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8"/>
  </p:notesMasterIdLst>
  <p:sldIdLst>
    <p:sldId id="649" r:id="rId5"/>
    <p:sldId id="648" r:id="rId6"/>
    <p:sldId id="676" r:id="rId7"/>
    <p:sldId id="650" r:id="rId8"/>
    <p:sldId id="677" r:id="rId9"/>
    <p:sldId id="678" r:id="rId10"/>
    <p:sldId id="679" r:id="rId11"/>
    <p:sldId id="680" r:id="rId12"/>
    <p:sldId id="681" r:id="rId13"/>
    <p:sldId id="682" r:id="rId14"/>
    <p:sldId id="683" r:id="rId15"/>
    <p:sldId id="684" r:id="rId16"/>
    <p:sldId id="698" r:id="rId17"/>
    <p:sldId id="699" r:id="rId18"/>
    <p:sldId id="700" r:id="rId19"/>
    <p:sldId id="701" r:id="rId20"/>
    <p:sldId id="702" r:id="rId21"/>
    <p:sldId id="703" r:id="rId22"/>
    <p:sldId id="705" r:id="rId23"/>
    <p:sldId id="704" r:id="rId24"/>
    <p:sldId id="693" r:id="rId25"/>
    <p:sldId id="706" r:id="rId26"/>
    <p:sldId id="707" r:id="rId27"/>
    <p:sldId id="708" r:id="rId28"/>
    <p:sldId id="723" r:id="rId29"/>
    <p:sldId id="724" r:id="rId30"/>
    <p:sldId id="709" r:id="rId31"/>
    <p:sldId id="710" r:id="rId32"/>
    <p:sldId id="711" r:id="rId33"/>
    <p:sldId id="712" r:id="rId34"/>
    <p:sldId id="713" r:id="rId35"/>
    <p:sldId id="685" r:id="rId36"/>
    <p:sldId id="686" r:id="rId37"/>
    <p:sldId id="687" r:id="rId38"/>
    <p:sldId id="688" r:id="rId39"/>
    <p:sldId id="719" r:id="rId40"/>
    <p:sldId id="721" r:id="rId41"/>
    <p:sldId id="720" r:id="rId42"/>
    <p:sldId id="722" r:id="rId43"/>
    <p:sldId id="714" r:id="rId44"/>
    <p:sldId id="715" r:id="rId45"/>
    <p:sldId id="716" r:id="rId46"/>
    <p:sldId id="717" r:id="rId47"/>
    <p:sldId id="718" r:id="rId48"/>
    <p:sldId id="689" r:id="rId49"/>
    <p:sldId id="690" r:id="rId50"/>
    <p:sldId id="691" r:id="rId51"/>
    <p:sldId id="692" r:id="rId52"/>
    <p:sldId id="694" r:id="rId53"/>
    <p:sldId id="695" r:id="rId54"/>
    <p:sldId id="725" r:id="rId55"/>
    <p:sldId id="726" r:id="rId56"/>
    <p:sldId id="727" r:id="rId57"/>
    <p:sldId id="728" r:id="rId58"/>
    <p:sldId id="729" r:id="rId59"/>
    <p:sldId id="730" r:id="rId60"/>
    <p:sldId id="731" r:id="rId61"/>
    <p:sldId id="732" r:id="rId62"/>
    <p:sldId id="733" r:id="rId63"/>
    <p:sldId id="734" r:id="rId64"/>
    <p:sldId id="735" r:id="rId65"/>
    <p:sldId id="736" r:id="rId66"/>
    <p:sldId id="737" r:id="rId67"/>
    <p:sldId id="738" r:id="rId68"/>
    <p:sldId id="739" r:id="rId69"/>
    <p:sldId id="740" r:id="rId70"/>
    <p:sldId id="741" r:id="rId71"/>
    <p:sldId id="742" r:id="rId72"/>
    <p:sldId id="743" r:id="rId73"/>
    <p:sldId id="744" r:id="rId74"/>
    <p:sldId id="745" r:id="rId75"/>
    <p:sldId id="746" r:id="rId76"/>
    <p:sldId id="747" r:id="rId77"/>
    <p:sldId id="748" r:id="rId78"/>
    <p:sldId id="749" r:id="rId79"/>
    <p:sldId id="750" r:id="rId80"/>
    <p:sldId id="751" r:id="rId81"/>
    <p:sldId id="752" r:id="rId82"/>
    <p:sldId id="753" r:id="rId83"/>
    <p:sldId id="754" r:id="rId84"/>
    <p:sldId id="755" r:id="rId85"/>
    <p:sldId id="756" r:id="rId86"/>
    <p:sldId id="757" r:id="rId87"/>
    <p:sldId id="758" r:id="rId88"/>
    <p:sldId id="759" r:id="rId89"/>
    <p:sldId id="760" r:id="rId90"/>
    <p:sldId id="761" r:id="rId91"/>
    <p:sldId id="762" r:id="rId92"/>
    <p:sldId id="763" r:id="rId93"/>
    <p:sldId id="764" r:id="rId94"/>
    <p:sldId id="765" r:id="rId95"/>
    <p:sldId id="766" r:id="rId96"/>
    <p:sldId id="767" r:id="rId97"/>
    <p:sldId id="813" r:id="rId98"/>
    <p:sldId id="814" r:id="rId99"/>
    <p:sldId id="815" r:id="rId100"/>
    <p:sldId id="816" r:id="rId101"/>
    <p:sldId id="817" r:id="rId102"/>
    <p:sldId id="818" r:id="rId103"/>
    <p:sldId id="819" r:id="rId104"/>
    <p:sldId id="820" r:id="rId105"/>
    <p:sldId id="821" r:id="rId106"/>
    <p:sldId id="822" r:id="rId107"/>
    <p:sldId id="823" r:id="rId108"/>
    <p:sldId id="824" r:id="rId109"/>
    <p:sldId id="825" r:id="rId110"/>
    <p:sldId id="826" r:id="rId111"/>
    <p:sldId id="827" r:id="rId112"/>
    <p:sldId id="828" r:id="rId113"/>
    <p:sldId id="829" r:id="rId114"/>
    <p:sldId id="768" r:id="rId115"/>
    <p:sldId id="769" r:id="rId116"/>
    <p:sldId id="770" r:id="rId117"/>
    <p:sldId id="771" r:id="rId118"/>
    <p:sldId id="772" r:id="rId119"/>
    <p:sldId id="773" r:id="rId120"/>
    <p:sldId id="774" r:id="rId121"/>
    <p:sldId id="775" r:id="rId122"/>
    <p:sldId id="776" r:id="rId123"/>
    <p:sldId id="777" r:id="rId124"/>
    <p:sldId id="778" r:id="rId125"/>
    <p:sldId id="779" r:id="rId126"/>
    <p:sldId id="780" r:id="rId127"/>
    <p:sldId id="781" r:id="rId128"/>
    <p:sldId id="782" r:id="rId129"/>
    <p:sldId id="783" r:id="rId130"/>
    <p:sldId id="784" r:id="rId131"/>
    <p:sldId id="785" r:id="rId132"/>
    <p:sldId id="786" r:id="rId133"/>
    <p:sldId id="787" r:id="rId134"/>
    <p:sldId id="788" r:id="rId135"/>
    <p:sldId id="789" r:id="rId136"/>
    <p:sldId id="790" r:id="rId137"/>
    <p:sldId id="791" r:id="rId138"/>
    <p:sldId id="792" r:id="rId139"/>
    <p:sldId id="793" r:id="rId140"/>
    <p:sldId id="794" r:id="rId141"/>
    <p:sldId id="795" r:id="rId142"/>
    <p:sldId id="796" r:id="rId143"/>
    <p:sldId id="797" r:id="rId144"/>
    <p:sldId id="798" r:id="rId145"/>
    <p:sldId id="830" r:id="rId146"/>
    <p:sldId id="831" r:id="rId147"/>
    <p:sldId id="832" r:id="rId148"/>
    <p:sldId id="833" r:id="rId149"/>
    <p:sldId id="834" r:id="rId150"/>
    <p:sldId id="835" r:id="rId151"/>
    <p:sldId id="836" r:id="rId152"/>
    <p:sldId id="837" r:id="rId153"/>
    <p:sldId id="838" r:id="rId154"/>
    <p:sldId id="839" r:id="rId155"/>
    <p:sldId id="840" r:id="rId156"/>
    <p:sldId id="841" r:id="rId157"/>
    <p:sldId id="842" r:id="rId158"/>
    <p:sldId id="843" r:id="rId159"/>
    <p:sldId id="844" r:id="rId160"/>
    <p:sldId id="845" r:id="rId161"/>
    <p:sldId id="846" r:id="rId162"/>
    <p:sldId id="847" r:id="rId163"/>
    <p:sldId id="799" r:id="rId164"/>
    <p:sldId id="800" r:id="rId165"/>
    <p:sldId id="801" r:id="rId166"/>
    <p:sldId id="802" r:id="rId167"/>
    <p:sldId id="803" r:id="rId168"/>
    <p:sldId id="805" r:id="rId169"/>
    <p:sldId id="806" r:id="rId170"/>
    <p:sldId id="807" r:id="rId171"/>
    <p:sldId id="808" r:id="rId172"/>
    <p:sldId id="809" r:id="rId173"/>
    <p:sldId id="810" r:id="rId174"/>
    <p:sldId id="811" r:id="rId175"/>
    <p:sldId id="812" r:id="rId176"/>
    <p:sldId id="804" r:id="rId1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481F5C-82B9-43D7-BC97-0BEEFD096170}" v="1" dt="2021-12-23T08:57:56.9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3" d="2"/>
        <a:sy n="3" d="2"/>
      </p:scale>
      <p:origin x="0" y="0"/>
    </p:cViewPr>
  </p:notesTextViewPr>
  <p:sorterViewPr>
    <p:cViewPr>
      <p:scale>
        <a:sx n="44" d="100"/>
        <a:sy n="44" d="100"/>
      </p:scale>
      <p:origin x="0" y="-549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theme" Target="theme/theme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tableStyles" Target="tableStyles.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viewProps" Target="viewProp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RISHA G" userId="S::201910100472@presidencyuniversity.in::3d2f0fec-d74d-45b9-b891-cb724360a972" providerId="AD" clId="Web-{5E481F5C-82B9-43D7-BC97-0BEEFD096170}"/>
    <pc:docChg chg="sldOrd">
      <pc:chgData name="SIRISHA G" userId="S::201910100472@presidencyuniversity.in::3d2f0fec-d74d-45b9-b891-cb724360a972" providerId="AD" clId="Web-{5E481F5C-82B9-43D7-BC97-0BEEFD096170}" dt="2021-12-23T08:57:56.922" v="0"/>
      <pc:docMkLst>
        <pc:docMk/>
      </pc:docMkLst>
      <pc:sldChg chg="ord">
        <pc:chgData name="SIRISHA G" userId="S::201910100472@presidencyuniversity.in::3d2f0fec-d74d-45b9-b891-cb724360a972" providerId="AD" clId="Web-{5E481F5C-82B9-43D7-BC97-0BEEFD096170}" dt="2021-12-23T08:57:56.922" v="0"/>
        <pc:sldMkLst>
          <pc:docMk/>
          <pc:sldMk cId="4138061794" sldId="705"/>
        </pc:sldMkLst>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2.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205F21-3E38-408F-ABC1-17C27E168E84}" type="doc">
      <dgm:prSet loTypeId="urn:microsoft.com/office/officeart/2005/8/layout/vList3" loCatId="list" qsTypeId="urn:microsoft.com/office/officeart/2005/8/quickstyle/3d4" qsCatId="3D" csTypeId="urn:microsoft.com/office/officeart/2005/8/colors/accent0_3" csCatId="mainScheme" phldr="1"/>
      <dgm:spPr/>
      <dgm:t>
        <a:bodyPr/>
        <a:lstStyle/>
        <a:p>
          <a:endParaRPr lang="en-US"/>
        </a:p>
      </dgm:t>
    </dgm:pt>
    <dgm:pt modelId="{24585842-0AAB-4ECD-907F-9A1A4C412F4C}">
      <dgm:prSet phldrT="[Text]" custT="1"/>
      <dgm:spPr/>
      <dgm:t>
        <a:bodyPr/>
        <a:lstStyle/>
        <a:p>
          <a:pPr algn="l">
            <a:lnSpc>
              <a:spcPct val="100000"/>
            </a:lnSpc>
          </a:pPr>
          <a:r>
            <a:rPr lang="en-US" sz="2000" dirty="0">
              <a:latin typeface="Times New Roman" panose="02020603050405020304" pitchFamily="18" charset="0"/>
              <a:cs typeface="Times New Roman" panose="02020603050405020304" pitchFamily="18" charset="0"/>
            </a:rPr>
            <a:t>Machine learning is a subset  of artificial intelligence (AI) that provides systems the ability to automatically learn and improve from experience without being explicitly programmed</a:t>
          </a:r>
        </a:p>
      </dgm:t>
    </dgm:pt>
    <dgm:pt modelId="{22EFA2F1-9BBE-4A09-A3F1-37AD037CF1EF}" type="parTrans" cxnId="{800FEADA-4F5A-454E-834A-A83D64B4B51B}">
      <dgm:prSet/>
      <dgm:spPr/>
      <dgm:t>
        <a:bodyPr/>
        <a:lstStyle/>
        <a:p>
          <a:endParaRPr lang="en-US"/>
        </a:p>
      </dgm:t>
    </dgm:pt>
    <dgm:pt modelId="{AADB878E-1DA4-49E6-B762-D2BE5EB38DA3}" type="sibTrans" cxnId="{800FEADA-4F5A-454E-834A-A83D64B4B51B}">
      <dgm:prSet/>
      <dgm:spPr/>
      <dgm:t>
        <a:bodyPr/>
        <a:lstStyle/>
        <a:p>
          <a:endParaRPr lang="en-US"/>
        </a:p>
      </dgm:t>
    </dgm:pt>
    <dgm:pt modelId="{2CD76FC9-EA22-4110-9D62-E61204378041}" type="pres">
      <dgm:prSet presAssocID="{FF205F21-3E38-408F-ABC1-17C27E168E84}" presName="linearFlow" presStyleCnt="0">
        <dgm:presLayoutVars>
          <dgm:dir/>
          <dgm:resizeHandles val="exact"/>
        </dgm:presLayoutVars>
      </dgm:prSet>
      <dgm:spPr/>
    </dgm:pt>
    <dgm:pt modelId="{D895BB2D-50AC-4BE1-8A57-F7635238AE79}" type="pres">
      <dgm:prSet presAssocID="{24585842-0AAB-4ECD-907F-9A1A4C412F4C}" presName="composite" presStyleCnt="0"/>
      <dgm:spPr/>
    </dgm:pt>
    <dgm:pt modelId="{E749D87C-CFC1-467A-AF69-FBFC3C37EADF}" type="pres">
      <dgm:prSet presAssocID="{24585842-0AAB-4ECD-907F-9A1A4C412F4C}"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C0D8893-A264-4245-AA54-BB4B84EB64DC}" type="pres">
      <dgm:prSet presAssocID="{24585842-0AAB-4ECD-907F-9A1A4C412F4C}" presName="txShp" presStyleLbl="node1" presStyleIdx="0" presStyleCnt="1">
        <dgm:presLayoutVars>
          <dgm:bulletEnabled val="1"/>
        </dgm:presLayoutVars>
      </dgm:prSet>
      <dgm:spPr/>
    </dgm:pt>
  </dgm:ptLst>
  <dgm:cxnLst>
    <dgm:cxn modelId="{5979CF15-04B2-443F-82DF-35F6A9A07EC8}" type="presOf" srcId="{24585842-0AAB-4ECD-907F-9A1A4C412F4C}" destId="{7C0D8893-A264-4245-AA54-BB4B84EB64DC}" srcOrd="0" destOrd="0" presId="urn:microsoft.com/office/officeart/2005/8/layout/vList3"/>
    <dgm:cxn modelId="{A9C6C2A0-A989-4059-9B1C-9D95FE183137}" type="presOf" srcId="{FF205F21-3E38-408F-ABC1-17C27E168E84}" destId="{2CD76FC9-EA22-4110-9D62-E61204378041}" srcOrd="0" destOrd="0" presId="urn:microsoft.com/office/officeart/2005/8/layout/vList3"/>
    <dgm:cxn modelId="{800FEADA-4F5A-454E-834A-A83D64B4B51B}" srcId="{FF205F21-3E38-408F-ABC1-17C27E168E84}" destId="{24585842-0AAB-4ECD-907F-9A1A4C412F4C}" srcOrd="0" destOrd="0" parTransId="{22EFA2F1-9BBE-4A09-A3F1-37AD037CF1EF}" sibTransId="{AADB878E-1DA4-49E6-B762-D2BE5EB38DA3}"/>
    <dgm:cxn modelId="{F8939822-DB50-4B32-B55C-10D7B3769B16}" type="presParOf" srcId="{2CD76FC9-EA22-4110-9D62-E61204378041}" destId="{D895BB2D-50AC-4BE1-8A57-F7635238AE79}" srcOrd="0" destOrd="0" presId="urn:microsoft.com/office/officeart/2005/8/layout/vList3"/>
    <dgm:cxn modelId="{8A96079C-F6ED-464C-90E8-96987009730D}" type="presParOf" srcId="{D895BB2D-50AC-4BE1-8A57-F7635238AE79}" destId="{E749D87C-CFC1-467A-AF69-FBFC3C37EADF}" srcOrd="0" destOrd="0" presId="urn:microsoft.com/office/officeart/2005/8/layout/vList3"/>
    <dgm:cxn modelId="{ABA4EA0C-56A7-4ED7-A28E-58F909484B32}" type="presParOf" srcId="{D895BB2D-50AC-4BE1-8A57-F7635238AE79}" destId="{7C0D8893-A264-4245-AA54-BB4B84EB64D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476DD3-893A-4D14-82F9-5D43E2C23CB0}" type="doc">
      <dgm:prSet loTypeId="urn:microsoft.com/office/officeart/2005/8/layout/chevron1" loCatId="process" qsTypeId="urn:microsoft.com/office/officeart/2005/8/quickstyle/simple1" qsCatId="simple" csTypeId="urn:microsoft.com/office/officeart/2005/8/colors/colorful3" csCatId="colorful" phldr="1"/>
      <dgm:spPr/>
    </dgm:pt>
    <dgm:pt modelId="{BA7FDA00-5A35-4980-A623-037C4F0DBB15}">
      <dgm:prSet phldrT="[Text]" custT="1"/>
      <dgm:spPr/>
      <dgm:t>
        <a:bodyPr/>
        <a:lstStyle/>
        <a:p>
          <a:r>
            <a:rPr lang="en-US" sz="1600" dirty="0">
              <a:latin typeface="Times New Roman" panose="02020603050405020304" pitchFamily="18" charset="0"/>
              <a:cs typeface="Times New Roman" panose="02020603050405020304" pitchFamily="18" charset="0"/>
            </a:rPr>
            <a:t>Step 1 </a:t>
          </a:r>
        </a:p>
        <a:p>
          <a:r>
            <a:rPr lang="en-US" sz="1600" dirty="0">
              <a:latin typeface="Times New Roman" panose="02020603050405020304" pitchFamily="18" charset="0"/>
              <a:cs typeface="Times New Roman" panose="02020603050405020304" pitchFamily="18" charset="0"/>
            </a:rPr>
            <a:t>Gathering data from various sources</a:t>
          </a:r>
        </a:p>
      </dgm:t>
    </dgm:pt>
    <dgm:pt modelId="{8258E453-A14B-42C1-87B5-BF192F6AAC0D}" type="parTrans" cxnId="{55DB95A3-C94C-43CA-8929-AF4E4DEC3334}">
      <dgm:prSet/>
      <dgm:spPr/>
      <dgm:t>
        <a:bodyPr/>
        <a:lstStyle/>
        <a:p>
          <a:endParaRPr lang="en-US"/>
        </a:p>
      </dgm:t>
    </dgm:pt>
    <dgm:pt modelId="{F026FB3F-96B5-40B0-A22B-2CE28F8454F6}" type="sibTrans" cxnId="{55DB95A3-C94C-43CA-8929-AF4E4DEC3334}">
      <dgm:prSet/>
      <dgm:spPr/>
      <dgm:t>
        <a:bodyPr/>
        <a:lstStyle/>
        <a:p>
          <a:endParaRPr lang="en-US"/>
        </a:p>
      </dgm:t>
    </dgm:pt>
    <dgm:pt modelId="{E664E69D-2AD1-488C-9FE7-80EB88893140}">
      <dgm:prSet phldrT="[Text]" custT="1"/>
      <dgm:spPr/>
      <dgm:t>
        <a:bodyPr/>
        <a:lstStyle/>
        <a:p>
          <a:r>
            <a:rPr lang="en-US" sz="1600" dirty="0">
              <a:latin typeface="Times New Roman" panose="02020603050405020304" pitchFamily="18" charset="0"/>
              <a:cs typeface="Times New Roman" panose="02020603050405020304" pitchFamily="18" charset="0"/>
            </a:rPr>
            <a:t>Step 2 </a:t>
          </a:r>
        </a:p>
        <a:p>
          <a:r>
            <a:rPr lang="en-US" sz="1600" dirty="0">
              <a:latin typeface="Times New Roman" panose="02020603050405020304" pitchFamily="18" charset="0"/>
              <a:cs typeface="Times New Roman" panose="02020603050405020304" pitchFamily="18" charset="0"/>
            </a:rPr>
            <a:t>Cleaning data</a:t>
          </a:r>
        </a:p>
      </dgm:t>
    </dgm:pt>
    <dgm:pt modelId="{8AF91FDC-6DD8-4F5B-8AF6-0DFA6F3D9EB2}" type="parTrans" cxnId="{72203535-9F1E-40BC-8B82-DFEA165E635D}">
      <dgm:prSet/>
      <dgm:spPr/>
      <dgm:t>
        <a:bodyPr/>
        <a:lstStyle/>
        <a:p>
          <a:endParaRPr lang="en-US"/>
        </a:p>
      </dgm:t>
    </dgm:pt>
    <dgm:pt modelId="{A05D19EC-9D3A-4AAE-8863-DEAE47A38DF1}" type="sibTrans" cxnId="{72203535-9F1E-40BC-8B82-DFEA165E635D}">
      <dgm:prSet/>
      <dgm:spPr/>
      <dgm:t>
        <a:bodyPr/>
        <a:lstStyle/>
        <a:p>
          <a:endParaRPr lang="en-US"/>
        </a:p>
      </dgm:t>
    </dgm:pt>
    <dgm:pt modelId="{528A8F23-A21C-418B-83DC-0326A711C37C}">
      <dgm:prSet phldrT="[Text]" custT="1"/>
      <dgm:spPr/>
      <dgm:t>
        <a:bodyPr/>
        <a:lstStyle/>
        <a:p>
          <a:r>
            <a:rPr lang="en-US" sz="1600" dirty="0">
              <a:latin typeface="Times New Roman" panose="02020603050405020304" pitchFamily="18" charset="0"/>
              <a:cs typeface="Times New Roman" panose="02020603050405020304" pitchFamily="18" charset="0"/>
            </a:rPr>
            <a:t>Step 3 </a:t>
          </a:r>
        </a:p>
        <a:p>
          <a:r>
            <a:rPr lang="en-US" sz="1600" dirty="0">
              <a:latin typeface="Times New Roman" panose="02020603050405020304" pitchFamily="18" charset="0"/>
              <a:cs typeface="Times New Roman" panose="02020603050405020304" pitchFamily="18" charset="0"/>
            </a:rPr>
            <a:t>Model Building –Selecting the right ML algorithm</a:t>
          </a:r>
        </a:p>
      </dgm:t>
    </dgm:pt>
    <dgm:pt modelId="{816F275B-BCFC-44E6-A9AE-D57D97850599}" type="parTrans" cxnId="{9EBFE5C0-3AE8-48D1-B50A-F570F5EF40FF}">
      <dgm:prSet/>
      <dgm:spPr/>
      <dgm:t>
        <a:bodyPr/>
        <a:lstStyle/>
        <a:p>
          <a:endParaRPr lang="en-US"/>
        </a:p>
      </dgm:t>
    </dgm:pt>
    <dgm:pt modelId="{6F72E147-0A0A-44C4-81F1-F27AF7EBEE87}" type="sibTrans" cxnId="{9EBFE5C0-3AE8-48D1-B50A-F570F5EF40FF}">
      <dgm:prSet/>
      <dgm:spPr/>
      <dgm:t>
        <a:bodyPr/>
        <a:lstStyle/>
        <a:p>
          <a:endParaRPr lang="en-US"/>
        </a:p>
      </dgm:t>
    </dgm:pt>
    <dgm:pt modelId="{92955642-0604-437B-9DE8-F630A7C6834F}">
      <dgm:prSet custT="1"/>
      <dgm:spPr/>
      <dgm:t>
        <a:bodyPr/>
        <a:lstStyle/>
        <a:p>
          <a:r>
            <a:rPr lang="en-US" sz="1600" dirty="0">
              <a:latin typeface="Times New Roman" panose="02020603050405020304" pitchFamily="18" charset="0"/>
              <a:cs typeface="Times New Roman" panose="02020603050405020304" pitchFamily="18" charset="0"/>
            </a:rPr>
            <a:t>Step 4 </a:t>
          </a:r>
        </a:p>
        <a:p>
          <a:r>
            <a:rPr lang="en-US" sz="1600" dirty="0">
              <a:latin typeface="Times New Roman" panose="02020603050405020304" pitchFamily="18" charset="0"/>
              <a:cs typeface="Times New Roman" panose="02020603050405020304" pitchFamily="18" charset="0"/>
            </a:rPr>
            <a:t>Gaining insights from the model’s results </a:t>
          </a:r>
        </a:p>
      </dgm:t>
    </dgm:pt>
    <dgm:pt modelId="{12C8CE78-A672-46E9-903E-DCA50C4DFB8E}" type="parTrans" cxnId="{4357D6AA-5413-4607-9981-F1811D57EAEE}">
      <dgm:prSet/>
      <dgm:spPr/>
      <dgm:t>
        <a:bodyPr/>
        <a:lstStyle/>
        <a:p>
          <a:endParaRPr lang="en-US"/>
        </a:p>
      </dgm:t>
    </dgm:pt>
    <dgm:pt modelId="{0A02C596-D577-43FE-82F6-E7054EF2BF12}" type="sibTrans" cxnId="{4357D6AA-5413-4607-9981-F1811D57EAEE}">
      <dgm:prSet/>
      <dgm:spPr/>
      <dgm:t>
        <a:bodyPr/>
        <a:lstStyle/>
        <a:p>
          <a:endParaRPr lang="en-US"/>
        </a:p>
      </dgm:t>
    </dgm:pt>
    <dgm:pt modelId="{9E500C13-BDBA-4F79-BCEB-06B1ED006DC8}">
      <dgm:prSet custT="1"/>
      <dgm:spPr/>
      <dgm:t>
        <a:bodyPr/>
        <a:lstStyle/>
        <a:p>
          <a:pPr algn="l"/>
          <a:r>
            <a:rPr lang="en-US" sz="1600" dirty="0">
              <a:latin typeface="Times New Roman" panose="02020603050405020304" pitchFamily="18" charset="0"/>
              <a:cs typeface="Times New Roman" panose="02020603050405020304" pitchFamily="18" charset="0"/>
            </a:rPr>
            <a:t>Step 5</a:t>
          </a:r>
        </a:p>
        <a:p>
          <a:pPr algn="l"/>
          <a:r>
            <a:rPr lang="en-US" sz="1600" dirty="0">
              <a:latin typeface="Times New Roman" panose="02020603050405020304" pitchFamily="18" charset="0"/>
              <a:cs typeface="Times New Roman" panose="02020603050405020304" pitchFamily="18" charset="0"/>
            </a:rPr>
            <a:t>Data Visualization –Transforming results into visual graphs </a:t>
          </a:r>
        </a:p>
      </dgm:t>
    </dgm:pt>
    <dgm:pt modelId="{9477D9B2-D17B-4605-9155-183EAF184F01}" type="parTrans" cxnId="{1972350C-A641-4F44-A74E-1EB038A76F58}">
      <dgm:prSet/>
      <dgm:spPr/>
      <dgm:t>
        <a:bodyPr/>
        <a:lstStyle/>
        <a:p>
          <a:endParaRPr lang="en-US"/>
        </a:p>
      </dgm:t>
    </dgm:pt>
    <dgm:pt modelId="{747239FA-E14D-42E0-B9E8-11404B3888DD}" type="sibTrans" cxnId="{1972350C-A641-4F44-A74E-1EB038A76F58}">
      <dgm:prSet/>
      <dgm:spPr/>
      <dgm:t>
        <a:bodyPr/>
        <a:lstStyle/>
        <a:p>
          <a:endParaRPr lang="en-US"/>
        </a:p>
      </dgm:t>
    </dgm:pt>
    <dgm:pt modelId="{71461298-C9A4-4173-99BC-B4407EE564BB}" type="pres">
      <dgm:prSet presAssocID="{BB476DD3-893A-4D14-82F9-5D43E2C23CB0}" presName="Name0" presStyleCnt="0">
        <dgm:presLayoutVars>
          <dgm:dir/>
          <dgm:animLvl val="lvl"/>
          <dgm:resizeHandles val="exact"/>
        </dgm:presLayoutVars>
      </dgm:prSet>
      <dgm:spPr/>
    </dgm:pt>
    <dgm:pt modelId="{873CBB1E-BDAF-4BF7-95FA-E17AF7C88B51}" type="pres">
      <dgm:prSet presAssocID="{BA7FDA00-5A35-4980-A623-037C4F0DBB15}" presName="parTxOnly" presStyleLbl="node1" presStyleIdx="0" presStyleCnt="5" custScaleX="162086" custScaleY="220648">
        <dgm:presLayoutVars>
          <dgm:chMax val="0"/>
          <dgm:chPref val="0"/>
          <dgm:bulletEnabled val="1"/>
        </dgm:presLayoutVars>
      </dgm:prSet>
      <dgm:spPr/>
    </dgm:pt>
    <dgm:pt modelId="{649693AA-FC84-4B98-B933-3E8820D02DA3}" type="pres">
      <dgm:prSet presAssocID="{F026FB3F-96B5-40B0-A22B-2CE28F8454F6}" presName="parTxOnlySpace" presStyleCnt="0"/>
      <dgm:spPr/>
    </dgm:pt>
    <dgm:pt modelId="{D83804D5-A41D-4AE8-BB59-79424569BBD0}" type="pres">
      <dgm:prSet presAssocID="{E664E69D-2AD1-488C-9FE7-80EB88893140}" presName="parTxOnly" presStyleLbl="node1" presStyleIdx="1" presStyleCnt="5" custScaleX="184724" custScaleY="220648">
        <dgm:presLayoutVars>
          <dgm:chMax val="0"/>
          <dgm:chPref val="0"/>
          <dgm:bulletEnabled val="1"/>
        </dgm:presLayoutVars>
      </dgm:prSet>
      <dgm:spPr/>
    </dgm:pt>
    <dgm:pt modelId="{EDC6974B-BE5E-4E34-B85B-556057C76251}" type="pres">
      <dgm:prSet presAssocID="{A05D19EC-9D3A-4AAE-8863-DEAE47A38DF1}" presName="parTxOnlySpace" presStyleCnt="0"/>
      <dgm:spPr/>
    </dgm:pt>
    <dgm:pt modelId="{05F386B8-4D60-4C23-9503-A547846AFF38}" type="pres">
      <dgm:prSet presAssocID="{528A8F23-A21C-418B-83DC-0326A711C37C}" presName="parTxOnly" presStyleLbl="node1" presStyleIdx="2" presStyleCnt="5" custScaleX="199781" custScaleY="212769">
        <dgm:presLayoutVars>
          <dgm:chMax val="0"/>
          <dgm:chPref val="0"/>
          <dgm:bulletEnabled val="1"/>
        </dgm:presLayoutVars>
      </dgm:prSet>
      <dgm:spPr/>
    </dgm:pt>
    <dgm:pt modelId="{C79A3B99-687C-444F-98CF-C010BEF522BC}" type="pres">
      <dgm:prSet presAssocID="{6F72E147-0A0A-44C4-81F1-F27AF7EBEE87}" presName="parTxOnlySpace" presStyleCnt="0"/>
      <dgm:spPr/>
    </dgm:pt>
    <dgm:pt modelId="{E3FB6A40-AA0A-4A4E-965A-9A2CEEA1F203}" type="pres">
      <dgm:prSet presAssocID="{92955642-0604-437B-9DE8-F630A7C6834F}" presName="parTxOnly" presStyleLbl="node1" presStyleIdx="3" presStyleCnt="5" custScaleX="188295" custScaleY="204889">
        <dgm:presLayoutVars>
          <dgm:chMax val="0"/>
          <dgm:chPref val="0"/>
          <dgm:bulletEnabled val="1"/>
        </dgm:presLayoutVars>
      </dgm:prSet>
      <dgm:spPr/>
    </dgm:pt>
    <dgm:pt modelId="{B0943532-99E4-480F-BFC1-3EF9E87B5B95}" type="pres">
      <dgm:prSet presAssocID="{0A02C596-D577-43FE-82F6-E7054EF2BF12}" presName="parTxOnlySpace" presStyleCnt="0"/>
      <dgm:spPr/>
    </dgm:pt>
    <dgm:pt modelId="{302F86BF-1764-4AB1-8A13-DF827C3801DB}" type="pres">
      <dgm:prSet presAssocID="{9E500C13-BDBA-4F79-BCEB-06B1ED006DC8}" presName="parTxOnly" presStyleLbl="node1" presStyleIdx="4" presStyleCnt="5" custScaleX="207962" custScaleY="246556">
        <dgm:presLayoutVars>
          <dgm:chMax val="0"/>
          <dgm:chPref val="0"/>
          <dgm:bulletEnabled val="1"/>
        </dgm:presLayoutVars>
      </dgm:prSet>
      <dgm:spPr/>
    </dgm:pt>
  </dgm:ptLst>
  <dgm:cxnLst>
    <dgm:cxn modelId="{1972350C-A641-4F44-A74E-1EB038A76F58}" srcId="{BB476DD3-893A-4D14-82F9-5D43E2C23CB0}" destId="{9E500C13-BDBA-4F79-BCEB-06B1ED006DC8}" srcOrd="4" destOrd="0" parTransId="{9477D9B2-D17B-4605-9155-183EAF184F01}" sibTransId="{747239FA-E14D-42E0-B9E8-11404B3888DD}"/>
    <dgm:cxn modelId="{EFE40532-9C2F-4751-99B8-ECE374FD3E87}" type="presOf" srcId="{BB476DD3-893A-4D14-82F9-5D43E2C23CB0}" destId="{71461298-C9A4-4173-99BC-B4407EE564BB}" srcOrd="0" destOrd="0" presId="urn:microsoft.com/office/officeart/2005/8/layout/chevron1"/>
    <dgm:cxn modelId="{72203535-9F1E-40BC-8B82-DFEA165E635D}" srcId="{BB476DD3-893A-4D14-82F9-5D43E2C23CB0}" destId="{E664E69D-2AD1-488C-9FE7-80EB88893140}" srcOrd="1" destOrd="0" parTransId="{8AF91FDC-6DD8-4F5B-8AF6-0DFA6F3D9EB2}" sibTransId="{A05D19EC-9D3A-4AAE-8863-DEAE47A38DF1}"/>
    <dgm:cxn modelId="{784DFD36-44FE-4F50-ACAA-78835F569934}" type="presOf" srcId="{BA7FDA00-5A35-4980-A623-037C4F0DBB15}" destId="{873CBB1E-BDAF-4BF7-95FA-E17AF7C88B51}" srcOrd="0" destOrd="0" presId="urn:microsoft.com/office/officeart/2005/8/layout/chevron1"/>
    <dgm:cxn modelId="{55DB95A3-C94C-43CA-8929-AF4E4DEC3334}" srcId="{BB476DD3-893A-4D14-82F9-5D43E2C23CB0}" destId="{BA7FDA00-5A35-4980-A623-037C4F0DBB15}" srcOrd="0" destOrd="0" parTransId="{8258E453-A14B-42C1-87B5-BF192F6AAC0D}" sibTransId="{F026FB3F-96B5-40B0-A22B-2CE28F8454F6}"/>
    <dgm:cxn modelId="{C9418AAA-AFE7-4BC5-B46A-399E11435A1C}" type="presOf" srcId="{92955642-0604-437B-9DE8-F630A7C6834F}" destId="{E3FB6A40-AA0A-4A4E-965A-9A2CEEA1F203}" srcOrd="0" destOrd="0" presId="urn:microsoft.com/office/officeart/2005/8/layout/chevron1"/>
    <dgm:cxn modelId="{4357D6AA-5413-4607-9981-F1811D57EAEE}" srcId="{BB476DD3-893A-4D14-82F9-5D43E2C23CB0}" destId="{92955642-0604-437B-9DE8-F630A7C6834F}" srcOrd="3" destOrd="0" parTransId="{12C8CE78-A672-46E9-903E-DCA50C4DFB8E}" sibTransId="{0A02C596-D577-43FE-82F6-E7054EF2BF12}"/>
    <dgm:cxn modelId="{12AC63BD-57CB-4B22-BD5A-BE5E26665C14}" type="presOf" srcId="{528A8F23-A21C-418B-83DC-0326A711C37C}" destId="{05F386B8-4D60-4C23-9503-A547846AFF38}" srcOrd="0" destOrd="0" presId="urn:microsoft.com/office/officeart/2005/8/layout/chevron1"/>
    <dgm:cxn modelId="{9EBFE5C0-3AE8-48D1-B50A-F570F5EF40FF}" srcId="{BB476DD3-893A-4D14-82F9-5D43E2C23CB0}" destId="{528A8F23-A21C-418B-83DC-0326A711C37C}" srcOrd="2" destOrd="0" parTransId="{816F275B-BCFC-44E6-A9AE-D57D97850599}" sibTransId="{6F72E147-0A0A-44C4-81F1-F27AF7EBEE87}"/>
    <dgm:cxn modelId="{0FE4D3D0-5641-481D-BFA4-4DAECC885135}" type="presOf" srcId="{E664E69D-2AD1-488C-9FE7-80EB88893140}" destId="{D83804D5-A41D-4AE8-BB59-79424569BBD0}" srcOrd="0" destOrd="0" presId="urn:microsoft.com/office/officeart/2005/8/layout/chevron1"/>
    <dgm:cxn modelId="{7F86A9E0-1FED-4FB0-B0B0-680950759407}" type="presOf" srcId="{9E500C13-BDBA-4F79-BCEB-06B1ED006DC8}" destId="{302F86BF-1764-4AB1-8A13-DF827C3801DB}" srcOrd="0" destOrd="0" presId="urn:microsoft.com/office/officeart/2005/8/layout/chevron1"/>
    <dgm:cxn modelId="{0DB9EA76-2DBD-40DB-A40D-4950D1396F92}" type="presParOf" srcId="{71461298-C9A4-4173-99BC-B4407EE564BB}" destId="{873CBB1E-BDAF-4BF7-95FA-E17AF7C88B51}" srcOrd="0" destOrd="0" presId="urn:microsoft.com/office/officeart/2005/8/layout/chevron1"/>
    <dgm:cxn modelId="{368228BD-E932-40B8-84B0-73E18BE60CDA}" type="presParOf" srcId="{71461298-C9A4-4173-99BC-B4407EE564BB}" destId="{649693AA-FC84-4B98-B933-3E8820D02DA3}" srcOrd="1" destOrd="0" presId="urn:microsoft.com/office/officeart/2005/8/layout/chevron1"/>
    <dgm:cxn modelId="{475D4771-3F03-4DF2-AC69-4336C15124B7}" type="presParOf" srcId="{71461298-C9A4-4173-99BC-B4407EE564BB}" destId="{D83804D5-A41D-4AE8-BB59-79424569BBD0}" srcOrd="2" destOrd="0" presId="urn:microsoft.com/office/officeart/2005/8/layout/chevron1"/>
    <dgm:cxn modelId="{52F07D94-004E-4CE5-B250-67D121DB40D2}" type="presParOf" srcId="{71461298-C9A4-4173-99BC-B4407EE564BB}" destId="{EDC6974B-BE5E-4E34-B85B-556057C76251}" srcOrd="3" destOrd="0" presId="urn:microsoft.com/office/officeart/2005/8/layout/chevron1"/>
    <dgm:cxn modelId="{721FED9C-0C48-497C-9456-DC7D414EC5A1}" type="presParOf" srcId="{71461298-C9A4-4173-99BC-B4407EE564BB}" destId="{05F386B8-4D60-4C23-9503-A547846AFF38}" srcOrd="4" destOrd="0" presId="urn:microsoft.com/office/officeart/2005/8/layout/chevron1"/>
    <dgm:cxn modelId="{A335984C-233A-41EB-9D73-7773BD71DEAD}" type="presParOf" srcId="{71461298-C9A4-4173-99BC-B4407EE564BB}" destId="{C79A3B99-687C-444F-98CF-C010BEF522BC}" srcOrd="5" destOrd="0" presId="urn:microsoft.com/office/officeart/2005/8/layout/chevron1"/>
    <dgm:cxn modelId="{D775BFB8-365A-4CC1-BF57-DE9DEF3CE322}" type="presParOf" srcId="{71461298-C9A4-4173-99BC-B4407EE564BB}" destId="{E3FB6A40-AA0A-4A4E-965A-9A2CEEA1F203}" srcOrd="6" destOrd="0" presId="urn:microsoft.com/office/officeart/2005/8/layout/chevron1"/>
    <dgm:cxn modelId="{8D67F814-3D66-48BB-9556-E7359529B4BA}" type="presParOf" srcId="{71461298-C9A4-4173-99BC-B4407EE564BB}" destId="{B0943532-99E4-480F-BFC1-3EF9E87B5B95}" srcOrd="7" destOrd="0" presId="urn:microsoft.com/office/officeart/2005/8/layout/chevron1"/>
    <dgm:cxn modelId="{650BD5F6-23E9-4AD8-867B-C6729ED64EDC}" type="presParOf" srcId="{71461298-C9A4-4173-99BC-B4407EE564BB}" destId="{302F86BF-1764-4AB1-8A13-DF827C3801DB}" srcOrd="8" destOrd="0" presId="urn:microsoft.com/office/officeart/2005/8/layout/chevron1"/>
  </dgm:cxnLst>
  <dgm:bg>
    <a:solidFill>
      <a:schemeClr val="tx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0D8893-A264-4245-AA54-BB4B84EB64DC}">
      <dsp:nvSpPr>
        <dsp:cNvPr id="0" name=""/>
        <dsp:cNvSpPr/>
      </dsp:nvSpPr>
      <dsp:spPr>
        <a:xfrm rot="10800000">
          <a:off x="2517581" y="0"/>
          <a:ext cx="7556091" cy="2457423"/>
        </a:xfrm>
        <a:prstGeom prst="homePlate">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3655" tIns="76200" rIns="142240" bIns="7620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Machine learning is a subset  of artificial intelligence (AI) that provides systems the ability to automatically learn and improve from experience without being explicitly programmed</a:t>
          </a:r>
        </a:p>
      </dsp:txBody>
      <dsp:txXfrm rot="10800000">
        <a:off x="3131937" y="0"/>
        <a:ext cx="6941735" cy="2457423"/>
      </dsp:txXfrm>
    </dsp:sp>
    <dsp:sp modelId="{E749D87C-CFC1-467A-AF69-FBFC3C37EADF}">
      <dsp:nvSpPr>
        <dsp:cNvPr id="0" name=""/>
        <dsp:cNvSpPr/>
      </dsp:nvSpPr>
      <dsp:spPr>
        <a:xfrm>
          <a:off x="1288870" y="0"/>
          <a:ext cx="2457423" cy="24574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CBB1E-BDAF-4BF7-95FA-E17AF7C88B51}">
      <dsp:nvSpPr>
        <dsp:cNvPr id="0" name=""/>
        <dsp:cNvSpPr/>
      </dsp:nvSpPr>
      <dsp:spPr>
        <a:xfrm>
          <a:off x="2336" y="2377661"/>
          <a:ext cx="2168224" cy="118064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Step 1 </a:t>
          </a:r>
        </a:p>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Gathering data from various sources</a:t>
          </a:r>
        </a:p>
      </dsp:txBody>
      <dsp:txXfrm>
        <a:off x="592658" y="2377661"/>
        <a:ext cx="987581" cy="1180643"/>
      </dsp:txXfrm>
    </dsp:sp>
    <dsp:sp modelId="{D83804D5-A41D-4AE8-BB59-79424569BBD0}">
      <dsp:nvSpPr>
        <dsp:cNvPr id="0" name=""/>
        <dsp:cNvSpPr/>
      </dsp:nvSpPr>
      <dsp:spPr>
        <a:xfrm>
          <a:off x="2036791" y="2377661"/>
          <a:ext cx="2471053" cy="1180643"/>
        </a:xfrm>
        <a:prstGeom prst="chevron">
          <a:avLst/>
        </a:prstGeom>
        <a:solidFill>
          <a:schemeClr val="accent3">
            <a:hueOff val="677650"/>
            <a:satOff val="25000"/>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Step 2 </a:t>
          </a:r>
        </a:p>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Cleaning data</a:t>
          </a:r>
        </a:p>
      </dsp:txBody>
      <dsp:txXfrm>
        <a:off x="2627113" y="2377661"/>
        <a:ext cx="1290410" cy="1180643"/>
      </dsp:txXfrm>
    </dsp:sp>
    <dsp:sp modelId="{05F386B8-4D60-4C23-9503-A547846AFF38}">
      <dsp:nvSpPr>
        <dsp:cNvPr id="0" name=""/>
        <dsp:cNvSpPr/>
      </dsp:nvSpPr>
      <dsp:spPr>
        <a:xfrm>
          <a:off x="4374074" y="2398741"/>
          <a:ext cx="2672470" cy="1138484"/>
        </a:xfrm>
        <a:prstGeom prst="chevron">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Step 3 </a:t>
          </a:r>
        </a:p>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Model Building –Selecting the right ML algorithm</a:t>
          </a:r>
        </a:p>
      </dsp:txBody>
      <dsp:txXfrm>
        <a:off x="4943316" y="2398741"/>
        <a:ext cx="1533986" cy="1138484"/>
      </dsp:txXfrm>
    </dsp:sp>
    <dsp:sp modelId="{E3FB6A40-AA0A-4A4E-965A-9A2CEEA1F203}">
      <dsp:nvSpPr>
        <dsp:cNvPr id="0" name=""/>
        <dsp:cNvSpPr/>
      </dsp:nvSpPr>
      <dsp:spPr>
        <a:xfrm>
          <a:off x="6912775" y="2419823"/>
          <a:ext cx="2518822" cy="1096320"/>
        </a:xfrm>
        <a:prstGeom prst="chevron">
          <a:avLst/>
        </a:prstGeom>
        <a:solidFill>
          <a:schemeClr val="accent3">
            <a:hueOff val="2032949"/>
            <a:satOff val="75000"/>
            <a:lumOff val="-110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Step 4 </a:t>
          </a:r>
        </a:p>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Gaining insights from the model’s results </a:t>
          </a:r>
        </a:p>
      </dsp:txBody>
      <dsp:txXfrm>
        <a:off x="7460935" y="2419823"/>
        <a:ext cx="1422502" cy="1096320"/>
      </dsp:txXfrm>
    </dsp:sp>
    <dsp:sp modelId="{302F86BF-1764-4AB1-8A13-DF827C3801DB}">
      <dsp:nvSpPr>
        <dsp:cNvPr id="0" name=""/>
        <dsp:cNvSpPr/>
      </dsp:nvSpPr>
      <dsp:spPr>
        <a:xfrm>
          <a:off x="9297827" y="2308347"/>
          <a:ext cx="2781907" cy="1319271"/>
        </a:xfrm>
        <a:prstGeom prst="chevron">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Step 5</a:t>
          </a:r>
        </a:p>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Data Visualization –Transforming results into visual graphs </a:t>
          </a:r>
        </a:p>
      </dsp:txBody>
      <dsp:txXfrm>
        <a:off x="9957463" y="2308347"/>
        <a:ext cx="1462636" cy="1319271"/>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6:58:26.310"/>
    </inkml:context>
    <inkml:brush xml:id="br0">
      <inkml:brushProperty name="width" value="0.05292" units="cm"/>
      <inkml:brushProperty name="height" value="0.05292" units="cm"/>
      <inkml:brushProperty name="color" value="#FF0000"/>
    </inkml:brush>
  </inkml:definitions>
  <inkml:trace contextRef="#ctx0" brushRef="#br0">3795 819,'0'24,"0"1,25 74,0-49,-25 0,0-26,0 26,0-25,0 0,25-1,-25 1,0 0,0 0,0 0,0-1,0 1,0 0,0 0,0 0,0-1,0 1,0 0,24 0,-24 0,25-1,-25 1,0 0,0 0,0 0,0 0,25-25,-25 24,50-24,-1 0,26 0,-26-24,26-1,-1 25,0-25,-24 0,0 0,-1 25,-24 0,0 0,0 0,-1 0,1 0,0 0,0 0,-25-25,25 25,-25-24,0-26,0 0,0-24,0 0,0-26,-25 26,0-25,25 0,0 24,-25 50,25 1,-25-26,25 25,0 0,0 1,0-1,-24 25,24-25,0 0,0 0,-25 1,0-1,25 0,-25-50,25 51,-25 24,25-25,-24 25,-1-25,0 25,0 0,0 0,1 0,-26 0,25 25,0-25,-49 25,49-1,0-24,-24 25,49 0,-50-25,25 25,1 0,-1-25,25 25,-50-25,50 24,-25-24,1 25,-1 0,25 0,-25-25,0 25</inkml:trace>
  <inkml:trace contextRef="#ctx0" brushRef="#br0" timeOffset="1882.82">4118 1339,'0'-24,"0"-1,0 0,0-25,0 1,0 24,0-25,0 26,0-1,0 0,0 0,0 0,0 1,0-1,0 0,0 0,0 0,0 1,0-1,0 0,24 25,1 25,0 0,0-1,0 1,-1 0,-24 0,25-25,-25 25,25-1,-25 1,0 0,25-25,0 25,-25 0,0-1,24 1,-24 0,0 0,25-25,-25 25,25-1,-25 1,25 0</inkml:trace>
  <inkml:trace contextRef="#ctx0" brushRef="#br0" timeOffset="3211.48">4093 1116,'0'-25,"25"25,-1 0,1 0,-25-24,25 24</inkml:trace>
  <inkml:trace contextRef="#ctx0" brushRef="#br0" timeOffset="4871.75">4192 1067,'25'0,"0"0,24 0,-24 0,0 0,0 0,-1 0</inkml:trace>
  <inkml:trace contextRef="#ctx0" brushRef="#br0" timeOffset="8782.96">4762 1910,'-49'0,"-50"0,24 25,1-25,24 25,-24-25,24 0,1 0,49 24,-25-24,0 0,0 0,0 0,1 0,-1 25,0-25,0 0,0 25,1-25,-1 0,0 0,0 0,0 0,25 25,0 0,25-1,0 1,0-25,0 50,-1-25,1-1,0 51,0-26,0 1,-1 24,1-24,0 0,0-1,-25-24,0 0,0 25,0-26,25 1,-25 0,24 25,-24-26,0 1,0 0,25 0,-25 0,0-1,0 1,25-25,-25 25,0 0,0 0,25-25,0 0,-1 0,26-25,-25 25,24-25,51-25,-51 50,-49-24,25 24,25-25,-1 25,-24 0,0 0,0 0,0-25,-1 25,1 0,0 0,0 0,0 0,-1 0,1 0,0 0,-25-25,0 0,0 1,0-1,0 0,0-25,0 26,-74-423,49 323,25 99,-25 25,25-25,0 1,0-1,-25 25,25-25,-25 25,25-74,-24 49,24 0,-25 0,25 0,0 1,-25 24,25-25,-25 25,25-25,-25 25,0 0,-24 0,24 0</inkml:trace>
  <inkml:trace contextRef="#ctx0" brushRef="#br0" timeOffset="14715.32">4440 2332,'0'24,"0"26,0-25,0 0,0-1,25 1,-25 0,0 0,0 0,0-50,0 0,0 0,0-49,-25 24,25 25,-25-24,25-1,0 25,-25 1,25-1,0 0,0 0,0 0,0 1,25-1,-25 0,25 25,25 0,-26 0,26 0,-25 0,0 0,-25 25,0 0,0 24,0-24,0 0,-25 0,99 24,-49-49,0 0,0 0,-1 25,-24 0,0 0,0-1,0 1,0 0,0 25,-24-50,-1 24,0 1,0-25,25 25,-25-25,1 0,-1 0,0 25</inkml:trace>
  <inkml:trace contextRef="#ctx0" brushRef="#br0" timeOffset="16949.03">4589 3175,'25'50,"-1"74,1-75,-25 1,25-1,0 1,-25-25,0 0,0-1,0 1,25 0,-25 0,24-25,-24 25,0 0,0-1,0 1,25 0,-25 0,0 0,25-1,-25 1,25-25,0 0,0 0,49-25,-49 25,24 0,26-49,-1 24,1 0,-26 0,-24 1,49 24,-49-25,0 25,0-25,0 25,-1 0,1 0,-25-25,25 0,-25-24,0 24,0-25,0 25,0 1,-25-26,25 25,-25 0,25 1,0-1,0 0,-24 25,-1-50,25 1,-25 24,25-25,-25 26,25-1,-25 0,25 0,-24 25,24-25,-25 25,-25 0,1 0,24 0,0 0,0 0,-24 25,-1-25,-24 25,49-25,0 25,-25-25,1 25,24-25,-25 24,25-24,25 25,-49-25</inkml:trace>
  <inkml:trace contextRef="#ctx0" brushRef="#br0" timeOffset="18846.26">5159 3324,'-24'25,"-1"-1,25 26,-25 0,25-26,-25 1,25 0,0 0,0 0,0-1,0 1,25-25,-25 50,50-50,-26 0,26 0,-25 0,0 0,24 0,-24 0,0-25,0 0,-1 0,1 1,-25-1,0 0,0 0,0 0,0 1,0-1,0 0,0 0,0 0,-25 25,25-24,-24 24,24-25,-25 0,0 25,0 0,0 0,1 0,-1 0,0 0,-25 25,26 0,-1-1,-25 1</inkml:trace>
  <inkml:trace contextRef="#ctx0" brushRef="#br0" timeOffset="20106.37">5035 893,'25'0,"74"-25,-24 25,-26 0,26 0,-1 0,1-25,-51 25,26-24,-25 24,0-25,24 25,-24 0,0 0,24 0</inkml:trace>
  <inkml:trace contextRef="#ctx0" brushRef="#br0" timeOffset="21221.14">5531 471,'100'50,"-51"-25,-24 0,0-25,24 24,-49 1,50-25,-50 25,25-25,0 0,-25 25,0 0,0-1,-25 1,0 0,25 0,-50 0,26 24,24-24,-25 0,0 24,25 1,0-25,-25 0,25 49,0-49</inkml:trace>
  <inkml:trace contextRef="#ctx0" brushRef="#br0" timeOffset="22402.04">6400 893,'-25'-149,"25"-49,0 24,0 75,0 49,0 1,0-1,0 25,0 0,0 1,0-1,25 25,-1 0,1 49,25 1,-25 0,-25 24,49 25,-24-49,0 24,-25-24,0 0,0-1,0-24,0 0,0 0,0 24</inkml:trace>
  <inkml:trace contextRef="#ctx0" brushRef="#br0" timeOffset="23223.85">6350 571,'74'-50,"50"25,-74 0,-25 0,24 25,-24 0</inkml:trace>
  <inkml:trace contextRef="#ctx0" brushRef="#br0" timeOffset="24561.5">6747 446,'25'100,"-1"-1,26 75,-50-100,0-49,0 24,25-24,-25 0,0 0,0 0,0-1,0-73,0-1,0 1,0-26,0 26,-25-1,25 0,0 26,-25-26,25 25,0 0,0 1,0-26,0 25,0 0,0 0,0 1,0-1,25 0,0 25,0 0,0 0,-1 0,1 25,25 24,-50 1,0 25,0-26,-25 26,0-26,0-24,-24 25,24-50,0 49,0-49</inkml:trace>
  <inkml:trace contextRef="#ctx0" brushRef="#br0" timeOffset="25939.05">7268 620,'25'50,"-25"24,0-24,24-1,-24 1,0 0,0-26,0 1,0-50,0-24,-24-26,-1-49,0 50,25 24,0 26,0-26,0 25,0-49,0 24,0 25,25 0,-25 1,0-1,25 25,-25-25,24 25,26 0,-50 25,0 0,0-1,0 26,0-25,0 24,0-24</inkml:trace>
  <inkml:trace contextRef="#ctx0" brushRef="#br0" timeOffset="27259.74">7590 322,'0'75,"0"49,0-25,25 25,-25-49,0-26,0-24,0 0,0 24,0-24</inkml:trace>
  <inkml:trace contextRef="#ctx0" brushRef="#br0" timeOffset="28391.97">7838 769,'75'-74,"-26"24,-24 25,25-24,-50-1,25 25,-25 0,0 0,0 1,-50-26,0 50,25 0,-49 0,49 0,25 25,-49 24,24-24,0 25,0 49,25-49,0-1,0 1,25 0,0-26,24 26,-24-25,50 0,-26-25,26 0,24 0,-25-25,1 0,-1-25,-49 26</inkml:trace>
  <inkml:trace contextRef="#ctx0" brushRef="#br0" timeOffset="29419.22">5631 2257,'148'-25,"76"-24,-100 24,49 0,-173 0,25 25,0 0,0-24</inkml:trace>
  <inkml:trace contextRef="#ctx0" brushRef="#br0" timeOffset="30412.99">6276 1984,'24'0,"1"0,0 25,0-25,0 0,-25 25,0 0,0 0,0 24,0-24,-25 25,0 24,-25 0</inkml:trace>
  <inkml:trace contextRef="#ctx0" brushRef="#br0" timeOffset="32097.62">6722 1786,'25'0,"-25"50,25-1,-1 1,-24-25,0-1,0 1,0 0,0-75,0 26,0-26,0-24,0-1,-24 1,24-1,0 50,0-24,0-1,0 1,0 24,0 0,0 0,0 0,24 25,1 0,0 0,0 0,0 0,-25 50,0-25,0 24,0 1,0 0,0-1,0-24,-25 0,25 0,-25-25,25 25,0-1,25-24,0 0,0 0,24 25,-24-25,0 25,0-25,-1 50,-24-26,25 1,-25 25,0-1,-25 1,25 0,-24-26,-1 1,-50 0,26 0,-1 0</inkml:trace>
  <inkml:trace contextRef="#ctx0" brushRef="#br0" timeOffset="35692">7417 1712,'-25'0,"0"24,0 26,25 24,0-49,0 25,0-25,0 24,25-49,0 25,0 0,49-25,-49 0,24 0,1-25,-50 0,0 0,25 1,-25-26,0 25,0 0,0-24,0 24,0 0,-25 0,0 1,25-1,0 50,0-1,0 26,25-25,-25 0,25-1,0-24,-1 25,-24 0,25-25,0 0,25 0,-50-25,24 0,-24 1,25-26,-25 25,25 0,-25-24,0 24,0 0,0 0,0 0,25 25,0 25,-1 0,-24 0,25 0,-25 0,25-25,0 0,0 0,0 0,-25-25,24 0,-24 0,0 0,25 25,-25-25,25 25,0 0,0 0,24 0,1 25,-25 0,24-25,-24 25,0-25,24 0,-24 0,0 0,25 0,-26-25,1 0,0 0,0-24,-25 24,0 0,0 0,-25 25,0 0,0 0,1 0,-1 0,0 50,25-25,-25 24,25-24,0 0,0 0,0 0,25-25,0 0,0-25,-1 0,-24 0,25 0,-25 1,0-1,0 0,25 25,0 25,0-25,-1 25,1-25,0 0,0 0,0-50,-1 25,-24 0,25-24,-25 24,0 0,0 0,0 1,25 24,0 24,-25 1,25 0,-1 0,1-25,-25-25,25 25,-25-25,25 0,0 25,0 0,-1 0,1 0,0 0,49 0,-49 0,0 0,0 0,24 0,-24 0,50-24,-75-1,24 25,1-25,-25 0,0 0,0 1,0-1,0 50,0-1,0 1,0 25,0-1,0-24,25-25,0 0,0 0,-1 0,1-25,0 25,0 0,24-24,-24 24,25-25,-25 25</inkml:trace>
  <inkml:trace contextRef="#ctx0" brushRef="#br0" timeOffset="45933.49">918 6251,'0'74,"0"1,25 24,-25-50,24 1,-24-25,25 24,-25-24,0 0,25 0,-25 0,0-1,25 1,-25 0,25-25,-25 50,0-25,24-1,-24 1,25 0,-25 0,0 24,25-49,-25 50,0-25,0 0,0-1,25-24,-25 25,25-25,-1 0,1 0,0-25,49 25,-49-49,74-1,-49 25,0 1,-1-1,1 25,0-25,-26 0,1 25,0 0,0 0,0-25,-1 25,-24-24,50 24,-50-25,25 25,-25-25,25 25,-25-25,0 0,24 25,-24-25,25 25,-25-24,0-26,0 25,-25-49,25 49,0 0,-24 0,-1-24,0-1,0 25,25 1,-25-26,1-24,-1 24,0-24,0 49,25-50,-49 51,49-1,-25-25,25 25,-25 1,25-1,0 0,-25 25,25-25,-25 25,0-25,1 25,-1 0,0 0,0 0,-24 25,-1 0,25 0,-24 24,24-49,-50 50,51-25,-1 0,-25-1,25 26,-49 0,74-26,-50 26,26-25,24 0,-25-1,0-24,25 25,-25 0,0 0,1 0</inkml:trace>
  <inkml:trace contextRef="#ctx0" brushRef="#br0" timeOffset="50096.84">1463 6548,'0'-24,"0"-26,0 25,0 0,0 1,0-1,0 0,0 0,0 0,25 1,0 24,-25-25,25 25,0 0,-1 0,1 0,0 25,-25-1,25 1,0-25,-25 50,25-50,-25 25,24-1,-24 1,0 0,25 0,-25 0</inkml:trace>
  <inkml:trace contextRef="#ctx0" brushRef="#br0" timeOffset="51603.36">1513 6524,'25'0,"-25"-25,25 25,-1 0,-24-25,25 25,0 0,-25-25,25 0,0 25,-25-24,25 24,-25-25</inkml:trace>
  <inkml:trace contextRef="#ctx0" brushRef="#br0" timeOffset="53222.95">1488 6548,'0'50,"0"-25,0 0,25-1,-25 26,0-25,25 0,-25 24</inkml:trace>
  <inkml:trace contextRef="#ctx0" brushRef="#br0" timeOffset="54535.07">2009 6300,'25'0,"0"0,24 0,-24-24,0 24,0 0,0 0,-1 0</inkml:trace>
  <inkml:trace contextRef="#ctx0" brushRef="#br0" timeOffset="55794.21">2208 6201,'24'0,"1"0,0 0,0 0,0 0,-1 0,1 0,0 0,0 0,0 0,-25 25,-25 0,0 0,0 24,-24 1,49-25,-50 24,25 1,0-25</inkml:trace>
  <inkml:trace contextRef="#ctx0" brushRef="#br0" timeOffset="57330.4">2208 7640,'-25'-124,"25"0,0 25,0 24,0 26,0-1,0 25,0 0,0 1,0-1,0 0,25 25,-25-25,24 25,-24 25,25 0,0 0,-25 24,50 1,-26-1,-24 1,25 0,-25-26,0 1,0 0,0 0,25-25,-25 25,25-1,-25 1,0 0,0 0,0 0,-25-25,0-25</inkml:trace>
  <inkml:trace contextRef="#ctx0" brushRef="#br0" timeOffset="58484.22">2059 7441,'25'0,"-1"0,26-24,-25 24,-25-25,25 25,24 0,-24 0,-25-25,25 25</inkml:trace>
  <inkml:trace contextRef="#ctx0" brushRef="#br0" timeOffset="61768.28">2480 7193,'25'25,"0"25,-25 24,25-24,0-25,-25-1,0 1,0 25,24-50,-24 25,0-1,0-73,-24-26,-26 1,25-25,0 24,1 1,24 49,0 0,-25-24,25 24,-25 25,25-25,0 0,0 1,0-1,25 25,0 0,-1 0,1 25,-25-1,0 26,0 24,0-49,0 25,0-25,0 24,-25-24,25 0,25-25,0-50,25 50,-1-25,-24-24,0 49,25-25,-26 25,1 0,0 0,25 0,-50 25,24 0,1 49,-25-49,25 24,0-24,-25 0,0 0,25 24,-25-24,0 0,0 0,-25-75,25 25,-25-24,0-1,0 1,25-1,-24 25,24-24,0-1,0 0,0 1,0 24,0 0,0 0,24 25,-24-24,25 24,0 0,-25 24,0 1,0 0,0-50,25 0,-25 1,25-1,-1 0,1 0,-25 0,25 0,-25 1,0-1,0 0,0 0,0 0,0 1,0-1,0 0,0 50,0 0,25 74,-25-25,25-49,-25 25,24-1,1 1,-25-25,0 24,0-24,25-25,-25 50,0-25,25-25,24 0,1 0,-25-25,24 0,-24-49,0 49,0-25,0 1,-25-1,24 0,-24 25,0 1,0-1,0 0,-24 25,-1 0,-25 0,50 25,0 24,0 1,0 0,0-25,0 24,25 1,0-25,0-1,24-24,-24 0,49 0,1 0,-25-49</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3:46:54.550"/>
    </inkml:context>
    <inkml:brush xml:id="br0">
      <inkml:brushProperty name="width" value="0.05292" units="cm"/>
      <inkml:brushProperty name="height" value="0.05292" units="cm"/>
      <inkml:brushProperty name="color" value="#FF0000"/>
    </inkml:brush>
  </inkml:definitions>
  <inkml:trace contextRef="#ctx0" brushRef="#br0">23688 10666,'75'25,"24"-25,-49 0,49 0,0 25,0-25,-24 0,-1 0,-24 0,24 0,1 0,-26 0,1 0,-1 0,-24 0,25 0,24 0,-24 0,0 0,-1 0,1 0,-1 0,1 0,0 0,-1 0,26 0,-26 0,26 0,24 0,0-25,-25 25,26 0,-1-25,0 25,50 0,-124 0,74 0,-49-25,98 25,-73-25,-26 25,51 0,73-24,-24 24,25-25,-50 25,25-25,-25 25,24-25,1 25,223-25,-198 25,-100 0,1-24,49-1,25 0,-50 25,0-25,25 0,-25 25,-24 0,-26-24,1 24,0 0,-1 0,26 0,-51-25,26 25,0-25,-1 25,1 0,-1 0,1 0,-25 0,24-25,1 25,-25 0</inkml:trace>
  <inkml:trace contextRef="#ctx0" brushRef="#br0" timeOffset="2401.63">5060 12055,'99'0,"-74"0,0 0,25 0,49 0,-50 0,26 0,24 0,-25 0,1 0,-1 0,1 0,-1 0,1 0,-1 0,25 0,0 0,1 0,24 0,24 0,-24 0,1 0,48 0,26 0,-1 0,-24 0,-50 0,24 0,-23 0,-26 0,25 0,-25 0,-25 0,1 0,-26 0,1 0,0 0,-26 0,26 0,-25 0,0 0,-1 0,26 0,-25 0,0 0,-1 0,1 0,0 0,25 0,-25 0,-1 0,76 0,-76 0,26 0,0 0,-26 0,26 0,0 0,-26 0,26 0,-25 0,0 0,-1 0,1 0</inkml:trace>
  <inkml:trace contextRef="#ctx0" brushRef="#br0" timeOffset="5399.26">13791 11782,'174'0,"24"0,1 0,-1 0,-49 0,50 0,-26 0,1-25,-25 25,0-24,-1 24,-24-25,25 25,-25 0,75-25,123 25,-223 0,1 0,73 0,26 0,-1 0,-49 0,49 0,-24 0,24 25,-49-25,99 0,-148 0,-51 0,26 0,24 0,0 0,0 0,0 0,-24 0,24 0,-49 0,49 0,-25 25,1-25,-26 24,1-24,0 0,-1 25,-24-25,25 0,-26 0,1 0,0 0,0 0,0 0,-25 25,24-25,1 0,0 0,0 0,0 0,24 0,-24 0,0 0,0 0,24 0,-24 0,25 0,-1 0,-24 0,25 0,-1 0,26 0,24-25,0 25,50 0,-25-25,25 1,24-1,-49 25,50 0,25-50,-1 25,-24 1,-1-1,-24 25,-25 0,-25-25,25 25,-49 0,24 0,-49 0,49 0,-50 0,-24 0,74 0,-74 0,0 0,49 0,-24 0,24 0,-49 0,0 0,25 0,-1 0,-24 0,0 0,0 0,0 0,-1 25,26-25,-25 0,0 0,-1 0,1 0,0 0,0 0,0 0,-1 0,1 0,0 0,25 0,-26 0,1 0,0 0,0 0,0 0,24 0,-24 0,0 0,0 0,-1 0,1 0,0 0,0 0,0 0,-1 0,1 0</inkml:trace>
</inkml:ink>
</file>

<file path=ppt/ink/ink10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32.746"/>
    </inkml:context>
    <inkml:brush xml:id="br0">
      <inkml:brushProperty name="width" value="0.06667" units="cm"/>
      <inkml:brushProperty name="height" value="0.06667" units="cm"/>
      <inkml:brushProperty name="fitToCurve" value="1"/>
    </inkml:brush>
  </inkml:definitions>
  <inkml:trace contextRef="#ctx0" brushRef="#br0">36 436 0,'-36'0'0,"36"-36"31,36 0 16,-1 36-32,1 0-15,-36-35 0,36 35 16,0 0-16,-1 0 16,1 0-16,0-36 0,0 36 15,0 0-15,-1 0 0,1 0 16,0 0-16,0-36 0,-1 36 15,1 0-15,36 0 0,-1 0 0,-35-36 16,0 36-16,0 0 0,-1 0 16,37-35-16,0 35 0,-1 0 15,-35-36-15,35 36 0,-35 0 16,0 0-16,35-36 16,37 36-16,-72 0 0,-1 0 0,37-36 15,-36 36-15,-1 0 0,1 0 16,72 0-16,-73 0 0,1 0 15,0 0-15,0 0 16,-1 0-16,37 0 0,-36 0 16,0 0-16,-1 0 15,1 0-15,0 0 0,0 0 0,-1-36 16,1 36-16,0 0 16,0 0-16,35 0 15,-35 0-15,0 0 16,0 0-16,-1 0 15,1 0-15,0 0 16,0 0 0,-1 0-16,37 0 15,-36 0-15,0 0 16,-1 0-16,1 0 0,0 0 16,0 0-16,35 0 15,1 0-15,-1 0 16,-35 0-1,0 0-15,0 0 16,-1 0-16,37 0 0,-36 0 16,0 0-16,-1 0 0,1 0 15,0 0-15,0 0 0,-1 0 16,1 0-16,0 0 0,0 0 16,-1 0-16,1 0 0,0 0 15,36 0-15,-37 0 0,1 0 16,0 0-16,35 0 0,-35 0 15,0 0-15,36 0 0,-1 0 16,-35 0-16,35 36 0,-35-36 16,0 0-16,0 0 15,0 0-15,-1 0 0,37 0 16,-36 0-16,-1 0 0,1 0 16,0 0-16,0 0 0,0 0 15,-1 0-15,1 0 0,0 0 16,0 0-16,-1 0 0,1 0 15,36 0-15,-37 0 16,1 0-16,0 0 16,0 0-1,0 0-15,-1 0 32</inkml:trace>
</inkml:ink>
</file>

<file path=ppt/ink/ink10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33.910"/>
    </inkml:context>
    <inkml:brush xml:id="br0">
      <inkml:brushProperty name="width" value="0.06667" units="cm"/>
      <inkml:brushProperty name="height" value="0.06667" units="cm"/>
      <inkml:brushProperty name="fitToCurve" value="1"/>
    </inkml:brush>
  </inkml:definitions>
  <inkml:trace contextRef="#ctx0" brushRef="#br0">0 432 0,'36'0'94,"0"0"-94,-36-36 15,36 36-15,-1 0 16,1 0-16,0 0 16,0 0-16,35 0 15,-35 0 1,36 0-16,-37 0 16,1-35-16,0 35 15,35 0-15,-35 0 16,0 0-16,0 0 0,0 0 15,-1 0-15,1-36 16,0 36-16,0 0 0,-1 0 16,1 0-16,0-36 15,0 36-15,-1 0 0,1 0 16,0 0-16,0 0 0,0 0 16,-1 0-16,1-36 15,0 36-15,0 0 16,-1 0-16,1 0 15,0 0-15,0 0 16,0 0-16,35 0 16,-35 0-16,0 0 15,-1 0-15,1-36 16,0 36-16,0 0 0,0 0 16,-1 0-16,1-35 0,0 35 15,0 0-15,35 0 0,-35 0 0,-36-36 16,36 36-16,-1 0 0,1 0 15,36 0-15,-36 0 0,-1 0 16,1 0-16,36 0 16,-37 0-1,1 0-15,0 0 0,0 0 16,0 0-16,-1 0 0,1 0 16,36 0-16,-37 0 15,1 0-15,0-36 16,0 36-16,0 0 0,35 0 15,-35 0-15,0 0 0,-1-36 16,1 36-16,0 0 0,36 0 0,-37 0 16,1 0-16,0 0 0,0 0 15,-1-35-15,1 35 0,36 0 16,-37 0-16,1 0 16,0 0-16,0 0 0,0 0 15,-1 0-15,1-36 0,0 36 16,0 0-16,-1 0 15,1 0 1</inkml:trace>
</inkml:ink>
</file>

<file path=ppt/ink/ink10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35.281"/>
    </inkml:context>
    <inkml:brush xml:id="br0">
      <inkml:brushProperty name="width" value="0.06667" units="cm"/>
      <inkml:brushProperty name="height" value="0.06667" units="cm"/>
      <inkml:brushProperty name="fitToCurve" value="1"/>
    </inkml:brush>
  </inkml:definitions>
  <inkml:trace contextRef="#ctx0" brushRef="#br0">250 46 0,'-36'0'31,"0"0"-15,1 0-1,-1 0 1,0 0-16,0 0 15,1 0 17,35 36-17,35-36 1,1 0 0,0 0-16,0 36 15,-1-36-15,1 0 16,0 0-1,0 0-15,-1 0 16,1 0-16,0 0 16,0 0-16,0 0 0,35 0 15,-35 0-15,0 0 0,-1 0 16,1 0-16,0 0 0,0 0 16,0 0-16,35 0 15,36 0-15,-71 0 0,36-36 16,-36 36-16,35 0 0,-35 0 0,0 0 15,-1 0-15,37 0 0,0-36 16,-1 36-16,-35 0 16,0 0-16,35 0 0,-35 0 0,35 0 15,37-36 1,-72 36-16,35 0 0,-35 0 0,0 0 16,-1 0-16,1 0 0,0 0 15,36 0-15,-1 0 16,-35 0-16,35 0 0,-71 36 15,36-36-15,0 0 0,0 0 16,0 0-16,-1 0 16,1 0-16,0 0 0,0 0 0,-1 0 15,1 0-15,36 0 16,-1 0 0,-35 0-16,0 0 15,0 0-15,35 0 16,-35 0-16,0 0 15,-1 0-15,1 0 0,0 0 16,0 0-16,0 0 16,-1-36-16,37 36 15,-1 0-15,-35 0 16,0 0-16,0 0 16,0 0-16,-1 0 15,1 0 1,-72 0 31</inkml:trace>
</inkml:ink>
</file>

<file path=ppt/ink/ink10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37.513"/>
    </inkml:context>
    <inkml:brush xml:id="br0">
      <inkml:brushProperty name="width" value="0.06667" units="cm"/>
      <inkml:brushProperty name="height" value="0.06667" units="cm"/>
      <inkml:brushProperty name="fitToCurve" value="1"/>
    </inkml:brush>
  </inkml:definitions>
  <inkml:trace contextRef="#ctx0" brushRef="#br0">0 861 0,'36'0'16,"0"0"46,-36 36-62,35-36 16,1 0-16,0 0 15,36 0 1,-1 36-16,-35-36 16,0 0-16,35 0 15,-35 0-15,0 0 0,35 35 16,1-35-16,-36 0 15,71 0-15,-71-35 16,0 35-16,35 0 0,1 0 16,-37 0-16,37 0 15,-36 0-15,-1-36 16,37 36-16,-36 0 16,0 0-16,-1 0 15,1 0-15,0 0 0,0 0 16,-1 0-16,1 0 0,0 0 15,0 0 1,0 0-16,-1 0 16,1 0-16,0 0 15,-36 36-15,71-36 16,-35 0-16,0 0 16,0 0-16,0 0 15,-1-36-15,1 36 16,0 0-16,0-36 15,-1 36-15,1 0 0,0 0 16,0 0-16,0-36 16,-1 36-16,1 0 0,0 0 15,35 0-15,-35 0 16,0 0-16,0 0 0,35-36 16,1 36-1,-36-35-15,-1 35 16,37 0-16,-1-36 0,-35 36 15,0-36-15,36 36 16,-37-36-16,37 36 16,-36-35-16,-1 35 15,37 0-15,-36 0 16,0-36-16,35 36 0,1 0 16,-37 0-16,1 0 0,36-36 15,-37 36-15,1 0 0,0 0 16,0-36-16,0 36 0,-1 0 15,1 0-15,36-36 16,35 36-16,-71-35 0,35 35 16,1 0-16,-36 0 15,35-36-15,1 36 16,-36 0-16,35-36 16,36 36-16,-71 0 0,0-36 15,36 36-15,-37 0 0,1-35 16,0 35-16,0 0 0,-1 0 0,1 0 15,0-36-15,35 36 0,1 0 16,-36 0-16,35-36 16,1 36-16,-36 0 15,-1 0-15,37 0 16,-36 0-16,0 0 16,-1 0-16,1 0 0,0-36 0,0 36 15,-1 0-15,1 0 16,0 0-16,0 0 15,0 0-15,-1 0 16,1 0-16,0 0 0,0 0 16,35-35-16,1 35 15,-37 0 1,1 0-16,36-36 16,-36 36-16,-1 0 0,1 0 15,0-36-15,0 36 0,-1 0 16,1 0-16,0 0 0,0 0 15,0 0-15,-1 0 0,37 0 16,-36 0 0,-1-36-16,1 36 15,36 0-15,-36 0 16,-1 0 0,1 0-16,0 0 0,0-36 15,-1 36-15,1 0 16,0 0-1,0 0 1,0 0 0,-1 0-1,1 0 17</inkml:trace>
</inkml:ink>
</file>

<file path=ppt/ink/ink10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45.018"/>
    </inkml:context>
    <inkml:brush xml:id="br0">
      <inkml:brushProperty name="width" value="0.06667" units="cm"/>
      <inkml:brushProperty name="height" value="0.06667" units="cm"/>
      <inkml:brushProperty name="fitToCurve" value="1"/>
    </inkml:brush>
  </inkml:definitions>
  <inkml:trace contextRef="#ctx0" brushRef="#br0">0 250 0,'35'0'0,"1"0"16,0 0 0,0 0-1,-1 0-15,1 0 16,0 0-16,36-35 15,-37 35-15,1 0 16,0 0-16,35-36 0,37 36 16,-73 0-16,37 0 15,0 0-15,-37-36 0,1 36 16,36 0-16,-1 0 16,-35 0-16,36-36 15,-1 36-15,-35 0 16,393-71 31,179 35 93,-572 36-140</inkml:trace>
</inkml:ink>
</file>

<file path=ppt/ink/ink10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40.965"/>
    </inkml:context>
    <inkml:brush xml:id="br0">
      <inkml:brushProperty name="width" value="0.06667" units="cm"/>
      <inkml:brushProperty name="height" value="0.06667" units="cm"/>
      <inkml:brushProperty name="fitToCurve" value="1"/>
    </inkml:brush>
  </inkml:definitions>
  <inkml:trace contextRef="#ctx0" brushRef="#br0">36 398 0,'0'-35'94,"-36"35"-79,72 0 32,0 0-31,-1 0 15,1 0-15,0 0-1,0 0 1,0 0 0,-1-36-16,1 36 15,0 0 1,0 0-16,-1 0 0,37 0 15,-36 0 1,-1 0-16,1 0 0,0 0 16,0 0-16,0-36 15,-1 36-15,1 0 16,0 0-16,0 0 0,-1 0 16,1 0-16,0-36 15,0 36-15,35 0 16,-35 0-16,0 0 15,0 0-15,35 0 16,-35-36-16,0 36 16,0 0-16,-1 0 15,37 0-15,-36 0 16,-1 0 0,1 0-16,0 0 15,0 0-15,0 0 16,-1 0-16,1 0 15,0 0-15,0 0 16,-1 0-16,1 0 0,0 0 16,35 0-16,1 0 15,-36 0-15,0 0 16,-1-35-16,1 35 16,0 0-16,0 0 0,35 0 15,-35 0-15,0 0 16,0 0-16,-36-36 0,35 36 15,1 0-15,0 0 0,0 0 16,35 0-16,-35 0 16,0 0-16,35 0 15,-35 0-15,0 0 0,35 0 16,-35 0-16,0 0 16,35 0-16,1 0 0,-36 0 15,0 0-15,35 0 16,-35 0-16,35 0 0,-35-36 15,0 36-15,36 0 16,-37 0-16,1 0 16,0 0-16,0 0 0,-1 0 0,1 0 15,0 0-15,0 0 16,0 0-16,-1 0 0,1 0 16,0 0-16,0 0 0,-1 0 15,37 0-15,-36 0 16,35 0-16,-35 0 0,0 0 15,0 0-15,-1 0 0,1 0 16,0-36-16,0 36 16,35 0-1,-35 0-15,0 0 16,0-35-16,-1 35 0,1 0 16,0 0-16,0 0 15,-1 0 1,1 0-1,0 0 1,0 0-16,0 0 16,-1 0-1,1 0-15,0 0 16,0 0 0,-1 0-16,1 0 15,0 0-15,0 0 16,-36-36-1,36 36-15</inkml:trace>
</inkml:ink>
</file>

<file path=ppt/ink/ink10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42.465"/>
    </inkml:context>
    <inkml:brush xml:id="br0">
      <inkml:brushProperty name="width" value="0.06667" units="cm"/>
      <inkml:brushProperty name="height" value="0.06667" units="cm"/>
      <inkml:brushProperty name="fitToCurve" value="1"/>
    </inkml:brush>
  </inkml:definitions>
  <inkml:trace contextRef="#ctx0" brushRef="#br0">0 580 0,'0'-35'16,"0"-1"46,35 36-30,1 0-17,0 0 1,0 0-16,-1 0 15,1 0-15,0 0 0,-36-36 16,36 36-16,0 0 0,-1 0 16,1 0-16,0 0 15,0 0-15,35-36 16,-35 36-16,0 0 16,0-36-16,-1 36 0,73 0 15,-37-35-15,-35 35 0,36 0 16,-37 0-16,1-36 15,0 36-15,0 0 0,-1 0 0,1 0 16,36 0-16,-36 0 0,-1 0 16,1-36-16,0 36 15,35 0-15,1 0 16,-36 0-16,-1-36 0,1 36 0,0 0 16,0 0-16,0 0 0,-36-35 15,71 35-15,-35 0 16,0 0-1,-1 0-15,1 0 0,-36-36 16,36 36-16,0 0 16,0 0-16,-1 0 15,1 0 1,0-36-16,0 36 16,-1 0-16,1 0 15,-36-36-15,36 36 0,0 0 16,0 0-16,-36-36 15,35 36-15,1 0 0,0 0 16,0 0 0,-1-35-16,1 35 0,0 0 15,0 0-15,-1 0 16,1 0-16,0-36 16,0 36-16,0 0 0,-1 0 15,1 0-15,0 0 16,0 0-16,-1 0 15,1 0 1,0 0 0,0 0-1,-36 36 17</inkml:trace>
</inkml:ink>
</file>

<file path=ppt/ink/ink10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46.293"/>
    </inkml:context>
    <inkml:brush xml:id="br0">
      <inkml:brushProperty name="width" value="0.06667" units="cm"/>
      <inkml:brushProperty name="height" value="0.06667" units="cm"/>
      <inkml:brushProperty name="fitToCurve" value="1"/>
    </inkml:brush>
  </inkml:definitions>
  <inkml:trace contextRef="#ctx0" brushRef="#br0">0 247 0,'0'36'16,"36"-36"47,-1 0-32,1 0-31,0 0 0,0-36 15,0 36-15,-1 0 0,1 0 16,36-36-16,-37 36 16,1 0-16,0 0 0,0 0 0,0 0 15,-1 0-15,1-36 0,71 36 16,-35 0-16,-1 0 16,1 0-16,35-36 15,-71 36-15,36 0 0,-1 0 16,1 0-16,-36-35 0,35 35 15,1 0-15,-37 0 16,73 0 0,-37 0-16,-35 0 0,0 0 15,35 0-15,-35 0 0,0 0 16,35 0-16,-35 0 16,0 0-16,0 0 0,0 0 15,-1 0-15,37 0 16,-1 0-1,1-36-15,-36 36 16,0 0-16,-1 0 16,37 0-16,-36 0 15,35 0-15,-35 0 0,0 0 16,0 0 0,35 0-16,-35 0 0,35-36 15,-35 36-15,0 0 0,0 0 16,0 0-16,-1 0 0,1 0 15,0 0-15,0 0 0,-1 0 16,1 0-16,0 0 0,35 0 16,-35 0-16,0 0 15,36 0-15,-1 0 0,-35 0 16,0 0-16,35 0 16,-35 0-16,0 0 0,35 0 15,-35 0 1,0 0-16,35 0 0,1 0 15,0 0 1,-37 0-16,1 0 0,0 0 16,0 0-16,-1 0 15,1 0-15,0 0 16,0 0 0,-72 0 46</inkml:trace>
</inkml:ink>
</file>

<file path=ppt/ink/ink10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47.302"/>
    </inkml:context>
    <inkml:brush xml:id="br0">
      <inkml:brushProperty name="width" value="0.06667" units="cm"/>
      <inkml:brushProperty name="height" value="0.06667" units="cm"/>
      <inkml:brushProperty name="fitToCurve" value="1"/>
    </inkml:brush>
  </inkml:definitions>
  <inkml:trace contextRef="#ctx0" brushRef="#br0">0 251 0,'0'-36'32,"36"36"-1,0 0 0,-36 36-31,35-36 16,1 0-1,0 36-15,0-36 16,0 0-16,-1 0 16,1 0-16,0 0 15,0 0-15,-1 0 0,1 0 16,0 0-16,-36-36 16,72 36-16,-37 0 15,1 0-15,36-36 16,-37 36-16,1 0 0,36 0 15,-37 0-15,1 0 0,0 0 16,36 0-16,-37 0 16,1 0-16,36 0 15,-37 0-15,37 0 16,-36 0-16,0 0 0,35 0 16,1 0-16,-37 0 15,37 0-15,35 0 16,-71 0-16,36 0 0,-1 0 15,1 0-15,-1 0 16,37 0-16,-73 0 0,73-36 16,-73 36-16,1 0 0,0 0 15,0 0-15,35 0 16,-35 0-16,0 0 0,35 0 0,1-35 16,-36 35-16,0 0 15,-1 0-15,1 0 0,36-36 0,-1 36 16,1-36-16,-1 36 15,1 0-15,-1 0 16,-35 0-16,36-36 16,-1 36-16,-35 0 0,0 0 15,35 0-15,-35 0 16,0 0-16,0 0 16,-36-36 93</inkml:trace>
</inkml:ink>
</file>

<file path=ppt/ink/ink10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48.222"/>
    </inkml:context>
    <inkml:brush xml:id="br0">
      <inkml:brushProperty name="width" value="0.06667" units="cm"/>
      <inkml:brushProperty name="height" value="0.06667" units="cm"/>
      <inkml:brushProperty name="fitToCurve" value="1"/>
    </inkml:brush>
  </inkml:definitions>
  <inkml:trace contextRef="#ctx0" brushRef="#br0">36 394 0,'0'35'15,"-36"-35"32,36-35-15,36-1 30,0 36-46,-1 0-16,1-36 15,36 36-15,-1 0 16,-35 0-16,36-36 16,35 36-16,-71 0 0,71-36 15,0 36-15,-71 0 16,71 0-16,-35-35 0,0 35 15,-37 0-15,37 0 0,-1 0 16,1-36-16,35 0 16,36 0-16,-107 36 0,71-35 0,-35-1 15,-36 36-15,35 0 16,-35-36-16,0 36 16,-72 0-1</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3:46:03.619"/>
    </inkml:context>
    <inkml:brush xml:id="br0">
      <inkml:brushProperty name="width" value="0.05292" units="cm"/>
      <inkml:brushProperty name="height" value="0.05292" units="cm"/>
      <inkml:brushProperty name="color" value="#FF0000"/>
    </inkml:brush>
  </inkml:definitions>
  <inkml:trace contextRef="#ctx0" brushRef="#br0">23912 7119,'-75'-25,"1"0,-1 25,26 0,-50 0,49 0,25 0,-24 0,-1 0,25 0,-24 0,24 25,-25-25,25 25,-24-25,-1 25,25 0,-24-25,-1 24,25 1,1 0,-51 0,50 0,-24-25,24 24,0-24,0 0,25 25,-49 0,-1-25,25 25,25 0,-49-1,24-24,0 25,0-25,25 25,-25 0,1-25,-1 25,0-1,0 1,25 0,-25-25,1 0,24 25,-25 0,25-1,0 1,0 0,0 0,25 0,-1-1,1 1,0 0,0-25,0 50,-1-50,1 0,25 24,-25 1,-1-25,26 25,0 0,-26-25,26 0,-25 25,0-25,0 0,24 0,-24 0,25 0,24 0,-49 0,24 0,1 0,0 0,-1 0,1 0,24 0,-24 0,49 0,-25 0,26 0,-26 0,25 0,-24-25,-1 0,1 25,24 0,-50-25,1 25,-25-25,0 25,24 0,-24-24,0 24,0-25,-1 25,1-25,0 0,0 25,-25-25,25 25,-1 0,1-24,0 24,-25-25,25 0,-25-25,0 26,0-1,0 0,0 0,-25 0,25 1,0-1,-25 25,25-25,0 0,-25 25,1-25,-1 1,0-1,-25 0,-24-25,24 26,1-1,-26 0,26 0,-26 25,1-25,49 1,-24 24,24 0,-25-25,0 25,26 0,-1 0,-25 0,25 0,1 0,-1 0,0 0,0 0,0 0,1 0</inkml:trace>
  <inkml:trace contextRef="#ctx0" brushRef="#br0" timeOffset="3295.76">22895 9773,'-75'-25,"-74"25,25-25,-49 25,24 0,50 0,0-24,-1 24,-24 0,75-25,-1 25,25 0,-24 0,-1 0,25 0,0 0,1 0,-1 0,0 0,0 0,0 0,1 0,-26 0,25 0,-24 0,24 0,0 0,-25 25,1-25,24 0,0 24,-49 1,49-25,-25 25,26-25,-51 25,50-25,-24 25,-1-25,0 24,1 1,24-25,25 25,-50-25,1 25,24 0,0-25,0 0,1 24,-1 1,0-25,0 0,25 25,-25 0,25 0,-24 0,-1-1,25 26,-25-25,0 0,25 24,0 1,0-1,0 26,0-26,25 26,-25-26,25 26,0-1,-1-24,1 24,0-49,-25 25,50-26,-26 26,-24-25,25 0,-25-1,25 1,0 0,0 0,24 0,1 0,24-1,-49 1,25-25,-25 25,-1 0,51 0,-50-25,24 0,1 24,-1 1,1-25,24 0,1 0,24 0,-25 0,26 0,-26 0,0 0,-24 0,25 0,-26 0,-24 0,25 0,24 0,0 0,-49 0,0 0,25 0,-26 0,26 0,-25 0,0 0,24 0,1 0,-25-25,49 25,-49 0,0 0,24 0,-49-24,50 24,-25 0,-1 0,1 0,25-25,-25 0,0 25,24 0,-49-50,50 50,-25-24,-1-1,26 0,0 0,-1 0,-49-24,50 24,-25 0,-1 0,-24 0,25 25,-25-24,25-1,0 25,-25-25,0 0,25 25,-25-25,0 1,24-1,-24 0,0-25,0 26,0-1,0-25,0 25,0-24,0-26,-24 51,24-26,-25 25,25-24,-25-1,25 25,0-24,-25 24,0 0,25 0,-24-24,-1 24,0 0,0 0,0 0,-49-49,49 49,0 0,1 25,24-25,-25 1,0 24,0-25,0 25,25-25,-24 25</inkml:trace>
  <inkml:trace contextRef="#ctx0" brushRef="#br0" timeOffset="6844.93">26640 9773,'-49'0,"-75"0,-149-25,0 0,124 25,0-24,50 24,0 0,-25 0,49 0,51 0,-26 0,0 0,1 0,-1 0,-24 0,24 0,25 0,-24 24,24-24,-50 0,51 25,-26-25,25 0,-24 0,24 0,0 25,-49-25,49 25,-25-25,25 0,1 0,-1 0,0 25,-25-1,26-24,-1 25,0 0,0-25,0 25,25 0,-24-1,-1 1,25 0,-25-25,0 25,25 0,-25-25,25 25,-24-25,24 24,-25-24,25 25,-25-25,25 25,0 0,-25 0,25-1,0 1,-25 0,25 0,0 0,0-1,-25-24,25 25,0 0,-24 25,24-26,0 26,0-25,0 0,-25-1,25 1,0 0,0 0,0 24,0 1,0 0,0-26,0 1,0 0,25 0,-1 24,-24-24,0 0,25 0,0 0,0-1,0 26,0-50,-25 25,24-25,1 25,0 0,0-1,24 1,-24-25,0 0,25 25,24 0,-49-25,24 25,26-25,-50 0,49 24,-24-24,-26 25,26-25,0 0,24 0,-24 0,24 0,-24 0,99 0,-100 0,1 0,24 0,25 0,-24 0,-1 0,25 0,-24-25,24 25,-25 0,26-24,-51 24,51 0,-26 0,0 0,1-25,24 0,-49 25,49-25,-74 25,-1 0,51-25,-1 1,1-1,-1 25,0-25,-24 0,-25 25,25 0,24-25,-49 0,24 1,-24 24,25 0,-25-25,24 0,1 25,-1-25,-24-24,25 49,-25-25,24 0,-24 0,0 0,0 1,-1-1,1 0,0 0,-25 0,25 1,0-51,-25 50,24-24,-24-26,25 26,-25-1,0-24,0-1,0-24,-25 50,1-26,-26 1,0-1,-24 1,24 24,-24-24,0 49,-1-25,26 1,-26 49,26-50,-26 25,50 25,-24 0,-1-24,25 24,-24-25,-1 25,25 0,0 0,1 0,-51 0,50 0,-24 0,24 0,0 0,-24 0,24 0,-25 25,25-25,-24 24,24-24,0 25,0 0,1-25,-26 25,25-25,25 25,-25-1,1-24,24 25,-25-25,0 25,0 0</inkml:trace>
  <inkml:trace contextRef="#ctx0" brushRef="#br0" timeOffset="92702.2">25474 2406,'100'-25,"-51"0,1 1,-1-1,1 25,-50-25,25 0,0 25,-25-25,24 25,-24-24,0-26,-24 25,-26 25,0 0,-24 0,24 0,26 25,-51 25,50-50,25 24,-24 1,24 25,0-25,0 24,24-24,1 25,0-26,0-24,0 25,-1 0,1-25,0 0,-25 25,25-25,-25 25,0-1,0 1,0 25,-25-25,0 24,0 1,1-25,24 24,-25 1,25-25,0 0,0 24,0-24,0 0,0 0,0-1,25 1,-1 0,1 0,0-25,0 0,0 0,-1 0,26 0,-25 0,0-25,24 0,-49 0,25-24,-25 24,0 0,25 0,0 1,-25-1,0 0,25 25,-25-25,24 25,-24 25,0 0,0 0,25-25,-25 24,0 1,0 0,0 0,25-25,0-25,0-25,-25 26,0-1,24-25,1 25,-25 1,0-1,0 0,25 25,-25-25,0 0,25 25,0 0,-1 0,1 0,0 0,-25 25,25-25,0 25,-1-25,-24 25,50-25,-50 25,25-1,0-24,-25 25,24-25,1 0,0 0,25-25,-26-24,51-100,-75 99,25 1,-25-26,0-24,0 25,0 24,0 25,0 0,0 1,0-1,0 0,0 0,0 100,0-1,24 0,1 26,0-26,-25 50,25-49,0-26,-25 1,24-1,-24-24,0 0,25 0,-25 0</inkml:trace>
  <inkml:trace contextRef="#ctx0" brushRef="#br0" timeOffset="93746.83">26318 2232,'25'0,"24"0,1 0,24 0,-49 0,25 0,-26 0,26 0,-25 0,0-24,24-1,-24 25,25-25,-26 25</inkml:trace>
  <inkml:trace contextRef="#ctx0" brushRef="#br0" timeOffset="95084.27">27161 2480,'99'0,"75"0,-50 0,-25 0,-24 25,-26-25,-24 25,25 25,-26-50,-24 49,25-24,-25 0,0 25,-25-26,25 1,-49 25,24-50,-25 25,26-1,-1-24,0 0,-25 0,50-24,0-1,0-50,25 51,25-51,24 1,1 24,24-24,-25 49,1-25,-26 25,1 25,-50-24</inkml:trace>
  <inkml:trace contextRef="#ctx0" brushRef="#br0" timeOffset="98157.37">28352 2356,'0'50,"-75"49,51-24,-1 24,0-25,25-49,0 0,0 25,0-1,50-24,-26-25,26 0,0 0,-1-25,26 0,-26-24,-24 24,25-25,-50 26,49-51,-49 25,0 26,0-1,0 0,0-49,-25 74,1-25,-1-25,0 50,0-25,0 25,1-24,-1 24,-25 0,25-25,1 25,73-25,26 0,24 0,-74 1,24 24,-24-25,0 25,24 0,-24 0,-25-25,25 25,0 0,0 0,-1 0,-24 25,25 0,0 24,0 26,-25-1,0 25,49 100,-24-100,-25-49,0-26,0 26,0-25,0 0,0-1,0 1,0 0,0 0,25-75,-25 1,0-26,0 1,0-1,0 1,0 24,0 1,0-1,0-49,0 74,0-25,0 26,25-1,-25 0,0 0,25 25,0-25,-1 25,1 0,25 25,-25 0,-25 0,0 0,0 24,0-24,0 0,-25 24,0-24,0-25,0 25,1 0,48-50,1 25,50-25,-26 0,-24 25,25 0,-26 0,1 0,0 0,0 0,0 0,-1 0,1 0,0 0,0-24,0 24,-25-25,24 0,-24 0,25 0,-25 1,25 24,-25 24,0 1,0 0,0 0,25-25,-25 25,25-1,-1-24,1 0,25 0,-50-24,25-1,-25 0,24 0,1 0,-25 1,0-1,0 0,25 25,-25 50,0 24,0-24,0-1,0 50,0-24,0-25,0-1,0 1,0-1,0-24,0-74,0-26,0 26,25-1,0 0,-1 1</inkml:trace>
  <inkml:trace contextRef="#ctx0" brushRef="#br0" timeOffset="100431.28">26640 3746,'-49'49,"-1"-24,-24 74,24-24,50-51,0 26,0 0,0 24,0-24,0 24,0-24,25-26,0 26,24-25,-24 0,25-25,-26 0,51 0,-26 0,-24-25,25 0,-1-25,-24 1,0 24,0-25,-25 26,0-1,0-25,0 25,0 1,0-1,0 0,49 0,1 25,-25 0,25-25,-26 25,26 0,-25 0,0 0,-1 0,-24 25,25 0,-25 25,0-26,0 26,25-25,-25 0,25 24,-25-24,25 25,-1-50,-24 24,25-24,25-24,-1-26,-24-49,0 74,-25-49,25 24,0-24,-25-1,24 26,-24 24,0-25,0 25,0 1,0-1,0 0,0 50,0 0,0 49,0 0,0-24,0 0,0-1,0-24,0 0,0 0,0 24,0-24,0 0,0 0</inkml:trace>
  <inkml:trace contextRef="#ctx0" brushRef="#br0" timeOffset="101682.88">27608 3572</inkml:trace>
  <inkml:trace contextRef="#ctx0" brushRef="#br0" timeOffset="105175.67">27955 3770,'0'25,"0"25,0-25,0 24,0 1,0-25,0 24,0-24,0 0,0 0,0-1,25-73,24-100,-24 99,0 26,0-26,-25 0,25 1,-25 24,0 0,24 25,-24-25,25 0,-25 1,25 24,0 24,0 1,-25 25,0 0,24 24,1-24,0 24,-25-24,0-26,25 1,-25 0,25 0,-25 0,0-1,0 1,24-25,-24 25,25-25,25 0,-50-25,49 0,-24 1,25-51,-25 26,-1-1,1 25,-25-24,0 24,25 0,-25 0,0 0,0 1,0-1,0 0,0 0,0 50,0 0,0 0,0-1,0 26,0-25,0 0,0-1,0 1,0 0,0 0,0 0,0-1,0 1</inkml:trace>
  <inkml:trace contextRef="#ctx0" brushRef="#br0" timeOffset="106171.34">28649 3448</inkml:trace>
  <inkml:trace contextRef="#ctx0" brushRef="#br0" timeOffset="110661.56">29518 3522,'24'-99,"1"74,-25 0,25 25,-25-24,25 24,-25-25,0 0,25 25,-1 25,-24 0,0 24,0 26,25-1,0 0,-25 26,0-51,0 26,25-26,-25 1,0 0,0-26,0 1,0 0,0 0,0 0,0-1,-25 1,0 0,0-25,25 25,-24-25,-1 0,0 0,25-50,0 25,0 1,50-51,-1 26,26-1,-26 25,26 0,-51-24,1 24,25 25,-25-25,-1 0,1 25,-25-24,25 24,0 0,-25-25,25 25,-1 49,1 1,-25-25,0 0,0-1,0 1,0 0,25 0,-25 0,0-1,0 1,25-25,0-25,-25 1,49-26,-24 0,-25-24,25 49,-25 0,25 1,-25-1,0 0,25 25,24 0,-49 25,0 24,25-24,-25 0,0 0,0 24,25-49,-25 25,25-25,-25 25,24 0,1-25,25 0,-25 0,24-25,1 0,-1 0,26-24,-50-26,-1 51,26-1,-25-25,-25 0,0 26,0-1,-25 25,0 0,-24 0,49 25,-25-1,0 26,0-25,25 0,0 24,0-24,0 0,0 0,0 0,0-1,25-24,0 0,0 0,49-24,-49-1,49-50,-24-24,-1-50,1 25,-25 0,0 0,-25 99,0-24,0 24,0 0,0 0,0 1,0-26,0 75,0 0,0 24,0-24,0 49,0-24,0 24,-25-24,25 74,0-74,0-1,0 1,0-25,0 24,0-24,0 0,0 0,25 0,0-1,-1-24,1 25,0-25,25 0,-1 0,26-25,-51-24,51-51,-26 51,1-26,-25-24,0 74,-1-24,-24-26,0 51,0-1,0 0,0 0,0 0,-24 25,24-24,-25 24,0 0,0 0,0 0,1 0,-1 24,-25 1,25 25,1-1,-1 1,25 0,0-1,0 1,0-1,0-24,0 0,0 25,25-26,-25 1,24-25,1 25,25-25,-1 0,-24 0,0 0,0 0,49 0,-49 0,0-25,24 0,1 1,-50-1,25 0,0-25,-25 1,24 24,-24 0,0-24,25 24,-25 0,0-25,0 26,0-1,0 0,0 0,25 25,-25-25,25 25,24-24,-24 24,0 24,0 26,0 0,0 24,-25 25,0-24,0-1,0-24,-25-1,25-24,0 0,-25 0,25-50,50-25,24-74,-24-25,24 50,-49-25,24 75,-24-1,-25 0,25 1,0 24,-25 0,0 0,0 1,0-1,0 0,0 0,0 0,-50 25,1 25,49 0,-50 25,50 24,-25 0,25-24,0 24,0 26,0-51,0 1,0-1,0 1,0 24,25-24,0-25,-25 0,25 24,-1-24,26 0,-25-25,0 25,-1-25,1 0,0 0,0 0,24-50,-49 0,50 1,-25-1</inkml:trace>
  <inkml:trace contextRef="#ctx0" brushRef="#br0" timeOffset="174789.06">2927 2555,'0'25,"25"24,-25 1,0 0,25 24,-25-49,24 0,-24-1,0 1,0 0,0 0,0 0,25-1,-25 1,50-25,-25 0,-1 0,1 0,0-25,0 1,24-1,-24-25,0 50,-25-25,25 1,-25-1,0-25,0 25,0 1,0-1,0 0,0 0,0 0,0 50,25 50,-1-26,1 50,25-24,-25 24,-25-25,24-24,1-25,0 24,-25-24</inkml:trace>
  <inkml:trace contextRef="#ctx0" brushRef="#br0" timeOffset="176350.44">3820 2381,'0'25,"-25"25,25-1,-25 1,1-1,24 1,0 25,0-51,0 1,0 0,0 25,0-26,0 1,0 0,24-25,-24 25,25 0,0-25,-25 24,25-24,0 0,-25 25,24-25,1 0,0 0,0 0,0 0,-1 0,-24-49,25 24,0-25,-25 25,0 1,0-26,0 25,0 0,-25-24,0 24,1 0,-1 0,0 25,0 0,25-25,-25 25,1 0</inkml:trace>
  <inkml:trace contextRef="#ctx0" brushRef="#br0" timeOffset="181573.8">5358 2084,'-75'0,"26"0,-1 0,1 0,24 24,0-24,25 25,-25-25,0 0,25 25,-24-25,24 25,0 0,0-1,0 1,0 0,0 0,24 0,-24-1,0 1,0 0,0 0,0 0,25-1,-25 1,0 0,25-25,-25 25,50-25,-26 0,26 0,24 0,1-25,-1 25,-49-25,49 25,-49 0,0 0,-25-25,-25 25,-24-24,24-1,0 25,0 0,0-25,-24 0,24 0,0 25,0 0,1-49,-1 49,0 0,0-25,0 25,25-25,-24 25,24-25,-25 25,0 0,0 0,0 0,1 0,-1 0,25 25,-25-25,25 25,0 0,0 0,0-1,0 1,25-25,-25 25,25-25,-1 0,26 0,-25 0,0 0,24 0,-24-25,0 25,0 0,-25-25,24 25,1 0,0 0,0-24,0 24,-1 0,-24-25,25 25,0 0,25 0,-26 0,1 0,0 0</inkml:trace>
  <inkml:trace contextRef="#ctx0" brushRef="#br0" timeOffset="183234.06">5804 2108,'0'25,"0"0,0 0,0 0,-25-1,1-24,24 25,0 0,24-75,51-74,-75 100,25-26,0 25,-1 0,-24 1,25-1,-25 0,25 0,-25 0,25 25,-25-24,0-1,25 25,-25-25,0 50,0 24,0 1,0 0,0-1,0 1,0-25,0 24,0-24,0 0,24 0,-24-1,25 1,-25 0,0 0,25 0,0-25,24 0,-24 0,25 0,-25 0,-1-25</inkml:trace>
  <inkml:trace contextRef="#ctx0" brushRef="#br0" timeOffset="185126.08">5655 1960,'-24'0,"24"24,-25 1,25 0,0 0,0 0,0-1,0 1,0 0,25-25,-1-25,1 25,0-25,0 1,0 24,-1 0,1 0,0 0</inkml:trace>
  <inkml:trace contextRef="#ctx0" brushRef="#br0" timeOffset="187166.29">6821 2034,'-99'0,"49"0,26 0,-26 0,0 0,26 0,-26 0,25 0,0 0,1 0,-1 0,0 0,0 0,50 0,0 0,24-25,-24 25,0 0,0 0,0-25,-1 25,1 0,0 0,0 0,0 0</inkml:trace>
  <inkml:trace contextRef="#ctx0" brushRef="#br0" timeOffset="192271.09">6648 1984,'24'0,"1"-24,0-1,0 0,0-25,-25 26,0-1,0-25,-25 25,0 25,0 0,0 0,1 0,-26 0,25 0,0 0,-24 25,24 0,0-25,0 25,1 0,-1-1,25 1,-25 0,25 0,0 0,0 24,0-24,0 0,0 0,0-1,0 1,0 0,25 25,0-50,-1 49,51-24,-50 0,99 0,-75-25,1 0,-1 0,-24 0,50 0,-26 0,26-50,-50 50,49-25,-24-24,-26 49,26-50,-25 0,0 26,-1-1,-24 0,0 0,0 0,0 1,0-1,0 0,-24 0,-1 25,0 0,0 0,25 25,-25 0,25 0,0-1,0 1,0 0,25-25,0 0,0 0,0 0,-1 0,1 0,0 0,25 25,-26-25,-24 25,25-1,0 1,0-25,0 25,-1 0,-24 0,25-25,0 24,0-24,0 0,-1-24,26-1,-50 0,50 0,-50 0,49 1,-24-51,0 50,0 1,-1-1,1 25,-25-25,0 0,25 25,-25-25,25 25,-25-24,25 24,-25-25,25 25,-25-25,0 0,24 25,1-25,0 25,-25-24,25 24</inkml:trace>
  <inkml:trace contextRef="#ctx0" brushRef="#br0" timeOffset="196224.7">3051 3349,'50'0,"-1"0,26 24,-1-24,0 25,-24-25,49 0,-49 0,-1 0,1 0,0-25,-1 1,1 24,0-25,-1 0,-24 0,49 0,26-24,-26 24,-24 0,24-24,25 49,-49-25,-1-25,-24 50,25 0,-25-25,-1 25</inkml:trace>
  <inkml:trace contextRef="#ctx0" brushRef="#br0" timeOffset="201828.78">27062 8855,'25'0,"-25"25,0 0,0 0,25-1,-25 1,24-25,1 0,0-25,49-24,-24-1,24-49,50-50,-99 100,0 24,25-25,-1 1,1-1,-25 50,-1-50,1 50,0-24,-25-1,25 25,-25-25,25 25</inkml:trace>
  <inkml:trace contextRef="#ctx0" brushRef="#br0" timeOffset="207909.62">8682 1538,'0'25,"0"24,24 26,1-26,-25-24,25 25,0-25,0-25,-25 24,49-24,1 0,24-24,1-76,-75 76,74-76,-49 1,0 49,-25-24,25 0,-25 49,0 0,0 0,0 0,0 1,0-1,0 74,0 51,49 48,1 26,24 74,-49-149,25 75,-1-25,-24 0,0-50,-25-25,0 26,0-51,0 1,0-1,0 1,0-25,-25 0,25-1,-25 1,0-25,-24-49,24-51,25-98,0-25,0-125,0 249,0 25,25-25,0-25,-1 49,1 1,-25 49,0-25,25 1,-25 24,0 0,25 0,-25 0,0 1,0-1,0 0,0 0,0 0,0 1,-25 24,0 0,25 24,0 26,0-25,0 49,0-49,0 0,25 49,0-49,0 0,-1 0,26-1,-25-24,0 25,24-25,1 0,-1 0,1 0,0-25,-1-24,26-50,-50 49,-1 0,1 26,-25-26,0 0,25-24,-25 49,0 0,0 1,0-26,0 25,-25 0,0 25,1 0,-1 0,0 0,25 25,0 0,0 25,0-1,25-24,0 0,-1 0,26-1,24 1,1 25,-26-25,-49-1,25-24,0 50,0 0,0 24,-25 0,0 26,-50-51</inkml:trace>
  <inkml:trace contextRef="#ctx0" brushRef="#br0" timeOffset="210270.38">24085 14039,'273'0,"-124"0,-50 0,-24 0,49 0,25 0,-50 0,0 0,0 0,-49 0,-1 0,1 0,-25 0,0 0,24 0,-24 0,0 0,0 0,-1 0,1 0,25 0,-25 0,24 0,-24 0,0 0</inkml:trace>
</inkml:ink>
</file>

<file path=ppt/ink/ink11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49.086"/>
    </inkml:context>
    <inkml:brush xml:id="br0">
      <inkml:brushProperty name="width" value="0.06667" units="cm"/>
      <inkml:brushProperty name="height" value="0.06667" units="cm"/>
      <inkml:brushProperty name="fitToCurve" value="1"/>
    </inkml:brush>
  </inkml:definitions>
  <inkml:trace contextRef="#ctx0" brushRef="#br0">0 214 0,'36'0'16,"0"0"-1,-1 0 1,1 0-16,36 0 16,-36-36-16,35 36 15,36-35-15,-71 35 0,0-36 0,36 0 16,35 36-16,-71-36 15,35 36-15,1 0 16,-37-35-16,1 35 0,0 0 16,0 0-16,0 0 15,-72 0 17,0 0-32,0 0 15</inkml:trace>
</inkml:ink>
</file>

<file path=ppt/ink/ink1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45:42.210"/>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 contextRef="#ctx0" brushRef="#br0">292 150 0,'36'0'16,"0"-36"-1,-36 0 95,0 1-95,-36 35 1,0-36 15,1 36-31,-1 0 16,36 36-16,-36-36 0,0 35 15,0 1-15,1 0 16,-1 0-16,36-1 0,0 1 16,-36 0-16,36 36 15,0-37-15,36 1 16,0-36-16,-36 36 15,35-36-15,1 0 16,0-36-16,0 0 0,0 36 16,-36-35-16,0-1 15,35 36-15,-35-36 16,0 0-16,0 0 16,0 1-1,0-1 1,0 72 15,0-1-31,36 1 16,-36 0-16,0 0 15,36 0-15,-36-1 16,0 1-16,36 0 0,-36 0 16,0-1-16,35-35 0</inkml:trace>
  <inkml:trace contextRef="#ctx0" brushRef="#br0" timeOffset="180.89">614 257 0,'-35'0'31,"70"0"0</inkml:trace>
  <inkml:trace contextRef="#ctx0" brushRef="#br0" timeOffset="508.7">686 43 0,'-36'-36'0,"36"0"15,36 36 1,0 0-16,-1 0 16,37 0-1,-36 0-15,-36 36 0,36-36 16,-1 36-16,-35-1 0,36 1 15,0 36-15,-36-37 16,0 73-16,0-72 0,-36-1 0,36 37 16,-36-36-16,36-1 15,-71 109-15,35-109 16,0 1-16,36 0 16,-36-36-16,1 0 15</inkml:trace>
  <inkml:trace contextRef="#ctx0" brushRef="#br0" timeOffset="3281.3">1544 293 0,'-35'-36'16,"35"0"0,0 1-1,0-1 1,35 36-1,-35 36-15,0-1 16,0 1-16,0 0 16,0 36-16,0-37 0,0 1 15,0 0-15,-35 0 0,35-1 16,0 1-16,0 0 0,0 0 16,0-72 15,0 0-16,0 0-15,35 1 16,-35-1-16,36 36 31,-36 36-15,36-1-16,-36 1 16,36 0-16,0 0 15,35-36 1,-35 0-16,0-36 15,-1 0-15,37 0 16,-72 1-16,36 35 0,-36-36 16,36 0-16,-36 0 0,35 1 15,-35-37-15,0 36 0,0 0 16,0 1-16,0-1 0,0 0 16,-35-35-16,-1 35 0,0 0 15,0 0 1,0 36-16,-35 0 0,35 0 15,0 0-15,36 36 0,-35-36 16,-1 36-16,36 0 0,-36-1 16,36 1-16,0 0 0,-36 0 15,36-1-15,0 1 0,0 0 16,36 0-16,0 35 0,-36-35 16,36-36-16,-1 36 0,1 0 15,36-1-15,-1-35 16,-35 0-16,0 36 0,0-36 0,-1 0 15,37 0-15,-1 0 0,-35-36 16,0 36-16,0-35 0,0 35 16,-1 0-16,1-36 0,0 0 15,0 0-15,-36 1 16,35 35-16,-35-36 0,0 0 16,0 0-16,0 0 15,-35 36 1,-1 0-1,36 36-15,-36 0 16,0 0-16,36 0 16,0-1-16,0 1 0,0 0 15,0 0-15,0-1 0,0 1 16,36 0-16,0-36 16,0 0-16,-1 0 15,1-36-15,36 0 16,-37 1-16,1-1 0,0 36 15,0-36-15,0 0 0,-1 1 0,1-1 16,0 0-16,0 72 47,-36 0-31,0-1-1,35 1-15,1 0 16,0-36-1,0 36-15,0-36 16,-1-36 0,1 36-16,0-36 15,0 0-15,-1 1 16,1-1-16,0 0 16,0 0-16,0 36 15,-1 0 1,1 0-16,-36 36 0,36-36 15,-36 36-15,36 0 16,-1-36 0,-35 35-16,36-35 15,0 0 1,0-35-16,-1-1 0,1 0 16,-36 0-1,0 0 1,0 1-16,0-1 15,-36 36-15,1-36 16,-1 36-16,0 36 16,0 0-1,36-1-15,-35 1 16,35 0-16,0 0 0,0 0 16,0-1-16,0 1 0,0 0 15,35-36-15,1 36 16,0-1-16,0-35 0,35 0 0,-35-35 15,0 35-15,0-36 16,-1 36-16,1-36 0,0 0 16,35 1-16,-35-1 0,0 0 15,0 0-15,0 0 0,-1-35 16,-35-1-16,0 37 16,0-37-16,0 36 0,0 0 15,0 1-15,0-1 0,0 0 16,0 0-16,0-35 0,0 35 15,-35 36-15,35-36 0,0 0 16,-36 36 0,36 36-16,0 0 0,0 0 15,-36 0-15,36-1 16,0 1-16,0 0 0,0 0 16,0 71-16,0-71 0,36 35 15,-36-35-15,0 0 0,36 0 0,-1 35 16,1-35-16,0 0 15,0 0-15,-1-36 0,1 0 16,0 0-16,0-36 16,0 36-16,-1-36 0,1 0 15,0 36-15,-36-36 0,36 1 16,-36-1 0,0 0-16,0 72 31,35 0-16,-35-1-15,0 1 16,36-36-16,-36 36 16,36-36-16,-36 36 15,36-36-15,0-36 16,-1 0 0,1 0-16,-36 1 0,36 35 15,-36-36-15,0 0 0,0 0 16,-36 1-16,0 35 15,1 0 1,-1 0-16,-36 0 16,1 35-16,-1 1 15,72 0-15,-36-36 16,36 36-16,0-1 16,36 1-16,36 0 15,-37-36-15,1-36 16,0 36-16,0 0 15,0-36-15,35 36 0,-35-35 0,0 35 16,-1 0-16,1 0 0,0 0 16,0 0-16,-1 0 15,1 0 1,-36 35-16,36-35 0,-36 72 16,36-36-16,-36 0 0,36 35 15,-36-35-15,0 35 0,0-35 16,0 36-16,0-1 0,0 1 15,-36 35-15,36-35 0,0-37 16,0 1-16,-36 0 0,36 0 16,0-72-1,0 0-15,0-35 16,0 35-16,0-36 0,36 37 16,-36-37-16,36-71 0,-36 107 15,0-35-15,35-1 16,-35 36-16,0-35 0,36-37 15,0 37-15,-36 35 0,36-35 16,-1-1-16,-35 36 0,0 0 16,36 36-16,-36-35 0,36-1 15,0-36-15,-36 37 16,36 35-16,-1 35 16,-35 1-1,0 36-15,0-37 0,0 1 16,0 0-16,0 36 0,-35-37 15,35 1-15,-36 71 0,0-71 16,36 0-16,-36-36 16,0 36-16,36 0 0,-35-1 15,-1-35-15,0 0 0,0 0 16,1-35-16,-1-1 16,36 0-1,0 0-15,0 0 0,0 1 16,36-1-16,-36 0 15</inkml:trace>
  <inkml:trace contextRef="#ctx0" brushRef="#br0" timeOffset="4104.87">7090 400 0,'35'0'15,"-35"-35"1,0-1-16,36 0 16,-36 0-1,0 0-15,0-71 31,0 71-15,-36 36-16,36-35 0,-35-1 16,-1 36 15,0 36-31,0-1 16,36 1-16,-36 36 0,1-37 15,35 1-15,-36 36 0,36-36 16,0-1-16,0 1 0,0 0 15,0 0-15,36-1 16,-1-35-16,1 0 16,0-35-16,0 35 0,0-36 15,-1 0-15,-35 0 0,36 1 16,0-1-16,-36 0 0,36 36 16,-36-36-16,0 0 0,0 1 15,-36 35 16,36 35-31,0 1 16,0 36 0,36-36-1,-36-1-15,35-35 0,-35 36 16,36 0-16,0 0 0</inkml:trace>
  <inkml:trace contextRef="#ctx0" brushRef="#br0" timeOffset="7077.01">11347 186 0,'0'-36'16,"0"0"15,0 0 0,0 1-15,35 35-16,-35-36 15,0 0 1,36 36-16,-36 36 47,0 0-47,0-1 16,0 1-16,0 36 0,0-1 15,0-35 1,36 0-16,-36 0 0,36-1 15,0-35 1,-1-35-16,1-1 16,-36 0-1</inkml:trace>
  <inkml:trace contextRef="#ctx0" brushRef="#br0" timeOffset="7236.92">11490-208 0,'-36'0'0,"0"0"16,0 0 15,72 0-15,0 0 0</inkml:trace>
  <inkml:trace contextRef="#ctx0" brushRef="#br0" timeOffset="7696.66">11955-351 0,'0'-36'0,"36"36"16,-36 36 15,0 0-31,0 0 15,0 35-15,0-35 0,0 0 16,0-1-16,0 37 0,0-36 16,0 35-16,0 37 0,35-73 15,-35 1-15,36 0 0,0 0 16,0-36 0,0 0-16,-1-36 15,1 36-15,-36-36 0,36 36 16,0-36-16,-36 1 0,71-1 0,-71-36 15,36 37-15,-36-1 16,0 0-16,0 0 16,0 0-1,0 72 17,0 0-32,0 36 15,36-37-15,-36 1 16,36 0-16,-1-36 0,-35 36 15,36-36-15,0 0 16,0 0-16</inkml:trace>
  <inkml:trace contextRef="#ctx0" brushRef="#br0" timeOffset="7880.55">12026 7 0,'-35'0'16,"-1"0"0,72-36-1,-1 36 1,-35-36-16,72 0 0,-36 36 16,0 0-16,71-71 15,-71 71-15</inkml:trace>
  <inkml:trace contextRef="#ctx0" brushRef="#br0" timeOffset="8020.47">12384-279 0,'-36'0'15,"72"0"32,-36-36-31,36 36-16</inkml:trace>
  <inkml:trace contextRef="#ctx0" brushRef="#br0" timeOffset="8856.99">12849-29 0,'0'-36'31,"36"36"-31,0 0 32,-36 36-17,36-36 1,-36 36-16,0 0 0,0-1 16,0 1-16,0 0 0,0 0 15,35 35 1,-35-35-16,0 0 0,36-36 0,0 0 15,0 0 1,-1-36 0,1 0-16,-36 0 15,0 1-15,36-1 0,-36 0 0,0 0 16,36 1-16,-36-37 16,0 36-16,-36 0 0,0 36 15,36-35-15,-36 35 16,1 0-16,-37 0 15,36 0-15,1 0 16,-1 35-16,0 1 0,0 0 16,36 0-1,0 0-15,0-1 16,0 1-16,36-36 16,0 36-16,0-36 15,-1 0-15,1 0 16,0-36-16,35 0 15,-35-35-15,0 71 16,-36-36-16,36 36 0,-36-36 16,36 0-16,-1 36 15,-35-35-15,36 35 16,0 35 0,0 1-1,-36 0-15,35 0 16,-35 0-1,36-1-15,0 1 16,0-36 0,0 0-1,-1-36-15,1 1 16,-36-1-16,36 36 0,0-36 16,-36 0-16,35 36 0,1-71 0,-36 35 15,36 36 1,-36-36-16,0 72 15,36 0 1,-36-1 0,35-35-16,-35 36 0,36-36 15,-36 36-15,36 0 0,0-36 16,-36 36-16,36-36 16</inkml:trace>
  <inkml:trace contextRef="#ctx0" brushRef="#br0" timeOffset="4640.57">8342 436 0,'0'-36'16,"0"1"-16,0-1 15,0 0-15,0 0 0,0 0 16,0 1-16,0-1 0,35-36 15,-35 1-15,0 35 0,0-36 16,0 37-16,0-1 16,0 0-16,0 0 15,0 1-15,0 70 47,0 1-47,0 0 16,0 35-16,0-35 0,0 36 15,0-36-15,0 35 0,0-35 16,0 0-16,0 71 0,36-71 16,-36 0-16,0-1 0,36 1 15,-36 0-15,36-36 16,0 0-16,-1 0 16,-35-36-16,36 0 15,0-35-15,-36 35 16</inkml:trace>
  <inkml:trace contextRef="#ctx0" brushRef="#br0" timeOffset="4824.46">8270 114 0,'-36'0'15,"72"0"1,0-36-1,0 36-15,35-35 0,-35-1 16,0 36-16,0-36 0,35 0 16,-35 36-16,35-36 15</inkml:trace>
  <inkml:trace contextRef="#ctx0" brushRef="#br0" timeOffset="6276.98">9021 329 0,'36'0'0,"-36"-36"15,0 0-15,36 0 16,-36 1-16,36-1 16,-36 0-16,0-35 15,35 35-15,-35 0 0,0 0 16,0 0-16,-35 36 0,35-35 15,-36 35-15,0 0 16,0 0 0,36 35-16,-35-35 15,35 36-15,0 0 0,0 0 16,35 0-16,1-36 16,0 0-16,-36 35 15,36-35-15,35 0 0,-35 0 16,0 0-16,-36 36 15,36-36-15,-36 36 16,35 0-16,1 35 16,-36-35-16,0 0 15,36-36-15,-36 36 16,36-36-16,-1 0 16,1-36 15,0 0-31,0 0 0,-36 0 15,36 1-15,-36-1 16,35-36-16,-35 37 16,0-1-1,-35 36 1,-1 0 0,0 0-1,36 36-15,-36-1 16,36 1-16,-36 0 0,36 0 15,0-1-15,0 1 16,0 0-16,0 0 16,36-36-16,0 0 15,-36-36-15,36 36 16,-36-36-16,36 0 0,-1 36 16,-35-35-16,36-1 0,-36 0 15,36 36-15,-36-36 16,36 72 46,-1 0-46,-35 0 0,36-36-16,0 0 31,0 0-31,0-36 15,-1 0 1,1 36-16,0-71 16,0 35-16,-1 0 15,1 36 1,-36 36 15,36 0-15,-36-1-16,0 1 0,0 0 15,0 0-15,36-36 16,-36 35 0,35-35-16,1-35 15,0-1 1,36 0 0,-72 0-16,35 1 0,1 35 15,-36-36-15,36 36 16,0 0-16,-36 36 15,35-1-15,-35 1 16,36-36-16,0 36 16,0 0-1,0-36-15,35-36 16,-35 36 0,-36-36-16,36 0 0,-1 1 0,1-1 15,-36 0 1,36 0-16,-36 0 15,0 1-15,-36 35 16,0 0-16,1 0 16,35 35-1,-36-35-15,36 36 16,0 0-16,0 36 16,0-37-1,36-35-15,-36 36 0,35 0 16,1-36-1,-36 36-15,36-36 0,-36 35 16,-36 1 15,0-36-31,1 0 0,-1 36 16,0-36-16,-35 0 0,-37 0 16,72 0-16,-35 0 15,35 0-15,0-36 16,36 0-16</inkml:trace>
  <inkml:trace contextRef="#ctx0" brushRef="#br0" timeOffset="12480.7">16928 293 0,'35'0'15,"1"-36"-15,-36 0 0,36 1 16,-36-1-16,36 36 0,-36-36 16,0 0-16,0 1 0,35-73 15,-35 37-15,36 35 16,-36-36-16,0 37 0,0-1 16,0 0-16,0 0 15,-36 36 16,36 36-31,0 0 16,0 0-16,0-1 0,0 1 16,0 0-16,0 71 0,0 1 15,0-73-15,0 37 0,0-36 16,36-1-16,-36 1 0,0 0 16,36 0-16,0 0 0,0-1 15,-1-35 1,1 0-16,0 0 0,0-35 15,-1 35-15,1-36 0,0 0 16,0-36-16,0 72 16,-36-35-16,0-1 15,0 0-15,0 0 16,0 1-16,-36 35 0,0 0 16,0 0-16,0 0 0,-35 0 15,35 0-15,0 0 0,1 35 16,-1 1-16,0-36 15,0 36-15,36 0 0,-36-36 16,36 35-16,72 1 16,0-36-16,-37 0 15,1 0-15,36 0 0,-37 0 16,73-36-16,-37 36 0,1-35 16,-36 35-16,35 0 15,-35-36-15,71 0 0,-35 36 16,-36-36-16,-1 36 15,-35-35 1,-35-1 0,-1 36-1,0-36 1,0 36-16,0 36 16,1-36-16,-1 71 0,0-35 15,36 0-15,-36 0 16,36-1-16,-35 37 15,70-36 1,1-36-16,0 0 16,0-36-16,-1 36 15,37-72-15,-36 72 0,0-35 16,-36-1-16,35 36 0,1-36 16,0 0-16,-36 1 0,0 70 31,0 1-16,-36-36 1,36 36-16,0 0 0,36-36 16,-36 35-16,36-35 15,-1 0-15,1 0 16,0-35-16,0 35 16,0-36-16,-1 0 0,1 36 15,0-36-15,-36 1 0,36-1 16,-36 0-16,35 0 0,1-35 15,-36 35-15,0 0 0,0 0 16,0 1-16,0-1 0,0-72 0,0 73 16,0-1-16,0 0 15,0 0-15,0 72 32,0 0-32,0 0 15,0-1-15,0 1 0,0 0 16,0 107-16,0-107 0,0 35 15,0 1-15,0-36 0,0 35 16,0 1-16,36-36 0,-36-1 16,36 1-16,-36 0 0,36-36 15,-36 36-15,71-36 0,-35 0 16,0 0-16,-1 0 16,1-72-16,0 72 0,-36-36 15,36 1-15,-36-1 16,0 0-16,0 0 0,0 1 15,0-1-15,0 0 16,-36 36-16,0 0 0,0 0 16,1 0-1,-1 0-15,0 36 16,36 0-16,-36-36 16,36 35-16,-35-35 0,35 36 15,35 0 1,1-36-16,0 0 0,0-36 15,-1 36-15,37-36 16,-36 1-16,-1-1 0,37 36 16,-36-36-16,-36 0 0,36 36 15,35-36-15,-71 1 16,36 35-16,-36 35 31,0 1-15,0 0-16,0 0 0,0 0 15,0-1-15,0 1 0,36 0 16,-1-36 0,-35 36-16,36-36 0,0 0 15,0-36-15,0 0 16,-36 0-16,35 1 16</inkml:trace>
  <inkml:trace contextRef="#ctx0" brushRef="#br0" timeOffset="12620.62">19468-315 0,'-36'0'16,"0"-36"-16,0 36 16</inkml:trace>
  <inkml:trace contextRef="#ctx0" brushRef="#br0" timeOffset="13152.31">19611 7 0,'0'36'0,"35"-1"15,-35 1 1,36-36-16,0-36 16,0-35-1,0 35-15,-1 0 16,1-71-16,0 71 0,-36 0 15,36 1-15,-1-37 0,-35 36 16,36-71-16,-36 35 16,0 37-16,36-37 0,-36 36 15,-36 36 1,0 0 0,36 36-16,-35 0 15,35 0-15,-36-1 0,36 1 16,-36 36-16,36-37 0,0 37 0,0 35 15,-36-71-15,36 36 0,0-37 16,36 37 0,0 0-16,0-1 0,-1-35 15,1-36-15,0 36 0,0-36 16,0 0-16,-1 0 0,1 0 16,0 0-16,35 0 15,-71-36-15,36 0 0,0 36 16,-36-36-16,0 1 31,0 70 0,36-35-15,-36 36-16,35 0 16,1-36-1,0 0-15,0 0 16,0-36-16</inkml:trace>
  <inkml:trace contextRef="#ctx0" brushRef="#br0" timeOffset="13316.22">20577-280 0,'-36'0'0,"0"0"15,0 0 1,72 0 15,0 0-31,0-35 16</inkml:trace>
  <inkml:trace contextRef="#ctx0" brushRef="#br0" timeOffset="14148.06">20899-530 0,'35'-36'0,"-35"72"47,0 0-47,0-1 16,0 73-1,0-72-15,0-1 0,0 37 16,-35-36-16,35 35 0,0-35 0,0 0 16,0 0-16,-36-1 0,36 1 15,0 0 1,0-72-1,36 36 1,-1-36-16,-35 1 0,36 35 16,0-36-16,0 0 15,-1 36-15,-35-36 0,36 36 16,0 0-16,-36 36 16,36 0-16,0 0 15,-36-1-15,35 1 16,-35 0-16,36-36 0,0 36 31,0-36-31,-1-36 16,1 36-16,-36-36 0,36 0 15,-36 1-15,36-1 0,-36 0 16,0 0-16,0 0 0,0 1 16,0-1-16,0 0 15,0 0 1,0 72 15,0 0-31,0 0 16,0-1-16,0 73 0,-36-72 15,36-1-15,0 37 16,-36-36-16,36 35 0,0 1 16,-36 71-16,36-72 0,-35 1 15,35 0-15,-36-1 0,36 1 0,-72 71 16,37-36-16,35-71 15,-36 35-15,0-71 0,36 36 16,-36-36-16,36 36 0,-36-36 16,1 0-1,35-36 1,0 0 0,0 1-16,0-37 15,35 0-15,1 37 0,-36-37 16,36 1-16,0-1 0,35-35 15,1-1-15,-36 37 0,35-36 16,-35 71-16,0 0 0,-1 0 16,1 0-16,0 36 0,0-71 15,0 71-15,-36-36 16</inkml:trace>
  <inkml:trace contextRef="#ctx0" brushRef="#br0" timeOffset="10944.58">14996 221 0,'0'-35'31,"-36"35"-15,36-36-1,0 0-15,0 0 16,0 1 0,36 35-16,-36-36 15,0 0 1,0 72 15,36-36-31,-36 36 0,0 35 16,0-35-16,0 0 0,0 35 15,0-35-15,0 0 16,0 71-16,0 0 16,0-71-16,-36 72 0,36-73 15,0 1-15,0 0 16,-36-36-16,36-36 15,0 0 1,0 1-16,0-37 16,0 0-16,0 1 0,0 35 15,0 0-15,0 1 0,0-37 16,0 36-16,0-35 0,0 35 0,0 0 16,36 0-16,-36 1 0,0-1 15,36 0-15,-1 0 16,-35 0-16,36 36 15,0 36 1,-36 0-16,0 0 0,0 0 16,0-1-16,0 1 0,0 0 15,0 0-15,0 35 0,-36 1 16,36-36-16,-36-1 0,1 1 16,35 0-16,-36 0 15,0-36-15,36-36 16,0 0-16,0 0 15,0 1 1,0-1-16,36 0 0,-36 0 16,36 36-16,-36-36 0,0 1 15,35-1-15,1 36 0,0 0 16,0 36 0,-36-1-16,0 1 15,35 0-15,-35 0 16,0 0-16,36-1 0,-36 1 15,36-36-15,-36 36 0,36 0 16,-1-36 0,1 0-16,0 0 0,0-36 15,0 0-15,-1 0 16,1-35-16,0 35 16,0 0-16,-36 0 0,0 1 15,0-1-15,0 0 0,0 0 16,0 1-16,-36 35 31,36 35-15,0 1-16,36 0 15,-1-36-15,-35 36 16,36-36-16,0 0 0,-36 35 16,36-35-16,0 0 15,-1 0-15,-35 36 16,36-36-16,0 36 0,0-36 15,-36 36-15,35 0 16,-35-1-16,36-35 16,-36 36-16,36-36 31,-36-36-31,0 1 16,36-1-16,-36 0 15,36 0-15,-1 0 16,-35 1-16,36 35 15,-36-36-15,0 72 32,36-1-32,-36 1 15,0 0-15,0 0 16,36 0-16,-36-1 16,35-35-16,1 36 15,0-36 1,0 0-16,-36-36 15,35 36-15,-35-35 0,36-1 16,0 0-16,0 0 16,-36 0-16,0 1 0,0-37 15,-36 72-15,36-36 16,-36 36-16,36-35 0,-36 35 16,-35 0-16,-1 0 0,72 35 15,-71-35-15,35 36 0,0 0 16,1 0-1,35-1-15,0 1 0,35 0 16,1-36 0,0 36-16,35-36 0</inkml:trace>
  <inkml:trace contextRef="#ctx0" brushRef="#br0" timeOffset="16140.47">22222 185 0,'36'0'0,"-36"-35"31,0-1-15,36 0-1,-36 0 1,0 72 31,36-36-47,-36 36 0,0 0 15,0-1-15,0 1 16,0 0-16,0 0 0,0 0 16,0-1-16,0 1 15,0 0-15,35-36 31,-35-36-31,36 0 0,-36 1 16,36-1-16,-36 0 16,36 36-16,-36-36 0,35 0 15,1 1-15,0-1 0,0 36 16,0-36 0,-1 36-16,1 36 15,-36 0 1,36-36-16,-36 35 0,0 1 15,36 0-15,-36 0 0,0 0 16,0-1 0,0 1-16,35-36 31,-35-36-15,0 1-1,36-1-15,0 0 0,0-36 16,-1 1-16,1 71 15,-36-36-15,36 36 16,0 0 0,-36 36-16,36-36 15,-36 36-15,35-1 0,1 1 16,0-36-16,-36 36 0,36 0 16,-1-36-16,1 36 0,0-36 0,0 0 15,0 0-15,-1 0 0,1 0 16,0 0-16,0-36 15,35 0-15,-35 0 16,-36 0-16,0 1 16,0-1-1,-36 0-15,0 36 16,-35 0 0,35 0-1,36 36-15,-36-36 0,36 36 16,-35-1-16,-1 1 0,36 0 15,0 0-15,36 0 16,-1-36 0,1 0-1,0 0-15,0-36 16,-1 36-16,1-36 0,0 36 0,-36-36 16,36 36-16,0-36 15,-1 36-15,-35 36 16,36-36-1,-36 36-15,36-36 16,0 0 0,-1-36-1,1 0-15,0 1 0,0-1 16,-36 0-16,35 36 0,-35-36 16,0 1-16,36-37 15,0 36-15,-36 0 0,0-35 0,0 35 16,0 0-16,36 1 0,-36-37 15,0 36-15,0 0 16,0 1-16,0 106 47,0 1-47,0-36 0,0 71 16,0-71-16,0 35 0,0-35 15,0 36-15,0-37 0,0 73 16,36-73-16,-36 1 0,0 0 15,0 0-15,35 0 0,-35-1 16,0 1-16,36-36 16,-36-36-1,0 1 1,0-1-16,0 0 16,-36 0-16,36 0 15,0 1-15,0-1 0,0 0 16,0 0-16,36 1 15,0-1-15,0 36 16,-36-36-16,35 36 0,1-36 16,36 36-16,-1 0 15,-35 0-15,36 0 0,-37 0 16,-35 36-16,36 0 16,-36 35-16,0-35 15,-36 0-15,36 0 0,-35-1 16,-1 37-16,0-36 0,0 35 15,1-71-15,-1 36 0,36 0 16,-36-36-16,0 0 0,36-36 31,0 0-31,36-35 0,0-1 16,0 36 0,-1-35-16,1 35 0,0 0 0,0 1 15,-1 35-15,1-36 0,36 0 16,-36 0-16,-1 0 15,1 36-15,0 0 0,0 0 16,-1 0-16,1 0 0,0 36 16,-36 0-16,36 0 15,-36 0-15,0-1 0,0 1 0,36 0 16,-36 0-16,0-1 0,0 1 16,0 0-16,-36-36 15</inkml:trace>
  <inkml:trace contextRef="#ctx0" brushRef="#br0" timeOffset="16296.38">25120-280 0,'0'-35'15,"0"70"16</inkml:trace>
  <inkml:trace contextRef="#ctx0" brushRef="#br0" timeOffset="16645.18">25406-65 0,'36'36'15,"0"-36"1,-1 0-1,-35 36-15,36-36 0,0 0 16,0 35-16,0-35 16,-36 36-16,35-36 0,-35 36 15,72-36-15,-72 36 0,36-36 16,-1 0-16,1 0 16,0-36-1,-36 0-15,36 36 16,-36-36-16,0-35 0,0 35 15,0 0 1,-36 0-16,0 36 16,0 0-1,36 36-15,-71 0 0,71 0 16,-36 0-16,0-1 0,1 1 16,35 0-16,-36 0 0,-36 35 15,72-35-15,-36 0 0,36 0 16,-35-1-16</inkml:trace>
  <inkml:trace contextRef="#ctx0" brushRef="#br1">25943 1080 0,'36'-36'16,"-1"72"31,-35 0-47,0-1 16,0 37-16,0-36 15,0-1-15,-35 73 0,-1-37 16,36 1-16,-36-1 0,36-35 15,-36 0-15,36 0 0,0 0 16,-36-1-16,36 1 0,0-107 31,0 35-31,0 0 16,0 0-16,0-35 16,0 35-16,36-71 0,0-37 15,-36 109-15,0-108 16,36 107-16,-36-36 0,0 1 15,36 35-15,-36-36 0,35 1 0,-35 35 16,36 0-16,-36 1 0,0-1 16,36 0-1,0 36-15,-1 0 16,-35 36 0,0 0-16,36-36 0,0 71 15,-36 1-15,36-37 0,-36 1 0,0 36 16,36-37-16,-36 73 15,0-37-15,0 1 0,0-36 16,0-1-16,0 37 0,0 0 16,0 35-16,0-36 15</inkml:trace>
  <inkml:trace contextRef="#ctx0" brushRef="#br1">25907 1438 0,'36'0'31,"0"-36"-15,-1 0-16,37 0 0,-1 0 0,-35 1 15,107-37-15,-35 36 16</inkml:trace>
  <inkml:trace contextRef="#ctx0" brushRef="#br1">29771 507 0,'0'-35'16,"0"-1"-16,0 0 16,0 0-1,35 36-15,1-35 0,-36-1 16,36 36-16,71-72 15,-71 72-15,36 0 16,-37-36-16,1 36 0,0 0 0,0 36 16,0 0-16,-36 0 15,0 0-15,-36-1 0,36 1 16,-36 0-16,0 71 16,-35-35-16,71-36 0,0-1 15,0 1-15,35-36 16,1 0-16,36 0 15,35-36-15,-71 36 16,35 0-16,1 0 0,-36 0 16,-1 0-16,1 0 15,-36 36-15,0 0 0,0 0 16,-36-1-16,1 1 0,-37 71 16,-71-35-16,107-36 15,-107 35-15,107-35 0,-35 0 16,35-36-16,0 36 0,-35-36 15,35 35-15,-36-35 16,1 0-16</inkml:trace>
  <inkml:trace contextRef="#ctx0" brushRef="#br1">29771 472 0,'0'-36'16,"0"0"-16,35 36 15,-35-36 1,0 72 0,0 0-16,36 35 15,-36-35-15,0 36 0,0-36 16,0-1-16,0 37 0,0 35 15,0-71-15,0 35 16,0-35-16,0 0 0,0 0 0,0 35 16,0-35-16,0 0 0,0 0 15</inkml:trace>
  <inkml:trace contextRef="#ctx0" brushRef="#br0" timeOffset="18341.21">292 1402 0,'0'36'109,"0"-1"-109,0 1 16,36 0-16,-36 0 0,0-1 16,0 73-16,0-37 0,36-35 15,-36 36-15,0-1 0,0-35 0,0 71 16,0-71-16,0 0 0,0 0 16,0-1-16,0 1 15,0 0-15,0-72 31,0 0-15,-36 1 0,36-1-16,0 0 0,0 0 15,0 0-15,0 1 16,36-37-16,0 36 0,-36 1 16,35-1-16,-35 0 0,36 0 15,36-35-15,-36 35 0,-1 36 16,1 0-16,36 0 15,-72 36-15,35 0 16,-35-1-16,0 1 0,36 0 16,-36 71-16,0-35 0,0-1 15,-36 1-15,36-1 0,-35-35 16,35 0-16,-36-36 0,36 36 16,-36-1-16,36 1 0,-36-36 15,1 0-15,-1 0 16,0 0-16,36-36 15,-36 36-15,36-35 16,-36-1-16,36 0 16,36 0-16,0 1 15,0-1 1</inkml:trace>
  <inkml:trace contextRef="#ctx0" brushRef="#br0" timeOffset="18493.12">1044 2189 0,'0'-36'31,"0"0"-15</inkml:trace>
  <inkml:trace contextRef="#ctx0" brushRef="#br0" timeOffset="18764.16">1151 1616 0,'36'0'31,"-1"0"-31,1 36 15,0-36-15,0 0 16,0 36-16,35 0 0,-35 0 16,0-1-16,-36 1 0,35 36 0,1-37 15,-36 108-15,0-71 0,0 0 16,-36-1-16,36 1 0,-35 35 16,-1-35-16,-36 71 0,37-72 15,-1-35-15,0 36 0,-36-1 16</inkml:trace>
  <inkml:trace contextRef="#ctx0" brushRef="#br0" timeOffset="29076.92">2618 1831 0,'0'36'16,"35"0"-1,-35-1-15,0 1 16,0 36-16,0-37 16,0 1-16,0 0 0,0 0 15,0 0-15,0 35 0,0-35 16,0 0-16,0-1 15,0 1 1,0-72 15,0 1-15,0-1-16,0 0 16,0 0-16,36 36 46,-36 36-46,36-36 16,-36 36-16,36 0 0,0-36 16,-36 35-16,35-35 15,1 0-15,0 0 16,0-35 0,-36-1-1,35 0-15,-35 0 16,0-35-16,0 35 0,0 0 15,0 0-15,-35 1 0,35-1 16,-36-71-16,36 71 0,0 0 16,-36 0-16,0 36 0,36-35 15,-71-1-15,71 0 0,-36 36 16,0 0-16,0 0 0,1 36 16,-1-36-16,36 36 0,-36-1 15,36 1-15,0 36 0,-36 35 16,36-71-16,0 35 0,0-35 15,0 36-15,36-37 0,-36 37 16,36-1-16,0-35 0,-1-36 16,-35 36-16,36 0 0,0-36 0,36 0 15,-37 0 1,1 0-16,0 0 0,0-36 16,35 0-16,-71 0 15,36 1-15,0-1 0,-36 0 16,36 0-16,-1-35 0,-35 35 0,0 0 15,36 36-15,-36-36 0,0 1 16,0-1-16,36 36 16,0 0-1,-36 36-15,35-36 16,-35 35-16,36 1 0,0 0 0,-36 0 16,36 0-16,0-1 0,-36 1 15,35 0-15,1 0 16,-36-1-16,36-35 0,0 36 15,-1 0-15,1-36 16,0 0-16,0 0 0,-1-36 16,1 36-16,-36-36 0,36 1 15</inkml:trace>
  <inkml:trace contextRef="#ctx0" brushRef="#br0" timeOffset="29908.45">4156 1938 0,'0'-35'31,"-36"35"-15,36-36-16,-36 36 0,1 0 15,-1 0 1,36 36-16,-36-1 16,36 1-16,-36 36 0,36-37 15,0 1-15,-35 0 0,35 36 16,0-37-16,0 37 15,35-36-15,1-36 32,0 0-32,-36-36 0,36 36 0,-36-36 15,35 0-15,-35 1 16,36-37-16,0 36 0,-36-35 16,0 35-1,0 0-15,0 0 0,0 72 31,0 0-15,0 0-16,36-1 16,-36 37-16,36-36 0,-36 0 15,35-1-15,-35 1 0,36-36 0,-36 36 16,36 0-16,0-36 0,-36 35 16,35-35-16,1 0 15,0-35-15,-36-1 0,36 36 16,-36-36-16,36 0 15,-36 1-15,0-1 0,35 0 0,-35 0 16,0 0-16,0 1 16,0 70-1,0 1 1,36-36-16,-36 36 16,0 0-16,36 0 0,-36-1 15,36 1-15,-1-36 0,-35 36 16,36-36-16,0 0 15,0 0 1,0 0-16,-1 0 0,1 0 16,-36-36-16,36 36 15,0-36-15,-1 36 0,1-35 16,0 35 0,-36-36 15,0 0-16,0 0-15,-36 36 0,36-36 16,0 1-16,-36-1 0,36 0 16,-35 0-16,-1 1 15,0-1-15,0 0 16,1 0 0,-1 36-16,36 36 15,0 0 1,36 0-1</inkml:trace>
  <inkml:trace contextRef="#ctx0" brushRef="#br0" timeOffset="33244.54">9594 1795 0,'-36'0'16,"0"0"-16,0 0 15,1 0 1,70 0 0,1-35-1,0 35-15,0-36 0,0 36 16,-1-36-16,1 0 0,0 36 16,0-36-16,35 1 0</inkml:trace>
  <inkml:trace contextRef="#ctx0" brushRef="#br0" timeOffset="33056.65">9486 1330 0,'36'-36'0,"-36"1"16,36 35-16,-36-36 16,0 72-1,0-1 1,36 1-16,-36 0 0,0 0 15,0 0-15,0-1 0,0 108 16,36-35-16,-36-37 16,0 37-16,35-73 0,-35 1 15,36 0-15,-36 0 0,36-36 16,0 0 0,71-72-1,-107 36-15,36 1 0,-36-1 16,0 0-16,36 0 15,-36 1-15,0-1 16,-36 36-16,0 0 31,36 36-15,0-1-16,0 1 0,36 0 16,0 0-16,-36-1 15,35 1-15,1-36 0,0 36 16,0-36-1,-1 0 1,-35-36-16</inkml:trace>
  <inkml:trace contextRef="#ctx0" brushRef="#br0" timeOffset="33380.46">9987 1473 0,'0'-35'0,"0"-1"16,-35 36 15,35-36-31,35 36 47</inkml:trace>
  <inkml:trace contextRef="#ctx0" brushRef="#br0" timeOffset="34169.02">10417 1760 0,'35'-36'15,"-35"0"-15,0 0 16,36 36 15,-36 36-15,36 0-16,-36 0 0,0-1 15,36 1-15,-36 0 0,35 71 16,-35-71-16,0 0 16,36-1-16,-36 1 0,36-36 15,0 0 1,0-36-16,-36 1 0,35 35 15,-35-36-15,0 0 16,36-35-16,0-1 16,-36 36-16,0 1 0,0-1 0,0 0 15,-36 0-15,36 0 0,-36 1 16,-35-1 0,35 36-16,0 0 15,0 0-15,1 36 16,-1-1-16,36 1 15,0 0-15,-36 0 0,36 0 0,0-1 16,0 1-16,36 36 16,0-72-16,-1 0 15,1 0 1,0-36-16,0 36 0,0-36 16,-36 0-16,107-71 15,-107 71-15,36 0 0,-36 1 16,0 70 15,0 1-15,0 0-16,0 0 15,0 0-15,35-36 0,-35 35 0,36 1 16,0-36 0,0 0-1,0 0 1,-1-36-16,1 36 0,0-35 0,0-1 15,-1 0-15,1 0 16,0 36-16,0-36 0,-1 36 16,1 0-1,-36 36 1,0 0-16,36 0 16,-36 0-16,0-1 0,36 1 15,-36 0-15,36-36 16,-36 36-16,35-36 15,-35-36 1</inkml:trace>
  <inkml:trace contextRef="#ctx0" brushRef="#br0" timeOffset="31220.7">6159 1652 0,'0'-36'16,"0"1"-16,0-1 0,0 0 15,0 0 1,0 72 15,0 0-15,0 0-16,36-1 0,-36 1 0,0 72 15,0-37-15,0 1 0,0-37 16,36 37-16,-36-1 0,0 37 16,0-72-16,0 35 0,0-35 15,0 0-15,0-1 16,0 1-16,36-36 0,-36 36 16,0-72-1,-36 0 1,36 1-16,0-1 15,0 0-15,-36 0 0,36-35 16,0 35-16,0 0 16,36 0-16,-36 1 0,36-1 0,-1 0 15,1 0-15,0 1 16,0 35-16,0-36 0,35 36 16,-35 0-16,0 36 15,-1-1-15,1 37 16,-36-1-16,0-35 15,0 72-15,0-73 0,0 1 16,-36 0-16,36 0 0,0-1 16,-35 1-16,-1-36 15,0 0 1,0 0-16,36-36 0,0 1 16,0-1-16,0-36 15,0 37-15,36-1 16,-36 0-16,36 0 15,0-35-15,-36 35 0,35 0 0,1 0 16,0 1-16,36-1 16,-37 36-16,1 0 0,0 0 15,-36 36-15,36-36 0,-1 0 16,37 35-16</inkml:trace>
  <inkml:trace contextRef="#ctx0" brushRef="#br0" timeOffset="32429.01">7268 2081 0,'36'0'15,"-36"-35"1,0-1 0,0 0-16,-36 0 15,1 36 1,35-35-16,-36 35 16,36 35-1,-36 1-15,0-36 0,36 36 16,-35 0-16,35-1 0,-36 1 15,36 0-15,-36 0 0,36 0 16,0-1-16,-36 1 0,36 0 16,36-36-16,0 0 15,-36-36-15,71 0 16,-35 1 0,0-1-16,0 0 0,-1 0 0,1-35 15,-36 35-15,36 0 0,-36 0 0,36 36 16,-36-35-16,0-1 15,0 72 17,36-1-17,-36 1-15,0 0 16,35 0-16,-35-1 0,36 1 16,-36 0-16,36-36 0,-36 36 15,36-36-15,-36 36 16,35-36-1,1 0 1,-36-36-16,0 0 16,36 0-16,-36-35 15,36 35-15,-1 0 16,-35 0-16,36 36 16,0 0-16,-36 36 15,36 0 1,-36 0-16,36-1 15,-36 1-15,35 0 16,1-36-16,0 36 16,35-36-1,-71-36-15,36 36 0,0-36 16,0 36-16,0 0 16,-1 0-16,1 0 15,-36-36-15,36 36 0,0 0 16,-1-35-1,1-1 1,-36 0-16,0 0 16,0 1-16,0-1 0,0 0 15,0 0-15,-36 1 16,36-1-16,-35 36 16,-1 0-1,36 36 1,-36-36-16,36 35 15,0 1-15,0 0 16,36 0-16,0-1 16,-1 1-16,1 0 15,0-36-15,0 0 0,-36 36 16,36-36-16,-1 35 16,1-35-16,-36 36 0,0 0 15,-36 0 1,36 0-16,-35-36 0,35 35 15,-36-35-15,0 36 16,0-36-16,0-36 16,36 1-1,0-1-15,0 0 0,36 0 16,-36 0-16,36-35 16,0 35-16,0 0 0,-36 1 0,35-1 15,1 0-15,-36 0 0,72 1 16,-37-1-16,1 36 15,-36-36-15,36 36 0,0 0 16,-1 0-16,-35 36 0,36-36 16,0 36-16,0 35 15,-36-35-15,0 0 0,36-1 16,-36 1-16,0 0 0,35 0 16,-35-1-16,0 1 0,0 0 15,36-36-15,-36 36 16,36-72-16,-36 0 15,36 0-15,-36-35 16</inkml:trace>
  <inkml:trace contextRef="#ctx0" brushRef="#br0" timeOffset="32612.9">8914 1294 0,'-36'-35'15,"36"-1"-15,-36 36 16,36-36-16,36 36 31,0 0-15,-36 36-16,36 0 16</inkml:trace>
  <inkml:trace contextRef="#ctx0" brushRef="#br0" timeOffset="35216.42">13708 1473 0,'36'0'31,"-36"-35"0,0-1-15,0 0-16,0 0 15,-36 0-15,0 1 16,0 35 0,1 0-16,-1 0 15,36 35-15,-72 1 0,72 0 16,-36 0-16,36 0 0,-35-1 16,35 1-16,0 71 0,-36-71 15,36 0-15,0 0 0,0 0 16,36-1-16,-1 1 0,1 0 15,0-36-15,0 0 16,35-72-16,-35 37 16,0-1-16,0 0 0,-36-36 15,35 1-15,1-1 0,-36 37 16,0-1-16,0-36 0,0 36 16,0-71-16,0 71 0,-36-35 15,36 35-15,-35-107 16,35 107-16,0 0 15,-36 36-15,72 36 32,-1 0-32,-35 71 15,36-71-15,-36 36 0,36-37 16,-36 37-16,0-36 16,36 35-16,-36 37 0,35-73 15,-35 1-15,0 0 0,36 0 0,-36-1 16,72 37-16,-36-72 15,-1 36-15,1-36 0,0 0 16,0-36-16,-1 0 0,1 36 16,0-36-16,0 1 0,-36-1 15,36 0-15,-1 36 0,-35-36 16,0 1-16,36 35 0,-36 35 16,0 1-1,0 0-15,0 35 16,0-35-16,0 0 15,0 0-15,0 0 0,36-36 0,0 71 16,-1-71-16,1 0 16,0-36-1,0 1-15,-36-1 16</inkml:trace>
  <inkml:trace contextRef="#ctx0" brushRef="#br0" timeOffset="35372.32">14495 1116 0,'-36'0'0,"0"0"0,1 0 16,-1 35-1,36 1 1,36-36-16,-1 36 16,1-36-16,36 36 15</inkml:trace>
  <inkml:trace contextRef="#ctx0" brushRef="#br0" timeOffset="37500.67">15282 1688 0,'36'0'0,"-36"-36"16,35 36-16,-35-36 0,36 1 15,-36-1-15,0 0 0,0 0 16,36 1-16,-36-1 0,0-36 15,0 36-15,-36 1 16,36-1-16,-36 36 16,1 0-16,-1 36 15,0-36-15,36 35 0,-36 1 16,36 0-16,-35 0 0,-1 35 16,36-35-16,0 0 0,0 0 15,0-1-15,36 1 16,-1-36-16,1 0 15,0 0-15,35-36 16,-35 1-16,0-1 0,0 0 16,0 0-16,-1-35 15,1 35-15,-36 0 0,36 36 16,-36-36-16,0 72 16,-36 0-1,36 0-15,0 0 16,0-1-16,0 1 0,36 0 15,-36 0-15,36-36 0,-1 0 16,1 35-16,0-35 0,36 0 16,-37-35-16,1 35 0,0-36 15,0 36-15,-1-36 0,37-35 16,-36 71-16,-36-36 0,36 0 16,-36 0-16,0 0 15,0 1 1,-36 35-16,0 0 15,0 0-15,0 35 0,1 1 16,35 0 0,0 0-16,0 0 15,35-1 1,-35 1-16,36-36 16,0 36-16,0 0 15,0-1-15,-36 1 16,35 0-16,-35 36 15,36-37-15,-36 1 0,0 36 16,0-37-16,0 37 0,-36 35 16,36-35-16,0-1 0,-35-35 0,35 36 15,-36-1-15,36-35 0,-72 71 16,72-71-16,-36 0 0,1 0 16,35-1-16,-36 1 0,0 0 15,0-36-15,1 0 16,35-72-1,0 37-15,0-1 0,0 0 0,35-35 16,-35 35-16,36-72 16,0 37-16,-36 35 0,36-35 15,-1-1-15,1 36 0,0-107 16,36 36-16,-37 35 16,37-35-16,-36 35 0,-1 37 0,1-37 15,-36 1-15,36 35 0,35-72 16,1-35-1,-72 108-15,36 35 0,-36-72 16,36 72-16,-72 0 31,36 36-31,-36 0 16,0 35 0,0 1-16,36-37 15,0 1-15,0 0 16,36 0-16,-36 0 0,36-36 15,0 0-15,0 0 16,-1 0-16,1 0 16,0 0-16,0 0 0,-1 0 15,1 35-15,0 1 16,0-36-16,-36 36 0,36-36 16,-36 36-16,35-1 0,-35 37 0,36-72 15,-36 36-15,36 0 0,-36-1 16,36 1-1,-1-36-15,1 0 16,-36-36-16,36 1 16,0-1-16,-36 0 0,36 0 15,-36 0-15,35 1 0,1-37 16,-36 36-16,36 1 0,-36-1 16,0 0-16,0 0 0,-36 0 15,36 1-15,-36-1 16,1 36-16,-1 0 15,0 0-15,0 36 16,0 35-16,1-71 16,35 36-16,0 0 15,-36 0-15,36-1 0,0 1 16,-36 36-16,36-37 0,0 1 0,0 0 16,36 0-16,0-36 15,-1 0-15,1 0 16,-36-36-16,108-36 15,-73 37-15,1-37 16,0 72-16,-36-36 0,0 1 16,36 35-16,-36-36 15,0 72 17,-36-36-32,36 35 15,0 1-15,-36 0 0,36 0 16,0-1-16,0 1 15,36-36 1,0 0 0,-1-36-16,1 1 15,0-37 1,0 36-16,0 1 0,-36-1 16,35 0-16,1 0 15,-36 0-15,36 1 16,-36 70 15,36 1-31,-36 0 16,0 0-16,0 0 15,0-1-15,0 1 16,35 0-16,-35 0 16,36-36-1,0 0-15,0 0 16,-1-36-16,-35 0 15,36 0-15,0 1 16,0-1 0,-36 0-16,36 36 15,-36-36-15,35 36 16,-35 36 0,0 0-1,36-36-15,-36 36 16,0-1-16,36 1 0,-36 0 15,36-36-15,-36 36 16,35-36-16,1 0 0,0 0 16,0-36-16,0 0 15,-1 36 1,1-71-16,0 71 0,0-36 16,-1 0-16,-35 0 0,36 36 0,0-36 15,0 1-15,0 35 16,-1 0-1,-35 35 1,36-35-16,-36 36 0,36 0 16,-36 0-16,36 0 15,-36-1-15,35-35 16,-35 36-16,36-36 0</inkml:trace>
  <inkml:trace contextRef="#ctx0" brushRef="#br1" timeOffset="-85763.86">-244 4586 0,'0'-36'47,"-36"36"-31,36-36-1,-36 36-15,36-36 16,-36 36-1,1 0 1,35 36 0,-36-36-16,36 36 0,-36-36 15,36 36-15,-36 35 16,36-35-16,-35-36 0,35 36 0,0 0 16,0-1-16,0 1 15,0 0 1,35 0-1,1-36-15,-36 35 0,36-35 16,0 0-16,-1 36 16,1-36-16,-36 36 15,36-36-15,-36 36 16,0 0-16,-36-1 16,0 1-16,36 0 15,-35-36-15,35 36 0,-72-1 16,72 1-16,-36-36 0,36 36 0,-35-36 15,-1 0-15,0 0 16,0-36 0,36 0-1,0-35 1,36 35-16</inkml:trace>
  <inkml:trace contextRef="#ctx0" brushRef="#br1" timeOffset="-85360.09">113 4872 0,'0'36'31,"-35"-1"-15,35 1-1,0 0-15,0 0 16,35 0 0,-35-1-16,36-35 15,0 0 1,0 0 0,-36-35-16,36-37 15,-36 36 1,0 0-16,0 1 15,-36-1-15,0 36 16,0 0 0,0 0-1,36 36-15,-35-36 16,35 35-16,0 1 16,0 0-16,35 0 15,1 0-15,0-36 0</inkml:trace>
  <inkml:trace contextRef="#ctx0" brushRef="#br1" timeOffset="-85011.29">686 5087 0,'71'0'0,"-71"-36"16,72 0-16,-72 0 0,36 36 16,-36-36-16,36 1 0,-36-1 15,35-71-15,-35 71 0,36-36 16,-36 36-16,0-35 0,0-1 15,0 1-15,0-36 0,0 35 0,0 36 16,-36 0-16,36 1 0,-35-1 16,35 0-16,-36 36 15,36-36-15,-36 36 16,36 36-16,-36 36 16,36-37-16,0 1 0,-36 0 0,36 36 15,0-1-15,0 36 0,0-35 16,0-36-16,0 35 0,0-35 15,0 36-15,36-37 0,-36 37 16,36-36-16,-36-1 0,0 1 16,36 0-16,-36 0 0,36 0 15,-1-36-15,-35 35 0,36-35 16,0 0 0</inkml:trace>
  <inkml:trace contextRef="#ctx0" brushRef="#br1" timeOffset="-84460.61">-530 6052 0,'0'36'0,"143"-72"78,-36 1-78,36-37 16,-71 36-16,-1 1 0,36-1 15,-35-36-15,35 37 0,72-37 16,-107 36-16,-1 0 0,37 1 0,-37-1 16,-35 0-16,107 0 0,-107 1 15,0-1-15,-1 36 0,1 0 16,-36-36-16,36 36 0,-36-36 16,-36 0 15,36 1-16</inkml:trace>
  <inkml:trace contextRef="#ctx0" brushRef="#br1" timeOffset="-84255.72">1294 4765 0,'-36'0'32</inkml:trace>
  <inkml:trace contextRef="#ctx0" brushRef="#br1" timeOffset="-84087.82">1437 5194 0,'0'36'0,"36"-36"16,-72 0 15,36-36-31,0 0 31</inkml:trace>
  <inkml:trace contextRef="#ctx0" brushRef="#br1" timeOffset="-78288.14">1688 5051 0,'0'-36'16,"0"0"0,0 72 15,35-36-16,-35 36-15,0 0 16,36 35-16,-36-35 0,0 0 16,0-1-16,0 1 0,0 0 0,0 107 31,0-107-15,-36-108 15,36 37-16,0-1-15,0 0 0,0 0 16,0-35-16,0 35 0,0-36 16,0 37-16,0-1 0,0 0 15,0-36-15,0 37 0,36-1 16,-36 0-16,0 0 0,36 1 0,-36-1 16,36 0-16,-1 36 15,-35 36 1,36-36-1,-36 71-15,0-35 0,36-36 16,-36 36-16,0 0 0,0-1 16,0 37-16,0 0 15,-36-37-15,36 1 16,-36-36-16,36 36 16,-35-36-16,-1 0 15,0 0-15,0-36 16,1 0-1,35 1 1,35 35 15</inkml:trace>
  <inkml:trace contextRef="#ctx0" brushRef="#br1" timeOffset="-77908.35">2439 5373 0,'0'36'16,"0"-1"-1,-36-35-15,36 36 16,36-72 15,-36 1-15,71-1-16,-35 0 15,0 36-15,0-36 0</inkml:trace>
  <inkml:trace contextRef="#ctx0" brushRef="#br1" timeOffset="-78080.26">2296 5158 0,'36'-36'47,"-1"36"-31,1 0-1,-36-35-15,36 35 0</inkml:trace>
  <inkml:trace contextRef="#ctx0" brushRef="#br1" timeOffset="-76123.38">5158 4729 0,'0'-36'15,"-36"36"1,0 0-1,36 36 17,0 0-32,0-1 15,0 1 1,36-36-16,0 36 16,-1-36-1,1 0-15,0 0 16,0 36-1,-36-1-15,0 1 16,0 0-16,-36 0 16,0 0-16,36-1 15,-36-35-15,1 0 16,35-35 0,35-1-1,1 36-15,-36-36 0,36 36 16,0-36-16,0 0 0,-1 1 15,1-1-15,0 0 16,0 36-16,-1-36 0,1 1 0,36-1 16,-36 36-16,-36-36 15,0 0 1,-36 36 0,0 0-1,0 0-15,0 0 16,1 0-16,35 36 15,0 0 1,35-36 0,-35 36-16,0-1 0,36 1 15,0 0 1,36 35 0,-37-71-1,1 0-15,-36-35 0,36-1 16,0 0-16,-1 36 0,-35-36 15,36 1-15,0-37 16,0 72-16,0 0 16,-36 36-1,0 0 1,35-1-16,-35 37 16,0-36-1,36-36-15,-36 35 16,36-35-16,-36-35 15,36 35-15,-36-36 16,35 0-16,1 0 16,0 1-16,0-1 15,-1 36 1,1 0-16,-36 36 16,36-36-16,0 35 15,0-35 1,-1 0-1,1 0-15,-36-35 0,36-1 16,0 0-16,-36 0 16,35 0-16,-35-35 15,0 35-15,0-35 0,36 35 16,-36 0-16,0 0 0,0-71 16,-36 71-16,36 0 15,0 1-15,-35-1 0,35 72 16,0-1-1,35 37-15,-35-36 16,0 0-16,0 35 0,36-35 16,-36 35-16,36 37 15,-36 35-15,36-107 0,0 71 16,-36-71-16,35-1 16,1-35-16</inkml:trace>
  <inkml:trace contextRef="#ctx0" brushRef="#br1" timeOffset="-75955.47">6624 4478 0,'-35'0'16,"35"36"-1,35-36-15,1-36 16,0 1-16,0 35 15,0-36-15,35 0 0</inkml:trace>
  <inkml:trace contextRef="#ctx0" brushRef="#br1" timeOffset="-79776.29">4299 5051 0,'36'0'0,"-36"-36"15,36 0 1,-36 0 0,0 1-16,0-1 15,0 0-15,35 0 0,-35 1 16,0 70 15,-35-35-31,35 36 16,0 0-1,0 0-15,0-1 0,0 1 0,35 0 16,1-36 0,0 0-16,0-36 15,0 36-15,-1-36 16,1 36-16,36-35 0,-37 35 16,1 0-16,0 0 15,0 0-15,0 0 16,-36 35-16,35-35 15,-35 36-15,0 0 16,0 0 0,36-36-16,0-36 31,0 0-31,-1 0 16,-35 1-16,36-1 0,0 0 15,-36 0 1,0 1-16,0-1 15,0 0-15,-36 36 16,36-36 0,-36 36-1,1 0 17,35 36-1,35-36 141</inkml:trace>
  <inkml:trace contextRef="#ctx0" brushRef="#br1" timeOffset="-80603.81">3870 4800 0,'0'-35'0,"-36"35"15,36-36-15,0 0 31,0 0 1,0 72 30,36-36-62,-36 36 0,0 0 16,0 35-16,36-35 0,-36 35 0,0-35 15,0 0-15,0 36 0,0-1 16,0 1-16,0-37 16,0 1-1,-36-72 1,36 1 0,0-1-16,-36 36 0,36-36 15,0-35-15,0 35 0,-36-36 16,36 36-16,0 1 0,0-1 15,0-36-15,0 1 16,0 35-16,0 0 0,0 0 0,0-35 16,0 35-16,0-35 0,0 35 15,36 0-15,-36 0 0,0 1 16,36-1-16,0 36 31,-36 36-15,0 35-16,0-35 0,35 35 0,-35-35 15,0 0-15,0 0 0,0-1 16,0 1-16,-35 36 0,35-1 16,-36-35-16,36 0 15,-36-36 17,36-36-17,0 0 1</inkml:trace>
  <inkml:trace contextRef="#ctx0" brushRef="#br1" timeOffset="-75279.86">7590 4264 0,'0'-36'0,"0"0"15,-35 36 1,35 36 0,-36-36-1,36 36-15,0 0 0,0-1 16,0 1-16,36 0 16,-36 0-16,35-1 0,1-35 15,-36 36-15,36-36 0,0 36 16,-1 0-16,1-1 15,0 1-15,-36 0 0,0 0 16,0 0-16,0-1 16,-72 1-16,72 0 15,-35-36-15,-1 36 16,0-36-16,0 0 0,1 0 16,35-36-16,-36 36 0,36-36 0,0 0 15,-36-35-15,36 35 16,36 0-16,-36 0 0,36-35 15,-1 35-15,1-35 0,0 35 16,0-36-16,35 37 0,-35-1 16,0 0-16,35 0 0,-35 0 0,0 1 15,0 35-15,-1 0 0,1 0 16,0 0-16,0 0 0,-36 35 16,36 1-16,-36 0 15,0 0-15,0 71 0,0-71 16,0 0-16,0 35 0,0-35 15,0 0-15,0 35 0,0-35 0,0 0 16,35 0-16,-35-1 16,36-35-16,0 0 31</inkml:trace>
  <inkml:trace contextRef="#ctx0" brushRef="#br1" timeOffset="-74712.18">8234 4621 0,'-35'0'0,"35"36"16,-36-36-1,72 0 17,-1-36-32,1 36 15,0-35-15,0 35 16,35-36-16,-35 0 0,0 36 15,0-36-15</inkml:trace>
  <inkml:trace contextRef="#ctx0" brushRef="#br1" timeOffset="-75128.94">8270 4514 0,'36'0'47,"0"0"-31</inkml:trace>
  <inkml:trace contextRef="#ctx0" brushRef="#br1" timeOffset="-74156.5">8699 4550 0,'-35'-36'31,"35"0"-31,-36 36 15,0 0 1,36 36 0,-36-36-16,36 72 15,-35-37-15,35 1 16,0 0-16,35 0 16,1-36-1,0 0 1,0-36-16,-1 0 0,1 0 15,0 36-15,-36-35 0,36-1 16,-1 36-16,1-72 0,0 72 16,-36-35-16,36 35 0,-36 35 31,36-35-31,-1 0 31,1 0-31,-36-35 16,36-1-16,0 0 15,-1-35-15,-35-37 16,0 72-16,36-35 16,-36-1-16,0 37 0,0-1 15,0 0-15,0 0 0,-36 0 0,36 1 16,0-1 0,-35 72-16,35-1 15,0 1 1,0 0-16,0 0 0,0 71 0,0-35 15,35-1-15,-35 1 0,0-1 0,36-35 16,-36 36-16,0 35 0,0-71 16,36-1-16,-36 1 0,0 0 15</inkml:trace>
  <inkml:trace contextRef="#ctx0" brushRef="#br1" timeOffset="-73846.68">9236 4550 0,'0'-36'0,"0"0"16,0 1 15,36 35-31,0-36 16,-1 36-1,1-36-15,0 36 0,0-36 16,-1 36-16,1-71 0,0 35 16,0 36-16,-36-36 15,36 0-15,-36 1 16,0-1-16,-36 36 31,0 36-31,0-1 16,36 1-16,-36 0 0,36 36 15,0-37-15,0 1 0,0 0 16,0 0-16,36-1 16,0 1-16,0-36 0,0 0 15,35 0-15,1-36 0,35-35 16</inkml:trace>
  <inkml:trace contextRef="#ctx0" brushRef="#br1" timeOffset="-70227.93">11096 3763 0,'36'0'0,"0"0"31,0 0 16</inkml:trace>
  <inkml:trace contextRef="#ctx0" brushRef="#br1" timeOffset="-69464.37">11025 4443 0,'0'-36'16,"36"0"-1,-36 0 1,0 72 15,0 0-31,0 0 16,0-1-16,0 1 0,0 0 16,0 0-16,-36 35 0,36-35 15,0 0-15,-36 71 31,36-143-15,0 1-16,0-1 0,0 0 16,0-36-16,0 37 15,36-37-15,0-35 0,-36 0 16,35 35-16,1-35 16,-36 71-16,0 0 0,0 0 0,36 1 15,-36-1-15,36 0 16,-1 72 15,-35 0-31,0-1 0,36 1 16,-36 0-16,0 0 0,36 71 15,-36-71-15,36 35 0,-36-35 0,35 36 16,-35-37-16,36 37 0,-36-1 16,36-35-1,-36 0-15,0 0 16</inkml:trace>
  <inkml:trace contextRef="#ctx0" brushRef="#br1" timeOffset="-69303.46">11132 4693 0,'0'36'16,"-36"-36"-1,72 0 16,-36-36-31,72 0 0,-37 0 16,1 1-16,0 35 0,35-36 0,-35 0 16,72-35-16</inkml:trace>
  <inkml:trace contextRef="#ctx0" brushRef="#br0">-781 12206 0,'0'-36'16,"36"36"140,-36 36-156,36-36 16,-1 0-16,1 0 15,-36 35-15,36-35 16,0 0-16,0 0 15,-1 0-15,-35 36 16,36-36-16,-36 36 16,0 0 15,0 0-15,0-1-16,-36-35 15,36 36-15,0 0 16,-35 0-16,35-1 15,0 1-15,-36-36 0,36 36 16,-36-36 31</inkml:trace>
  <inkml:trace contextRef="#ctx0" brushRef="#br0">-602 11705 0,'0'36'63,"36"35"-48,0-35 1,-36 0-16,35 0 16,-35-1-16,36-35 15,-36 36-15,36-36 0,0 0 16,-1 0 0,-35-36-16,36 36 15,-36-35-15,0-1 0,0 0 16,0 0-1,0 0-15,0 1 16,-36 35-16,36-36 0,0 0 16,-35 36-16,35-36 0,-36 1 15,0-1-15,0 36 16,36-36-16,-35 36 16,-1 0-1,36 36-15,-36-36 16,0 71-16,36-35 15,0 0-15,0 0 16,0-1 0,0 1-16,36-36 15,-36 36-15,36-36 16</inkml:trace>
  <inkml:trace contextRef="#ctx0" brushRef="#br0">149 11419 0,'-36'0'31,"36"35"16,0 1-47,0 0 16,0 0 0,36-36-1,-36 36 1,36-36-16,0 0 15,0 0-15,-1 0 16,1 0-16,0 0 16,0 0-1,-1 0 1,-35 35-16,0 1 31,0 0-31,0 0 0,-35-1 0,35 1 16,0 0-16,-36-36 15,0 0 17,36-36-17,-36 36-15,36-71 0,0 35 0,0 0 16,0 0-16,0 1 0,0-1 16,0 0-16,0 0 15,0-35-15,0 35 16,0 0-1,0 0 1,0 1 0,-35 35-1,-1 0 1,0 0 0,0 0-1,0 35-15,36 1 16,-35 0-16,35 0 0</inkml:trace>
  <inkml:trace contextRef="#ctx0" brushRef="#br0">-30 11705 0,'-35'0'31,"-1"-36"0</inkml:trace>
  <inkml:trace contextRef="#ctx0" brushRef="#br1" timeOffset="-43208.01">4585 10417 0,'-35'0'16,"-1"0"15,0 0-15,36-36 0,36 36 62,0 0-78,-1-36 15,1 36-15,0-35 0,35 35 0,1-72 16,0 72-16,-37-36 0,1 1 16,36 35-16,-37 0 0,37-36 15,-36 36-15,-1 0 16,-35 36-1,0-1-15</inkml:trace>
  <inkml:trace contextRef="#ctx0" brushRef="#br1" timeOffset="-42956.16">4943 10381 0,'0'-36'0,"0"72"32,0 0-17,36-36-15,-36 36 0,0 35 0,36-35 16,-36 36-16,0-37 16,0 37-16,0 0 0,35 71 15,-35-108-15,0 37 0,0-1 16,0-35-16,36 0 0,-36 71 15,36-71-15,-36 0 0</inkml:trace>
  <inkml:trace contextRef="#ctx0" brushRef="#br1" timeOffset="-41370.83">5623 11097 0,'36'0'0,"-36"-36"16,0 0-16,35 0 0,-35 1 15,0-1-15,36-36 16,-36 37-16,0-1 0,0 0 16,0 0-16,0-35 15,0 35-15,0 0 16,-36 36-16,1 36 15,35 0-15,0-1 16,-36 1-16,36 0 0,0 0 16,0 0-16,0-1 15,0 37-15,36-72 0,-36 36 16,35-36-16,1 0 0,0 0 16,0 0-16,-1 0 15,1 0-15,0 0 0,0 0 16,0 0-16,-1 0 15,1 0-15,0 35 16,0 37-16,-1-36 16,1-1-16,-36 1 15,36-36-15,0 36 16,-1-36-16,1 0 0,0 0 16,-36-36-1,72 0-15,-37 1 16,1-1-16,-36 0 0,36 36 0,0-71 15,-36-1-15,0 36 0,0 1 16,35-1-16,-35 0 0,0 0 16,0 0-16,-35 36 15,-1 0-15,0 36 16,0-36-16,1 36 0,35 0 16,-36 0-16,36-1 0,-36 37 15,0-36-15,36-1 0,0 1 16,0 0-16,-36-36 0,36 71 15,36-35 1,0-36-16,0-36 16,0 36-16,-1-35 0,1-1 15,-36 0-15,36 0 0,35-35 16,-35-1-16,-36 37 16,36-1-16,0 0 0,-36 0 15,0 72 16,36 0-15,-36 0-16,35-1 16,-35 1-1,36 0-15,0 0 16,0-36-16,-1 35 16,1-35-16,0 0 15,-36-35-15,36 35 0,-36-36 16,36 0-16,-1 0 0,-35 1 15,36-1-15,-36 0 0,36 0 16,0 0-16,-1 1 0,1 35 16,-36 35-1,36 1-15,-36 0 16,0 0-16,0 35 16,0-35-16,36-36 15,-36 36-15,36-36 16,-1 0-1,-35-36-15,36 0 16,0 1-16,0-1 16,-36 0-16,35 36 0,1-36 15,0 0-15,0 36 0,-1-35 16,1 35-16,0 0 0,0 35 16,-36 1-16,36 0 0,-1 0 15,37 0 1,-72-1-16,36-35 0,-1 0 15,1-35 1,0-1-16,0 36 0,-36-36 16,36 0-16,-36 0 0,0 1 15,35-37-15,-35 36 0,0 1 16,0-1-16,0 0 16,-35 0-16,35 0 0,-36 36 15,36-35-15,-36 35 16,36 35-16,0 1 15,-36 0-15,36 36 16,0-37-16,36 1 16,0 0-16,0 0 15,-1-36-15,1 0 16,0 35-16,0-35 16,-36 36-16,35-36 0,-35 36 15,0 0-15,0 0 0,0-1 16,0 1-16,-35 0 0,-1 35 15,0-71-15,36 36 16,-36-36-16,1 0 0,-1-36 16,36 1-1,0-1-15,0 0 16,0-35-16,0-1 0,0 36 0,36 0 16,-1 1-16,-35-1 0,36 0 15,0-35-15,0 71 0,-1-36 16,1 0-16,0 36 15,0 0-15,0 0 16,-36 36-16,35-36 0,-35 36 16,36-1-16,-36 1 0,0 0 15,0 0-15,0-1 0,36 1 0,-36 36 16,0-36-16,36-36 16,-1 0-1</inkml:trace>
  <inkml:trace contextRef="#ctx0" brushRef="#br1" timeOffset="-41196.27">8664 9988 0,'-36'0'15,"0"0"-15,36 35 47,36-35-47</inkml:trace>
  <inkml:trace contextRef="#ctx0" brushRef="#br1" timeOffset="-40443.7">9236 10524 0,'36'0'0,"0"-35"32,-36-1-17,35-36 1,-35 36-16,36 1 15,-36-1-15,0 0 0,0-35 16,36 35-16,-36 0 0,0-36 16,0 37-16,0-1 0,0-36 15,-36 1-15,36 35 16,0 0-16,-36 36 0,36-36 16,0 72-1,0 0 1,0 0-16,0 0 0,36 35 15,-36-35-15,0 35 0,36-35 16,-36 36-16,0-36 0,36 71 16,-36-71-16,35-1 0,-35 37 15,0-36-15,36 0 0,-36-1 16,36 1-16,0 0 16,0-72-1,-1 0-15,1 1 16,0-37-16,-36 36 0,0 0 0,36 1 15,-36-1-15,0 0 16,0 0-16,0 72 31,0 0-15,0 0-16,0-1 16,35 1-16,-35 0 15,36-36-15,-36 36 0,36-36 16,0 36-16,0-36 15,-1 0-15,1-36 16,-36 0-16</inkml:trace>
  <inkml:trace contextRef="#ctx0" brushRef="#br1" timeOffset="-40259.81">9665 10202 0,'-35'36'0,"-1"-36"16,0 36-16,0-36 15,0 0-15,72 0 32,0 0-17,0-36-15,0 0 0,-1 36 16,1-35-16,0-1 0,0 36 0,-1-72 16</inkml:trace>
  <inkml:trace contextRef="#ctx0" brushRef="#br1" timeOffset="-40135.88">9952 9952 0,'-36'0'31,"0"0"-15,72 0 15,0 0-15,-1 0-16</inkml:trace>
  <inkml:trace contextRef="#ctx0" brushRef="#br1" timeOffset="-39416.29">10452 10202 0,'36'-35'16,"-36"-1"0,0 72-1,-36-36 1,36 35-16,0 37 0,0-1 15,0 1 1,0-36-16,36 0 0,-36-1 16,36-35-16,0 0 0,-1 0 15,1-35 1,0-1-16,0 0 0,0-71 16,-1 71-16,1-36 15,-36 37-15,0-1 0,0 0 16,0 0-16,0 0 0,0 1 15,-36 35-15,1 0 0,-1 0 16,0 0 0,0 0-16,0 35 0,1-35 15,-1 36-15,0 0 0,0 0 16,36 0-16,0-1 16,0 1-16,0 0 0,0 0 15,36-1-15,0-35 16,0 36-16,-1-36 0,1 0 15,0-36-15,0 36 0,0-35 16,-1-1-16,1 0 0,0 0 0,0 1 16,-1 35-16,1-36 0,-36 0 15,36 36-15,-36-36 16,36 36-16,-36 36 16,0 0-1,36-36-15,-36 36 0,0-1 16,0 1-16,35 0 15,-35 0-15,36-36 0,0 35 16,0-35 0,-1-35-16,1-1 0,0 0 15,0 36-15,-1-36 0,-35 1 0,36-1 16,0 0-16,36 0 0,-37 0 16,1 36-1,0 0 1,0 36-16,-36 0 15,35 0-15,-35 0 16,36-1-16,-36 1 0,36 0 16,0-36-16</inkml:trace>
  <inkml:trace contextRef="#ctx0" brushRef="#br1" timeOffset="-37759.64">14817 9773 0,'0'-36'15,"-36"36"1,0-36 0,1 36-16,-1 0 15,0 0-15,0 0 16,0 0 0,36 36-16,-35 0 15,35 0-15,0 0 0,0-1 16,0 1-16,0 0 15,35 0-15,1-36 16,0 0 0,0 0-16,0-36 0,-1 36 15,1-36-15,36-35 16,-37 71-16,-35-36 0,36 36 0,-36-36 16,36 36-16,-36 36 31,-36-36-31,36 36 0,0-1 15,0 1-15,0 0 16,36 0-16,0-1 16,35-35-1,-35 0-15,0 0 16,0-35-16,-1 35 0,37-72 16,-36 72-16</inkml:trace>
  <inkml:trace contextRef="#ctx0" brushRef="#br1" timeOffset="-36200.53">15819 9737 0,'-36'0'16,"0"-36"-1,36 1 1,-36 35 0,36-36-16,-36 36 0,1 0 15,-1 0 1,36 36-16,-36-36 0,36 35 15,-36-35-15,36 36 0,0 36 16,0-36-16,0-1 16,36 1-16,0-36 15,0 0-15,-1 0 0,37 0 16,-36 0-16,0 0 0,-1 0 16,1 0-16,0 0 15,-36 36-15,0 0 16,0-1-16,-36 37 15,0-36-15,36 0 0,-35-1 0,-1 1 16,36 0-16,-72 35 16,36-35-16,36 0 15,-35-36-15,-1 0 16,36-36-16,0-35 16,0 35-16,0-36 0,0 37 15,36-1-15,-36-36 0,35-35 16,1 71-16,0 0 0,0-35 15,-36 35-15,36 0 0,35-71 16,-35 71-16,0 0 0,-1 1 16,1-1-16,0 0 0,36 0 15,-1 1-15,1 35 16,-37 0 0,-35 35-16,36-35 15,-36 72-15,0-36 0,0-1 16,0 1-16,36 0 0,-36 0 0,0 35 15,0-35-15,-36 0 0,36 0 16,-36-1-16,36 1 16,-35 0-16,-1-36 15,36-36 1,-36 0-16,36 1 16,0-1-16,0 0 15,36 0-15,-36 0 0,36 1 0,-36-1 16,35 36-16,1-36 15,0 0-15,0 1 0,-1-1 16,1 36-16,36-36 0,-36 36 16,35-36-16,-35 36 0,0 0 0,-1 0 15,1 0-15,0 0 0,0 0 16,0 36-16,-1-36 16,1 0-1,-72-36 16,1 1-15,-1 35-16,36-36 16,-36 36-16,0 0 15,0 36-15,1-1 16,-1-35-16,36 36 0,-36-36 0,0 72 16,36-37-16,-35 37 15,106 71 16,1-143-15,-37-36-16,1 36 16,36-36-16,-36 1 0,-1-1 15,1 0-15,0 0 16,0-107 0,-72 108 15,0 70-16,36 1-15,0 0 16,0 0-16,0-1 16,0 1-16,36-36 15,0 36-15,-1-36 16,1 0-16,0-36 16,0 0-16,-36 1 15,36 35-15,-36-36 0,35 0 16,1-35-16,-36 35 0,36 36 15,-36-36-15,36 0 16,-1 36 0,-35 36-1,0 0-15,36 35 16,-36-35-16,36-36 16,-36 36-16,0 0 0,36-36 15,0 35-15,-1 1 0,1-36 16,0 0-16,0 0 0,35 0 0,1-71 15,-37 35-15,1 0 16,36 0-16,-36 1 0,-1-1 16,37-36-16,-36 36 0,-36 1 15,35-1-15,1 0 16,0 36-16,-36 36 16,36-36-16,-36 36 15,36-36-15,-36 35 16,35-35-16,1 36 0,0-36 15,0 0-15,-1 0 16</inkml:trace>
  <inkml:trace contextRef="#ctx0" brushRef="#br1" timeOffset="-36075.61">18645 9165 0,'-36'0'16,"0"0"15</inkml:trace>
  <inkml:trace contextRef="#ctx0" brushRef="#br1" timeOffset="-38919.98">13028 9880 0,'0'-35'0,"0"-1"16,36 36 31,-36 36-47,0-1 0,36 37 15,-36-36-15,0-1 16,0 1-16,35 0 0,-35 36 15,0-37-15,0 1 16,0-72 15</inkml:trace>
  <inkml:trace contextRef="#ctx0" brushRef="#br1" timeOffset="-38384.29">13064 9773 0,'-36'-36'0,"72"-71"47,35 107-47,-71-36 16,72 36-16,-36 0 0,0 36 16,-1-36-16,1 36 0,0-36 15,35 71-15,-35-35 0,0-36 16,0 36-16,-36 0 0,0 35 15,0 1-15,0-37 0,-36 37 0,36-36 16,-36 0-16,0 35 0,-35 1 16,-1-1-1,1-35-15,-1-36 0,36 0 16,1 0-16,-1 0 0,0-36 16,0 0-16,36 1 0,0-1 15,0 0-15,0 0 0,36-35 16,0 71-16,0-36 15,-1 0-15,1 36 0,36-36 16,-1 1-16,1 35 0,-36-36 16,35 36-16,-35 0 0,36-36 0,35 36 15,-36-36-15,1 36 16,-1 0-16,-35 0 16,0 0-1,-36 36-15,0 0 0,0 0 16,0-1-16,0 37 15,0-36 1,0 0 0,36-36-16,0 0 15,-1 0 1,1 0-16,-36-72 0,36 72 16</inkml:trace>
  <inkml:trace contextRef="#ctx0" brushRef="#br1" timeOffset="-38240.37">14030 9630 0,'-36'0'16,"36"-36"-16,-36 36 15,0 0 1,72 0 15</inkml:trace>
  <inkml:trace contextRef="#ctx0" brushRef="#br1" timeOffset="-30608.73">11204 13172 0,'0'-36'16,"-36"36"15,0 0 32,36-36-48,0 0 48,0 72 15,-36 0-78,36 0 16,0-1-1,0 1-15,-35 0 16,35 0-16,0 0 16,0-1-16,-36 1 0,36 0 15,0 0-15,-36-1 16,36 1-16,0 0 0,-36 0 15,36-1 1,-36-35 31,36-35-16,0-1-31,-35 0 16</inkml:trace>
  <inkml:trace contextRef="#ctx0" brushRef="#br1" timeOffset="-29976.1">10810 13029 0,'36'0'31,"-36"35"-31,0 1 15,0 0-15,0 0 16,36-1-16,-36 1 16,0 0-16,0 0 0,0 35 15,35-35-15,-35 0 0,0 35 16,0-35-16,0 0 0,0 0 16,0 71-16,0-71 0,0 0 15,0-1-15,72 37 47,-36-108-31,0 36-16,-36-36 0,35 36 0,1-35 15,0 35-15,0-36 0,35 36 16,-35-36 0,107 0-1,-143 0 126</inkml:trace>
  <inkml:trace contextRef="#ctx0" brushRef="#br1" timeOffset="-34687.4">9093 13422 0,'0'-36'15,"0"1"1,0 70 31,0 1-32,0 36-15,0-37 16,0 1-16,0 0 0,0 0 16,0-1-16,-36 37 0,36 0 15,0-1-15,0-35 0,0 0 0,-36-1 16,36 1-16,0 36 16,0-36-1,0-72 1,0 0-16,-35 0 15,35 0-15,0-35 0,0-1 16,0 1-16,0 35 0,0-36 16,0 37-16,0-37 0,35 36 15,-35-35-15,36-1 0,-36 37 16,0-1-16,36 0 0,-36 0 16,36 0-16,-1 1 0,1 35 15,0 0-15,0 35 16,-36 1-1,36 0-15,-36 0 0,35 0 16,1-1-16,0 37 0,0-1 0,-36-35 16,35 36-16,-35-37 0,36 37 15,0-36-15,0 35 0,-36-35 16,0 0-16,36 0 0,-36-1 16,0 1-16,35-36 0,-35 36 15,36-36 1,-36-36-1</inkml:trace>
  <inkml:trace contextRef="#ctx0" brushRef="#br1" timeOffset="-34500.5">9129 13923 0,'-36'0'15,"72"0"17,-1 0-17,37-36-15,-36 0 0,0 1 16,-1-1-16,1 0 0,36 0 16,-37 0-16,37-35 15</inkml:trace>
  <inkml:trace contextRef="#ctx0" brushRef="#br1" timeOffset="-33795.91">8556 13029 0,'-35'71'0,"-1"-35"15,36 0-15,0-1 0,-36 1 16,36 0-16,0 71 0,-36-71 15,36 0-15,0 35 0,0 1 16,0-36-16,0 35 0,0 108 16,0-107-16,36 35 0,-36-35 15,36 35-15,0-36 0,-1 1 16,37 71-16,-36-71 0,-1-1 16,1 1-16,36-37 0,-37 1 15,1 0-15,72 36 0,-37-37 16,1 1-16,-37-36 0,37 36 15,0-36-15,-1 36 0,36-1 16,-35-35-16,0 0 0,-37 0 0,37 0 16,-1 0-16,1-35 0,35-1 15,36-36-15,-71 37 16,35-73-16,-35 72 0,-36-35 16,35-1-16,-35 1 0,35-1 15,-35 1-15,36-108 16,-1 0-16,-71 107 0,0-106 15,0-1-15,0 107 16,-35-71-16,-1 72 0,0-1 16,-36 36-16,37-35 0,-37 35 15,36-36-15,-107 1 0,0-1 16,72 36-16,-108 36 0,107 0 16,1 0-16,-37 0 0,37 36 15,-37-36-15,1 36 0,-72 71 16,-35 1-16,106-73 15,-35 109-15,72-109 0,-1 37 16,36-36-16,-35-1 0,35 37 16,0-36-16,0-1 15</inkml:trace>
  <inkml:trace contextRef="#ctx0" brushRef="#br1" timeOffset="-24220.25">17178 12492 0,'-36'0'0,"0"36"15,36-1-15,-35-35 16,35 36-16,-36 36 0,36-36 15,-36-1-15,36 37 0,0-36 16,0 35-16,-36 37 0,36 35 16,0-72-16,0 37 15,0-37-15,0-35 0,36 35 16,-36-35-16,0 36 0,36-1 16,35 1-16,-71-36 15,72 35-15,-36-71 0,0 36 0,-1-36 16,1 0-16,36 0 15,-37 0-15,109 0 0,-109-36 16,37 0-16,-1 1 0,1-1 0,-36 0 16,71-71-16,0-36 15,-71 107-15,36-107 0,-37 71 16,1 36-16,0-35 0,-36-1 16,36 1-16,-36-72 0,36 0 15,-36 71-15,-36-35 16,0 35-16,0 36 0,0-35 15,1 35-15,-1 0 0,0 0 16,-71-35-16,35 35 0,1 0 16,-1 36-16,1-35 0,-1 35 15,-71 0-15,0 35 0,71 1 16,-71 0-16,72 0 0,-1-1 16,36 37-16,-35-36 0,-1 0 15,-35 71-15,0-36 16,71-35-16,-72 72 0</inkml:trace>
  <inkml:trace contextRef="#ctx0" brushRef="#br1" timeOffset="-24759.95">17071 12742 0,'0'-35'0,"0"-1"15,0 0 1,0 0-16,0 0 16,35 36-16,-35-35 0,36 35 15,0 0-15,36 0 16,-37 35 0,1 1-16,-36 0 15,0 36-15,36-37 16,-36 1-16,0 0 15,0 0-15,36-36 16,-1-36-16,1 36 16,0-36-16,36 36 15,-1 0-15,-35 0 16,-36 36-16,0 0 16,36-1-16,-36 37 0,-36-36 15,36 0-15,-36-1 0,0 1 16,36 36-16,-35-37 0,-37 37 0,36-36 15,0 0-15,1-36 0,35 35 16,-36-35-16,-36 0 16,37 0-16,-1 0 15,36-35-15,-36-37 16,36 0-16,0 37 0,0-37 16</inkml:trace>
  <inkml:trace contextRef="#ctx0" brushRef="#br1" timeOffset="-25176.71">17071 12778 0,'0'-36'15,"0"1"1,0-1-1,0 0-15,35 0 32,-35 72-32,0 0 15,0 0-15,36 35 16,-36-35-16,0 0 0,0-1 16,36 1-16,-36 36 0,0-1 0,0-35 15,0 0-15,0 0 0,36 71 16,-36-71 15</inkml:trace>
  <inkml:trace contextRef="#ctx0" brushRef="#br1" timeOffset="-21359.89">16212 12277 0,'0'-36'0,"-36"36"0,36-35 16,-35 35-1,35-36 1,35 36 15,-35 36-31,36-36 16,-36 35-16,72-35 15,-37 36 1,1-36-16,0 36 0,0 0 16,-1-36-16,-35 36 0,36-36 0,0 35 15,0-35-15,-36 36 16,36-36-16,-36 36 0,35 0 15,-35-1 1,0 1-16,0 0 16,-35-36-16,35 36 0,-36 0 15,36-1-15,-36 1 0,0 0 16,0 0-16,36-1 16,-35 1-16,-37 36 15,1-1-15</inkml:trace>
  <inkml:trace contextRef="#ctx0" brushRef="#br1" timeOffset="-7588.06">18573 12957 0,'0'-36'0,"-36"36"78,36 36-47,-35 0-31,35 0 16,-36-1-16,36 1 0,0 0 15,-36 0-15,36 35 0,-36-35 16,36 0-16,0 0 0,0-1 16,-35-35-16,35 72 0,0-36 15,0-1 1,0 1-1,35 0 17,1-36-32,0 0 0,0 0 15,-1 0-15,37 0 16,-36 0-16,0-36 16,-1 36-16,1 0 15,0 0-15,0 72 47,-36-37-31,0-70 62,0-1-63</inkml:trace>
  <inkml:trace contextRef="#ctx0" brushRef="#br1" timeOffset="-8168.73">17965 12027 0,'0'-36'78,"-36"36"-62,36-36 15,-36 36-31,36-35 16,0-1-1,0 0 1,0 0-16,0 0 15,0 1-15,0-1 0,0 0 0,36 0 16,-36 1-16,0-1 0,0 0 16,36 0-16,-36 0 0,36-35 15,0 35-15,-1 0 0,1 36 16,-36-35-16,36-1 0,35 0 16,-35-36-16,0 72 15,36-35-15,-37-1 0,1 36 16,0-36-16,0 36 15,35-36-15,1 36 0,-36-35 16,-1 35-16,1 0 0,0 0 16,71 0-16,-71-36 0,0 36 15,-1 0-15,1 0 0,0 0 0,0 36 16,35-1-16,-35-35 0,-36 36 16,36-36-16,0 36 0,-1 0 15,1-1-15,-36 1 0,0 0 16,36 0-16,-36 0 0,0-1 15,0 73-15,0-73 0,36 37 0,-36-36 16,0 35-16,0 1 0,0-36 16,0 71-16,-36-35 15,36-37-15,0 37 0,0-36 16,0-1-16,-36 73 0,36-73 16,0 1-16,0 0 0,-36 0 0,36 35 15,0 1-15,-35-36 0,35-1 16,0 1-16,-36 0 0,36 0 15,-36 0-15,0 35 0,36-35 16,-35 0-16,-1-1 0,36 1 16,-36-36-16,0 72 0,0-72 15,1 36-15,35-1 0,-36-35 0,0 36 16,0 0-16,1 0 0,-1-1 16,0-35-1,36 36-15,-36-36 16,1 36-16,-1-36 15,0 0-15,36 36 16,-36-36 0,0 0-1,1 36 1,-1-1 0,0-35-1,36 36-15,0-72 125,-36 36-109,36-35-1,0-1 1,0 0 0,0 0-1</inkml:trace>
  <inkml:trace contextRef="#ctx0" brushRef="#br1" timeOffset="-6932.53">19611 12420 0,'35'251'125,"1"-215"-125,-36-1 15,36-35-15,-36 36 0,36-36 0,0 36 16,-1-36-16,1 0 16,0-36-16,0 0 0,-1 1 15,1-1-15,-36-36 16,36 36-16,-36 1 0,0-1 15,0 0-15,0 0 0,0-35 16,-36 35-16,36 0 0,-36 0 16,36 1-16,-35 35 0,-1-36 15,0 36-15,0 0 16,1 0-16,-1 36 16,0-36-16,36 35 0,-36-35 15,36 36-15,-36 0 16,36 0-16,0 0 15,0-1-15,36-35 16,36 36-16,-36-36 16</inkml:trace>
  <inkml:trace contextRef="#ctx0" brushRef="#br1" timeOffset="-6755.63">20219 12528 0,'-36'-36'32,"36"0"-17,0 0 1,36 36 0,0-35-16</inkml:trace>
  <inkml:trace contextRef="#ctx0" brushRef="#br1" timeOffset="-6279.9">20684 12349 0,'36'-36'0,"-1"36"15,1-36-15,0 0 16,0 36-16,0-35 16,-36-1-16,0 0 15,0 0-15,0 1 16,-36-1-1,0 36-15,0 0 16,0 0-16,1 36 16,-1-1-16,0 1 0,0-36 15,36 36-15,0 0 0,-35-36 16,35 35-16,0 1 0,0 0 16,0 0-1,35-36-15,1 0 0,0 0 16,0-36-16,-1 36 0,-35-36 15,36 36-15,36-71 0,-36 71 16,-36-36-16,35 36 0,-35-36 16,36 36-16,-36 36 31,0 0-31,-36-1 0,36 1 16,0 0-16,0 0 15,0 0-15,0-1 0,0 37 16,36-36-16,-36-1 15,0 1-15,36 36 16,-36-36-16,0-1 16,0 1-1,0 0-15</inkml:trace>
  <inkml:trace contextRef="#ctx0" brushRef="#br1" timeOffset="4212.61">25120 11562 0,'0'-36'31,"0"0"-16,0 0-15,36 36 16,-36-35 0,36 35-16,-36 35 15,0 1-15,0 0 0,35 0 16,-35 0-16,0-1 0,0 1 16,0 71-16,0-71 0,0 0 15,0 0-15,0 0 0,0-1 16,0 1-16,0 0 0,0-72 31,0 0-15,0 1-16,0-1 15,0-36-15,0 36 0,0-35 16,0 35-16,0 0 0,36-35 16,-36 35-16,36 36 31,-36 36-31,36-36 15,-36 36-15,35-1 0,1 1 16,0 0-16,0 0 16,-1-36-16,1 71 0,0-71 0,0 36 15,0-36-15,-1 0 0,1 0 16,0 0-16,0 0 0,-1 0 16,1 0-16,0 0 15,-36-36-15,36 0 0,0 1 0,-36-1 16,0 0-16,0 0 0,0 1 15,0-37-15,-36 0 0,36 37 16,-36-1-16,36 0 0,0 0 16,-36-35-16,36 35 0,-36 0 15,36 72 1,0 0 0,36 0-16,-36 35 15,0 1-15,36-37 0,-36 37 16,0-36-16,0 0 0,36 71 15,0-71-15,-36-1 16,0 1-16,35-36 0,1 36 0,0-36 16,0 0-16,-1 0 15,-35-36-15</inkml:trace>
  <inkml:trace contextRef="#ctx0" brushRef="#br1" timeOffset="4900.21">26372 11526 0,'0'-36'0,"0"72"16,0 0-1,0 0-15,0-1 16,0 1-16,0 0 0,0 0 16,0-1-16,0 1 15,36 0-15,0 0 0,-1 0 16,1-36 0,0-36-16,0 0 15,-1 0 1,-35 0-16,36-35 0,-36 35 15,0 0-15,0 1 0,0-1 16,0 0-16,0-36 0,0 37 0,-36 35 16,36-36-16,-35 36 0,-1 0 15,0 0-15,0 0 16,1 0-16,35 36 16,-36-1-16,0 1 15,36 0-15,0 0 16,0 0-16,36-36 0,-36 35 15,36-35-15,-1 0 16,1 0-16,0-35 0,0 35 16,-1-36-16,1 0 15,0 0-15,-36 0 0,36 36 0,-36-35 16,36 35 0,-36-36-16,0 72 31,35-1-16,-35 37 1,36-72-16,-36 36 0,0 0 16,36-1-16,-36 1 15,36-36-15,-36 36 16,35-72 0,-35 0-16,36 36 0,-36-35 15,36-73-15,0 37 16,0 35-16,-1-36 0,1 72 15,-36-35-15,36-1 16,0 36 0,-1 36-16,1-1 15,0 1 1,-36 0-16,36 0 0,0-1 16,-1 1-1,1 0-15,0-36 0,0 0 16,-1 0-16</inkml:trace>
  <inkml:trace contextRef="#ctx0" brushRef="#br1" timeOffset="3412.06">23689 11884 0,'0'-36'0,"0"0"16,-36 36-1,36-36-15,0 1 16,-36 35-16,36-36 15,-35 36-15,-1-36 16,0 36 0,0 0-16,36 36 0,-35 0 15,-1 35 1,0-35-16,0 0 0,36 0 16,-36-1-16,36 1 0,-35 36 15,35-37-15,0 1 0,35-36 16,1 0-1,0-36-15,0 36 16,-36-35-16,71-37 0,-35 72 16,-36-36-16,36 1 0,-36-1 15,36 0-15,-36 0 0,0 0 0,0 72 47,0 0-31,0 36-16,0-37 15,0 1-15,0 0 0,35 0 16,-35-1-16,36-35 0,0 0 16,0 0-1,0 0-15,-36-35 16,35-1-16,1 36 0,36-72 16,-72 37-16,35-1 0,1 36 0,-36-36 15,36 0-15,0 0 16,-1 72-1,-35 0 1,0 0 0,36-36-16,-36 36 0,36-1 15,0-35-15,-36 36 0,36-36 0,-1 0 16,37 0-16,-36 0 16,-1-36-16,1 36 15,0-35-15,36-73 16,-216-35 62,109 250-78,35-71 16,-36 0-16,36 0 0,0 0 15,36 35-15,-36-35 0,35 0 16,1-36-16,-36 35 0,36-35 15,36 0-15</inkml:trace>
</inkml:ink>
</file>

<file path=ppt/ink/ink1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51:45.12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0 194 0,'35'0'15,"1"0"1,107 107 15,-107-107-31,0 36 16,0 0-16,-1 0 15,1-36-15,0 36 16,-36-72 0,0 0-16,0 0 15,0-35-15,0 35 16,0-36-16,0 37 0,0-1 15,-36 0-15,36 0 16,0 0-16,0 72 31,0 0-15,36 0-16,-36 0 16,0-1-16,0 37 0,0-36 15,36-1-15,-36 1 0,0 36 0,36-1 16,-36-35-16,35 0 15,-35 0-15</inkml:trace>
  <inkml:trace contextRef="#ctx0" brushRef="#br0" timeOffset="-399.77">35 51 0,'0'36'15,"-35"-36"-15,35 36 125,35-1-125,-35 1 16,0 71-16,0-71 16,0 0-16,0 0 0,0 0 15,0 35-15,0 1 0,0-37 16,0 1-16,0 0 0,0-72 47</inkml:trace>
  <inkml:trace contextRef="#ctx0" brushRef="#br0" timeOffset="629.63">966 373 0,'35'0'0,"-35"-36"31,0 0-15,0 1-1,0-1 1,-35 0 0,-1 36-1,36 36-15,-36-36 16,36 36-16,-36 35 15,36-35 1,0 0-16,0 35 0,0-35 16,0 0-16,36-36 15,0 36-15,0-72 16,-1 36-16,37-72 0,-36 72 16,-1-35-16,1-1 0,0 0 15,0 0-15,0 0 0,-1 1 16,1 35-16,-36-36 0,36 36 15,0 36 1,-36-1-16,0 1 16,0 0-1,0 0-15,35-36 0,-35 36 16,36-1-16,0-35 16,0 36-16,0-36 0,-1 0 0,1 0 15,-36-36-15,36 36 16,-36-35-16,36-1 0,-36 0 15,0 0-15,0 0 16,-36 1 0,0 35-16,0 0 15,1 0-15,35 35 0,-36-35 16,0 36-16,0 0 0,0 36 16,1-1-1,35-35-15,0 0 16,0-1-16,0 1 15,35-36-15,1 0 0</inkml:trace>
  <inkml:trace contextRef="#ctx0" brushRef="#br0" timeOffset="1088.37">1967 337 0,'0'-36'16,"0"1"-1,36-1 1,0 36-16,0-36 0,-1 0 16,1 36-16,0-35 0,71-37 15</inkml:trace>
  <inkml:trace contextRef="#ctx0" brushRef="#br0" timeOffset="920.47">2075 51 0,'-36'0'16,"36"-36"-16,-36 36 16,36 36 30,0 0-46,0 0 0,36 35 16,-36-35-16,36 0 16,-36-1-16,0 1 0,0 36 15,0-36-15</inkml:trace>
  <inkml:trace contextRef="#ctx0" brushRef="#br0" timeOffset="1552.11">3255-56 0,'0'-36'15,"0"0"-15,0 0 16,-36 36 0,1 0-16,-1 0 15,0 0 1,0 36-16,36 0 16,0 0-1,108 107 16,-73-107-31,1-36 16,0 0-16,0 35 0,-1 1 16,1 0-16,-36 0 31,0 35-31,-179 1 31,144-36-15,-1-36-16,0 0 0,0 0 0,1 0 15,-1 0-15,36-36 0,0 0 16,0 0 0,36-35-16,-1 71 0,37-72 15,-36 36-15,-1 1 0</inkml:trace>
  <inkml:trace contextRef="#ctx0" brushRef="#br0" timeOffset="2587.51">3577-128 0,'72'-36'15,"-37"1"-15,1 35 0,0-36 16,0 0-16,0 36 15,-36 36 17,0 0-32,0-1 15,0 1-15,0 0 16,0 35-16,0-35 0,0 0 16,0 0-16,0 0 15,35 35-15,-35-35 16,0-72 15,0 0-15,36 1-1,0-1 1,0 36-16,-1-36 16,1 36-16,0 0 15,0 0-15,0 0 0,35 0 0,-35-36 16,0 36-16,-1 0 15,1 0-15,0-36 16,-36 1 0,-36 35-1,0 0 1,1 0 0,-1 35-16,0-35 15,36 36-15,-36 0 16,36 0-16,0 0 15,36-36 1,0 0-16,35-36 16,-35 0-1,0 36-15,0-36 0,-1 36 16,37-36-16,-36 1 16,0 35-16,-1 0 15,1 0-15,0 0 31,-36-36-15,36 0-16,-36 0 16,0 1-16,35-1 15,-35 0-15,0 0 0,0 0 0,0 1 16,0-37-16,0 1 0,0 35 16,0 0-16,0 0 0,0 1 15,0 70 16,0 37-15,0-36-16,0-1 0,0 37 16,0-36-16,0-1 0,0 37 15,36 0-15,-36-37 0,0 1 16,36 0-16,-36 0 16,36-36-16,0 0 15,-36-36-15,35 36 16,-35-36-16,36 36 0,-36-36 15,36 1 1,0 35-16,-1-36 16,1 36-16,0-36 15,36 36-15,-72-36 16,35 0-16,1 36 0,0-35 16,-36-1-16,71 0 0,-71 0 15,0 1-15,-35 35 31,-37 35-31,72 1 16,-36-36-16,36 36 0,-35 0 16,35-1-16,-36 37 0,36 0 15,36-1 1,-1-35-16,1-36 16,0 0-16,0 0 15</inkml:trace>
  <inkml:trace contextRef="#ctx0" brushRef="#br0" timeOffset="3675.85">822 1088 0,'36'0'31,"-36"-35"-31,0-1 79,0 72-17,0-1-62,0 1 16,0 0-16,0 0 0,0 0 15,0-1-15,0 37 0,0-36 0,0-1 16,-36 37-16,36-36 16,-35 35-16,35-35 15,0-72 1,0 1-1,0-1-15,0-36 16,35-35-16,-35 71 16,36-71-16,-36 71 0,36 0 15,-36 0-15,0 1 0,36-37 16,0 36-16,-36 1 16,35 35-1,1 35 1,-36 1-16,36 36 15,-36-37-15,36 1 0,-36 0 16,35 0-16,-35 35 0,36-35 16,-36 0-16,36 0 15,-36-1-15</inkml:trace>
  <inkml:trace contextRef="#ctx0" brushRef="#br0" timeOffset="3855.74">966 1375 0,'-36'0'15,"72"0"1,-1-36-16,1 0 16,0 0-16,35 1 0,-35-1 15,36 0-15,71-71 0,36-1 16</inkml:trace>
  <inkml:trace contextRef="#ctx0" brushRef="#br0" timeOffset="4552.35">3863 802 0,'0'-35'0,"0"-1"32,0 72 15,0-1-47,36 1 0,-36 0 15,0 35-15,0-35 16,0 0-16,0 0 0,0-1 15,0 37-15,0-36 0,0 0 16,0-1 0,0-70-1,0-1-15</inkml:trace>
  <inkml:trace contextRef="#ctx0" brushRef="#br0" timeOffset="4904.14">3899 731 0,'0'-36'0,"36"0"15,-36 0-15,0 1 0,36 35 16,-36-36-16,35 36 0,1-36 16,0 0-16,0 36 15,-36 36 1,0 0-16,0 0 0,0-1 16,0 1-16,-36 36 0,36-1 15,-36 1-15,36-36 16,0-1-16,36-35 15,0 0-15,0-35 16,-1 35 0,1 0-16,0 0 0,0 0 15,-36 71 1,0-35 0,-36 0-16,0-1 0,0 1 15,-71 36-15,-36 35 31,71-107-31,37 0 0,-1 0 16,0 0-16,36-36 0,-36 1 16</inkml:trace>
  <inkml:trace contextRef="#ctx0" brushRef="#br0" timeOffset="12235.95">250 2519 0,'0'36'31,"0"0"1,0 0-32,0 0 15,0-1-15,0 1 16,36 0-16,0 0 15,-1-1 1,1 1 0,0-36-1,0-36-15,-36 1 16,36 35-16,-36-36 0,0 0 16,0 0-16,35 1 15,-35-1-15,0 0 0,0 0 16,-35 0-16,-1 1 15,36-1-15,-36 0 0,0 0 16,0 36 0,1 0-16,-1 0 15,36 36 1,-36 0-16,36 0 0,0-1 16,0 1-16,0 0 0,0 0 0,0 0 15,36-1-15,0-35 16,-36 36-16</inkml:trace>
  <inkml:trace contextRef="#ctx0" brushRef="#br0" timeOffset="12428.08">858 2627 0,'-36'0'15,"36"-36"1,36 36 31</inkml:trace>
  <inkml:trace contextRef="#ctx0" brushRef="#br0" timeOffset="12961.78">1216 2484 0,'-36'0'15,"0"35"17,1-35-32,35 36 15,0 0 1,35 0-16,1-36 15,0 0 1,36 0-16,-37 0 16,1 0-16,0 0 15,0 0-15,-1 36 0,1-36 16,-36 35-16,36-35 0,-36 36 0,0 0 16,0 0-16,0 35 15,-36-35-15,0 36 0,36-37 16,-35 1-16,35 0 15,-36-36-15,36 36 16,-36-72-16,36 0 0,0-35 16,0 35-16,36 0 0,-36 0 15,0 0-15,36-35 0,-36-1 16,35 37-16,-35-1 0,0 0 16,36 36-16,-36-36 0,0 0 15,0 1-15,-107-37 31,71 72-15,0 0-16,1 36 16,-1-36-1,36 36-15,-36-36 0,36 35 16,0 1-16,36 72 16</inkml:trace>
  <inkml:trace contextRef="#ctx0" brushRef="#br0" timeOffset="13856.26">3935 2233 0,'36'0'15,"-36"-36"1,0 72 62,-36 0-78,36 36 16,0-37-16,0 1 15,0 0-15,0 0 0,0-1 16,36 1-16,-36 0 0,35-36 16,-35 36-16,36-36 15,0 0-15,0 0 16,35-36-16,-71 0 16,36 0-16,0 1 15,-36-1-15,36 0 0,-36 0 16,0 1-16,0-1 0,0-36 15,-36 36 1,0 36-16,0-35 0,1-1 16,-1 36-1,0 0-15,0 36 0,0-1 16,36 1 0,-35 0-16,35 0 0,0 0 15,35-1 1</inkml:trace>
  <inkml:trace contextRef="#ctx0" brushRef="#br0" timeOffset="14292.01">4686 2376 0,'-36'0'0,"1"0"46,70 0 1</inkml:trace>
  <inkml:trace contextRef="#ctx0" brushRef="#br0" timeOffset="14651.81">4972 2197 0,'0'-35'16,"36"-1"-16,0 0 16,0 36-1,-1-36-15,1 36 16,0 36-16,-36 0 15,0 0-15,0-1 0,0 1 16,0 0-16,0 0 0,-36 0 16,0 35-16,36-35 0,0 0 15,-35-1-15,35 1 16,35-36-16,1 0 16,0-36-16,0 36 15,71-71-15,-71 71 0,0-36 16,-1 36-16,37-36 0,-36 36 15,0-35-15,-1 35 0,1 0 16,0 0-16,-36 35 16</inkml:trace>
  <inkml:trace contextRef="#ctx0" brushRef="#br0" timeOffset="17347.46">1144 4952 0,'-35'0'15,"35"-36"1,0 1 0,0 70 31,0 37-47,0-1 15,0-35-15,0 36 16,35-36-16,-35-1 15,0 1-15,36 0 16,-36 0-16,36-36 0,0 0 16,0-36-1,-1 0-15,1 0 16,0-35-16,-36 35 0,36 0 0,-36 0 16,0 1-16,0-1 0,0-36 15,0 37-15,0-1 0,0 0 16,-36 36-16,36-36 0,-36 0 15,0 36-15,1 0 16,-1 0-16,-36 36 16,36 36-16,1-1 15,-1-35-15,36 0 16,0 0-16,0-1 16,0 1-16,36 0 0,-1-36 15,1 0-15,0 0 0</inkml:trace>
  <inkml:trace contextRef="#ctx0" brushRef="#br0" timeOffset="17516.36">1753 5095 0,'-36'0'31,"36"-36"0,36 36-31</inkml:trace>
  <inkml:trace contextRef="#ctx0" brushRef="#br0" timeOffset="17728.24">2182 4702 0,'0'-36'15,"0"72"32,36-36-47,-36 35 0,0 37 0,35-36 16,-35 0-16,0-1 0,0 1 16,0 36-16,36 35 0,-36 0 15,0-71-15,0 36 16</inkml:trace>
  <inkml:trace contextRef="#ctx0" brushRef="#br0" timeOffset="18636.72">4615 4308 0,'0'-36'16,"0"1"15,0-1 0,0 72 32,0 35-63,0-35 15,0 0-15,0 0 16,0 71-16,0-71 0,35-1 16,-35 1-16,0 0 15,36 0-15,-36-1 0,36-35 16,0 0 0,-1-35-16,1 35 0,0-36 15,-36 0-15,36 36 0,0-36 16,-1-35-16,-35 35 0,0 0 0,36 1 15,-36-1-15,0-36 0,0 36 16,-36 1-16,1-1 16,35 0-16,-36 36 0,0-36 15,0 36-15,0 0 16,1 0-16,-1 36 0,0-36 0,0 36 16,36 0-16,-35-36 15,35 71-15,-36-35 0,36 0 16,0 0-16,36-1 15,-1 1-15,1-36 0,-36 36 16,36-36-16</inkml:trace>
  <inkml:trace contextRef="#ctx0" brushRef="#br0" timeOffset="18811.62">5187 4523 0,'0'-36'15,"-36"36"1,36-36-16,0 1 31,36 35-15</inkml:trace>
  <inkml:trace contextRef="#ctx0" brushRef="#br0" timeOffset="19412.28">5902 4237 0,'0'-36'16,"36"36"-16,-36-36 0,36 0 15,-36-35-15,36 71 0,-36-36 16,0 0-16,36 36 0,-36-36 15,0 1-15,0-1 0,0 0 16,-36 36 0,36-36-16,-36 36 15,0 0-15,0 36 16,1 0-16,-1-36 0,36 36 16,-36-1-16,0 1 15,1 0-15,-1 0 0,36 0 16,0-1-16,0 37 15,36-36-15,-1-36 16,1 0-16,0 0 0,0 0 16,-1-36-16,1 36 0,-36-36 15,36 0-15,0 1 0,0-1 16,-36 0 0,0 72 46,0 0-62,35-1 16,-35 1-16,0 0 0,0 0 15,36-1-15,-36 73 0,0-72 0,0 35 16,0-35-16,0 0 0,0 35 16,0 1-16,0-37 15,0 1-15,0-72 47,0 1-31,0-1-16</inkml:trace>
</inkml:ink>
</file>

<file path=ppt/ink/ink1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51:53.251"/>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185 72 0,'0'-36'16,"0"0"78,-36 36-48,1 0-30,-1 0-16,36 36 16,-36 0-1,36 0-15,0-1 16,-36 1-16,36 0 16,0 36-16,0-37 15,0 1-15,0 0 0,0 0 16,0 35-16,0 1 15,36-36-15,-36 35 0,0-35 16,36 0-16,-36-1 16,0 1-16,0 36 0,36 35 15,-36-35-15,0 35 16,0-71-16,0 35 0,35-35 0,-35 36 16,0-1-16,0 1 15,36 35-15,-36-35 0,0-1 16,0 1-16,0-37 0,0 37 15,0 71-15,0 0 0,0-71 16,0 71-16,0-107 0,0 35 16,0-35-16,0 35 0,0 1 15,0 0-15,0 35 16,0-71-16,36 71 0,-36-71 16,0 0-16,0-1 0,0 1 15,36 0-15,-36 0 0,0 35 0,0-35 16,0 0-16,0 0 0,36-1 15,-36 1-15,0 36 16,0-1-16,35-71 16,-35 72-16,0-36 15,36-1-15,-36 1 0,0 0 16,36 0-16,-36-1 16,0 1-16,36-36 15,-36 36-15,35-36 31,-35 36-31,36-36 16,0 0-16,0 0 16,35 0-16,-35 0 15,0 0-15,0-36 16,-1 36-16,37 0 0,35-36 16,-35 36-16,-1 0 0,1-36 15,-36 36-15,35-35 0,-35 35 16,0-36-16,35 36 15,-35-36-15,-36 0 110,0 1-95,36 35-15,-36-72 0</inkml:trace>
</inkml:ink>
</file>

<file path=ppt/ink/ink1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51:54.650"/>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43 323 0,'-36'0'15,"36"-36"-15,0 0 31,0 0-15,36 36 0,0-35-1,0 35 1,0-36-16,71-36 16,72 1 15,-144 71-31,1 0 15,0 0-15,0 36 32,-36-1-32,0 1 15,0 0-15,0 0 16,0-1-16,36 1 0,-36 0 16,0 36-16,35 35 15,-35-71-15,36 35 0,-36 1 0,0-1 16,36 1-16,0 71 0,-36-72 15,0 1-15,35 0 0,-35-1 16,0 1-16,36 71 0,0-72 16,-36 1-16,0 35 0,36-35 15,-36-1-15,36 108 0,-36-107 16,35 35-16,-35-35 0,0-1 0,36 36 16,-36 37-16,0-73 0,0 1 15,36-1-15,-36-35 0,0 107 16,36-36-16,-36 1 15,0-1 1,0-35-16,0-1 0,35 1 16,-35-37-16,0 1 0,0 0 15,0 0-15,0 0 16,0-1-16,0 1 0,0 0 16,0 0-1,-35-36-15,35 35 16,-36-35-16,0 36 15,0-36-15,1 0 16,-1 36-16,-36-36 0,36 36 16,1-36-1,-1 0-15,0 36 0,-35-36 0,35 35 16,0-35-16,36 36 0,-36-36 16,0 0-16,1 36 0,-1-36 15,36 36-15,-36-36 0,0 35 16,1-70 15</inkml:trace>
</inkml:ink>
</file>

<file path=ppt/ink/ink11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51:43.08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11275 6553 0,'0'-35'16,"0"-1"15,0 0-16,0 72 17,36-36-17,-36 36-15,36-1 16,-36 73-16,35-1 16,-35-71-16,0 107 0,36-72 15,-36-35-15,0 36 0,0-1 0,0 1 16,0 35-16,0-71 0,0 35 15,0-35-15,-36 0 0,36 0 16,0-72 15,-35 0-15,35 0-16,0 1 0,0-1 16,0 0-16,-36 36 15,36-36-15</inkml:trace>
  <inkml:trace contextRef="#ctx0" brushRef="#br0" timeOffset="502.7">11311 6589 0,'0'-36'0,"0"1"15,0-1-15,0 0 16,36-36-16,-1 72 16,-35-35-16,36 35 0,-36-36 15,36 36-15,0 0 0,0 36 16,-36-1-16,0 37 16,0-36-16,0 0 0,0-1 15,-36 1-15,36 0 0,0 35 16,0-35-16,0 0 0,71-72 31,-35 0-31,0 1 16,35-1-16,-35 36 0,36-72 15,-36 72-15,35 0 0,-35 0 16,0 36-16,-36 0 16,0 35-16,0-35 0,0 0 15,-36 71-15,-143 179 31,107-250-31,37 36 0,-73-1 0,73-71 16,-37 36-16,36-36 0,0 36 16,1-36-16,-37 0 15,36-36-15,1 0 0,35-71 32,71 35-17</inkml:trace>
</inkml:ink>
</file>

<file path=ppt/ink/ink11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52:29.89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0 2168 0,'0'-36'47,"36"36"0,-36 36-31,36-36-16,0 0 15,0 0 1,-1 0 0,-35-36-1,36 36-15,0 0 16,-36-36-16,36 36 16,-1-36-16,1 36 15,0-36-15,0 1 16,0-1-1,-1 36-15,-35-36 0,36 36 16,0-36-16,0 1 16,35-1-16,-35 0 15,0 0-15,35 0 0,-35 1 16,0 35-16,0-36 0,-1 0 16,1 36-16,0-36 0,35-35 15,-35 71-15,0-36 0,36 0 16,250-214 31,-251 214-47,-35 0 15,0 1-15,-1 35 0,-35-36 0,36 36 16,0-36-16,36 0 0,-1-35 16,-35 71-16,35-72 15,-35 72-15,0-36 0,0 36 16,-36-35-16,35 35 0,1-36 15,36 36-15,-36-36 0,-1 0 16,1 36-16,0 0 0,0-36 16,35 1-16,-35 35 0,0-36 15,0 0-15,-1 36 0,1-36 16,0 36-16,35-35 0,1-1 16,-36 0-16,35 36 15,-35-36-15,0 36 0,0 0 16,-1-36-16,1 36 15,36-35-15,-37 35 0,37 0 16,-36 0-16,0-36 0,-1 36 16,37 0-16,-1-36 0,-35 36 15,36 0-15,-36-36 0,-1 36 0,1 0 16,0 0-16,35-35 0,1 35 16,-36 0-16,35-36 15,-35 36-15,0 0 16,0 0-16,-1 0 15,1-36-15,36 36 0,-36 0 0,-1 0 16,1 0-16,0 0 0,0 0 16,-1 0-16,1 0 0,0 0 15,0 0-15,-1 0 16,1 0-16,0 0 0,0 0 16,0 0-16,-1 0 15,1 0-15,0 0 0,71 36 31,36 35 1,-107-35-17,0-36-15,0 0 16,-36 36-16,35-36 0,1 0 16,0 0-16,0 36 15,0-36 1,-1 0-16,1 0 0,0 0 0,-36 35 15,36-35-15,-1 0 16,-35 36-16,36-36 16,-36 36-1,0 0 32,36-36 31,-36-36 0,0 0-62,0 0 0</inkml:trace>
</inkml:ink>
</file>

<file path=ppt/ink/ink11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52:19.950"/>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9272 12957 0,'0'-36'187,"0"72"-124,0 0-32,0 0 0,36-36-15,-72-36 78,-36-72-63,36 73-16,36-37-15,-35 1 16,35 35-16,-36 36 16,36-36-16,0 0 0,0 0 15,0 1-15,0-1 0,-36 36 16,36-36-16,0 0 0,0-35 16,0 35-16,36 0 0,-36-35 15,36 71-15,-36-36 16,0 0-16,35 0 0,-35 1 15,36-37-15,0 1 16,-36 35-16,36 0 0,0 0 0,-36 0 16,35 36-16,-35-35 0,36-1 15,0 0-15,0 36 16,-36-36-16,35 1 16,1 35-16,0-36 0,0 0 15,0 0-15,-1 36 0,-35-36 16,36 36-16,36-35 0,-37 35 0,1-36 15,0 36-15,0 0 16,0 0 0,35 0-16,-35 0 0,35 0 15,-35 36-15,0-36 0,0 0 16,-1 0-16,1 0 0,36 0 0,-36 0 16,-1 0-16,37 0 15,-36 0-15,35 35 16,72 1 15,-143 0-31,36 0 0,0 0 16,0-1-16,-36 1 0,35 0 0,-35 0 15,36-1-15,-36 1 16,0 36-16,36-36 0,-36-1 16,0 1-16,36 0 0,-36 0 15,0-1-15,36 37 0,-36-36 16,0 35-16,0-35 0,0 0 15,0 35-15,35-35 0,-35 0 16,0 35-16,0 37 16,0-72-16,0 35 0,0-35 15,0 0-15,36-1 16,-36 1-16,0 0 0,0 0 16,0 0-16,0-1 15,0 1 1,0 0-1,-36 0-15,36-1 16,0 1-16,-35-36 16,35 36-16,0 0 15,0-72 126,-36 0-125,36 0-16</inkml:trace>
  <inkml:trace contextRef="#ctx0" brushRef="#br0" timeOffset="4607.49">11382 11848 0,'0'-36'32,"0"0"-1,0 72 31,0 0-62,0 0 0,0 0 16,0-1-16,0 1 0,0 36 16,0-37-16,0 1 0,0 0 0,36-36 15,-36 36-15,0-1 0,36-35 16,0 0-1,0-35 1,-36-1-16,35 36 0,-35-36 0,36 0 16,-36 1-16,36-37 0,-36 1 15,0 35-15,0 0 0,0 0 16,0 0-16,-36 1 0,0-1 16,36 0-16,-35 36 15,35-36-15,-36 36 0,0 0 16,0 0-1,36 36-15,-36 0 0,1 0 16,35 35-16,0-35 16,0 0-1,35-36-15,1 0 16</inkml:trace>
  <inkml:trace contextRef="#ctx0" brushRef="#br0" timeOffset="4780.39">11991 11812 0,'0'-36'16,"-36"36"15,36-35-15</inkml:trace>
  <inkml:trace contextRef="#ctx0" brushRef="#br0" timeOffset="5495.99">12241 11598 0,'-36'0'16,"1"35"-1,35 1 1,-36-36 0,36 36-16,0 0 15,0-1-15,0 1 16,36-36 0,-1 0-1,1-36 1,0 1-16,0 35 31,-1 0 0,1 0-15,0 35 15,-36 1-15,0 0-1,0 0 1,0 0 0,0-1-16,0 1 15,0 0 1,0 0-16,0-1 31,-36-35-31,0 0 31,1 0-31,35-35 16,-36-1-16,36 0 16,0 0-16,-36 1 0,36-1 15,0 0-15,0 0 0,36-71 16,-36 71-16,0 0 0,36 1 0,-36-1 16,0 0-16,35-36 0,-35 37 15,0-1-15,0 0 16,0 0-16,-35 36 31,-1 0-31,0 36 16,0 0-16,36 0 15,-35-1-15,-1 37 16,36-36-16,0 0 0,0-1 16</inkml:trace>
  <inkml:trace contextRef="#ctx0" brushRef="#br0" timeOffset="12368.05">13601 11776 0,'35'0'0,"-35"-35"16,0-37 46,0 108-46,0 0-16,0-1 0,0 1 15,36 0-15,-36 0 0,36 35 16,-36-35-16,36 0 16,-36 0-16,35-1 0,-35 1 0,36 0 15,0-36-15,-36 36 0,36-36 16,-1 0-16,1 0 15,-36-36-15,36 36 0,-36-36 16,36 0-16,-36-35 16,0 35-16,0 0 0,0 1 0,0-37 15,0 36-15,-36-35 0,36-1 16,-36 72-16,0-71 16,1 35-1,-1 36 1,0 36-16,0-36 0,1 35 15,35 1-15,-36-36 0,36 72 16,-36-37-16,36 1 16,0 0-16,36 0 15,-36 0-15,36-36 16,-1 0-16,37 0 16</inkml:trace>
  <inkml:trace contextRef="#ctx0" brushRef="#br0" timeOffset="12543.95">14280 11776 0,'0'-35'32,"0"-1"-1</inkml:trace>
  <inkml:trace contextRef="#ctx0" brushRef="#br0" timeOffset="13172.59">14638 11347 0,'0'-36'15,"0"1"1,0-1-16,0 0 16,0 0-1,36 36 1,-36 36 15,0 0-15,0-72 93,36 0-78,-1 0-31,1 36 16,0-35-16,0 35 0,-1 0 16,1 0-16,0 35 0,0-35 15,-36 36-15,71 0 0,-71 71 16,0-71-16,0 71 16,0-71-16,0 36 0,0-36 15,-35 35-15,35-35 0,-36 35 16,36-35-16,0 0 0,0 0 15,36-72 1,-1 0 0,1 36-16,36-71 15,-1 35-15,-35 0 0,35 0 16,-35 1-16,0 35 0,-36-36 16,36 36-16,0 0 0,-1 0 15,1 0-15,-36 36 16,0-1-16,36 1 15</inkml:trace>
</inkml:ink>
</file>

<file path=ppt/ink/ink11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4:17.61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3005-8219 0,'0'-36'94,"0"72"-63,0 0-15,0 35-16,0-35 16,0 0-16,-36-1 0,36 1 15,0 0-15,-36 36 0,36-37 16,0 1-16,-36 0 0,36 0 16,0-1-16,0-70 31,0-1-31,0 0 15,36 0-15,-36 1 0,0-1 16,36-72-16,-36 37 0,0 35 16,36-35-16,-36 35 0,36-36 15,-36-35-15,35 71 0,-35 0 16,0 1-16,36-1 0,-36 0 16,36-36-16,0 37 15,-1-1-15,1 36 16,0 0-1,-36 36-15,36-36 0,-1 35 16,1 1-16,-36 0 0,36 36 0,-36-37 16,0 1-16,36 36 0,0-1 15,-36 1-15,0-36 0,0 35 16,35-35-16,-35 35 0,0 1 16,0 0-16,0-37 0,36 1 15,-36 0-15,0 0 16</inkml:trace>
  <inkml:trace contextRef="#ctx0" brushRef="#br0" timeOffset="211.88">3148-7969 0,'358'-179'63,"-323"179"-47,108-35-16,-35-1 0</inkml:trace>
  <inkml:trace contextRef="#ctx0" brushRef="#br0" timeOffset="1268.34">3899-5715 0,'0'-36'0,"0"0"16,36 36 0,-36-35-16,36-37 0,35 72 15,-71-36-15,36 36 0,0 0 16,0 0-16,-1 0 0,1 0 15,0 0-15,-36 36 0,36-36 16,-36 36-16,0 0 0,0 35 16,0-35-16,0 0 0,-36 0 0,36-1 15,0 1-15,0 0 0,0 0 16,36-36 0,-1 0-16,1 0 15,0 0-15,0 0 16,-1 0-16,-35 35 15,36-35-15,-36 36 0,0 0 16,0 0-16,0 35 0,0-35 16,-36 0-16,36 0 0,-35-1 15,35 1-15,-36 36 0,0-37 16,36 1-16,-36 0 0,1 0 0,35 0 16,-36-1-16,0-35 0,0 0 15,1 36-15,-1-36 16,-36 0-16,36 0 0,1 36 15,-1-36-15,-36 0 0,37 36 16</inkml:trace>
  <inkml:trace contextRef="#ctx0" brushRef="#br0" timeOffset="808.54">3935-5715 0,'0'-36'0,"0"0"16,36 36 0,-36-35-16,35 35 31,1 0-15,-36 35-16,0 37 15,0-36-15,0 0 0,0 35 0,0-35 16,0 35-16,0 73 0,0-73 15,-36 1-15,36-1 0,0 1 16,0-37-16,0 37 0,0-36 16,0 0-16,0-1 15,0-70-15</inkml:trace>
</inkml:ink>
</file>

<file path=ppt/ink/ink11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4:01.917"/>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621 144 0,'0'-36'16,"36"36"0,-36-36-1,35 36 1,-70 0 109,-1 0-94,36-36-31,-36 36 16,0 0-1,0 0-15,1 0 16,-1 0-16,0-35 16,0 35-16,1 0 15,-1 0-15,0 0 0,36 35 16,-36-35-16,1 0 16,-1 0-1,36 36-15,-36 0 31,0-36-31,36 36 0,0-1 16,-36-35-16,36 36 16,0 0-16,-35 0 15,35 0-15,0-1 0,0 1 16,0 0-16,0 35 16,0-35-16,0 0 15,0 0-15,0-1 0,0 37 0,0-36 16,0 0-16,0-1 0,0 1 15,0 0-15,0 35 16,35 1-16,-35-36 16,0 35-16,36-35 0,-36 0 0,0 35 15,0-35-15,0 0 0,0 71 16,36-35-16,-36-36 0,0 35 16,0-35-16,0 35 0,0 37 15,0-72-15,0-1 0,36 37 16,-36-36-16,0 35 0,0 1 15,0-36-15,36 35 0,-36-35 16,0 0-16,0-1 0,0 73 0,0-72 16,35-1-16,-35 1 0,0 0 15,0 0-15,0-1 16,0 73-16,0-72 0,0 35 0,0-35 16,0 0-16,0 35 0,0 1 15,0-37-15,0 1 0,36 0 16,-36 0-16,0 0 0,0 35 15,0-35-15,0 0 0,0-1 16,0 1-16,0 36 16,0-36-16,36-1 0,-36 1 15,0 36 1,36-1-16,-36 1 16,0-36-16,0-1 0,35 1 15,-35 0-15,0 35 16,0-35-16,0 0 15,0 0-15,0-1 16,0 1 0,0 0-1,36-36 1,-36 36 0,36 0 15,0-36-16,-1 0-15,1 0 16,0 0-16,0 0 0,0 0 16,35-36-16,-35 36 0,71-36 15,-71 36-15,36 0 0,-37-36 16,1 36-16,36-36 0,-1 36 16,-35-35-16,0 35 0,0 0 15,-1-36-15,1 36 0,0 0 16,0 0-16,-1 0 0,-35-36 62,36 0-62</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3:52:45.342"/>
    </inkml:context>
    <inkml:brush xml:id="br0">
      <inkml:brushProperty name="width" value="0.05292" units="cm"/>
      <inkml:brushProperty name="height" value="0.05292" units="cm"/>
      <inkml:brushProperty name="color" value="#FF0000"/>
    </inkml:brush>
  </inkml:definitions>
  <inkml:trace contextRef="#ctx0" brushRef="#br0">18132 1166,'-25'0,"1"0,-1 0,-50 25,75-1,-49 1,49 0,0 0,-25 0,25-1,0 1,0 0,25 25,0-50,-1 24,1 1,25 0,-25 0,-25 0,24-25,-24 24,25 26,-25-25,0 25,0-26,0 1,-25 0,1 0,-26 0,50-1,-25-24,-24 25,24-25,0 0,0 0,0 0,1-49,24 24,0-25,24 50,-24-25,25 25,-25-24,25-1,0 25,0 0,-1 0,1 0,0 25,-25 24,25-24,0-25,-1 50,1-1,0-24,-25 0,25-25,0 25,-1-25,1 24,0 1,0-25,24 0,-24 0,0-25,0-24,0 49,-25-25,24 0,-24 0,0 1,0-1,0 0,-24 25,24 50,0-1,0 1,24-1,1 1,0 0,0-1,0-24,-25 0,25-25,-1 0,1 0,25-50,-1-24,-49-1,25 51,-25-26,0 25,25-49,-25 49,0 0,0 0,0 1,25 24,-25 24,25 1,-1 0,-24 0,25 49,0-49,0 0,0 0,-25-1,49 26,-49-25,25-25,-25 25,50-1,-26-24,1 0,0-49,25-26,-26 26,26-26,-25 26,0-26,-25 26,0-1,0 25,0 0,0 1,0-1,0 0,0 0,0 75,24-1,-24 1,0 0,25-25,-25-1,25 1,-25 0,25-25,-25-25,25 0,-1 1,-24-1,0 0,25 25,0-25,25 25,-25 0,24 25,-24 0,0 0,0 49,-25-49,24 0,-24 24,25-49,-25 25,0 0,0 0,25-25,0 0,0 0,24-75,-24 26,25-26,-1-49,-49 74,25 1,0 49,-25-50,25 25,-25 1,0-1,24 25,1 0,0 49,0 26,0-1,-25 1,24-26,-24 1,25-25,-25 0,0-1,0 1,25 0,0-25,0-25,-1-49,1-25,0-1,25-24,-26 25,-24 74,25 0,-25 1,25-1,0 0,0 25,24 0,-49 25,50 0,-50-1,25 26,0-25,-25 0,0 24,24-24,-24 0,0 0,25-1,-25 1,25-25,0 0,0-25,-1 1,1-51,-25 26,25-1,0 25,0-49,-25 49,0 0,0 0,0 1,24 24,-24 24,50 51,-50-1,25-49,0 0,-1 24,-24 1,25-25,0 24,0-24,0 0,-1-25,1 0,25 0,-1-25,-24-24,25-1,-25 0,24-24,-24 0,-25 24,0 0,25 26,-25-1,0 0,0 0,0 0,0 1,0-1,25 50,-25-1,24 51,26 24,0 50,-25 24,24 1,1-25,-25-25,-1 0,1 25,-25-25,25-25,-25 0,0 25,0-24,0-76,0 1,0 0,0 0,0 0,-25-25,0 0,-24 0,-1-75,-24-24,49-25,-25-50,1 25,-1-24,50 74,0-1,0 26,0 24,0-24,50-25,-26 99,-24-50,50 50,-25-50,0 50,-25-24</inkml:trace>
  <inkml:trace contextRef="#ctx0" brushRef="#br0" timeOffset="2818.22">22870 2456,'-50'198,"26"-148,-1-1,0 26,0-1,0-24,25-25</inkml:trace>
  <inkml:trace contextRef="#ctx0" brushRef="#br0" timeOffset="5676.96">23192 1166,'0'99,"25"0,-25-24,0-26,0 1,0-1,0-24,0 0,25 0,-25 0,0 0,25-25,0 0,-1-25,1-25,0 0,0-24,0 24,-25 26,0-1,0-25,0 25,24 25,-24-24,25 24,25 0,-25 24,-25 1,24 0,1 25,0-26,0 26,0-25,-25 0,24-1,-24 1,25-25,0 0,0 0,0-49,-1-26,-24 1,0-1,0-24,0 0,-24 74,24-24,0 24,-25 0,0 0,25 0,-25 1,0 24,25-25,25 25</inkml:trace>
  <inkml:trace contextRef="#ctx0" brushRef="#br0" timeOffset="6799.34">23986 943,'0'24,"0"76,0-26,0 0,0 26,0-26,0-49,0 0,0-1,0 1,0 0,0 0</inkml:trace>
  <inkml:trace contextRef="#ctx0" brushRef="#br0" timeOffset="7872.81">23986 670</inkml:trace>
  <inkml:trace contextRef="#ctx0" brushRef="#br0" timeOffset="10996.53">24185 967,'0'25,"0"0,0 0,0 0,0-1,0 1,24-50,1 1,-25-1,25 0,-25 0,0 0,25 25,0 0,-1 0,-24 50,25 0,0-26,0 51,0-50,-1 24,1 1,25-25,-25-1,24 26,1-25,-1-25,1 0,24 0,1-25,-1 0,-24 0,24-49,-49 49,25-24,-25-51,-25 76,0-1,0-25,0 1,-25-1,0 25,0 0,0 25,-24 0,24 0,-25 0,1 0,24 50,-25-25,25 0,-24 24,49-24,0 25,-25-26,25 26,0-25,25-25,0 25,24-25,-24 0,0-25,25-25,-26 1,26-26,0-24,-26 0,-24 24,25 1,-25 24,25 1,-25 24,0-25,0 25,0 1,-25 73,-24 100,49-50,0-24,0 49,0 25,0-50,0-25,0 1,0-26,0-24,24 25,1-26,25-24,-25 0,24 0,1-24,-25-26,-1 0,1 26,0-51,0 1,0 49,-25-25,0 26,0-1,0 0,0 0,0 0,0 1,0 48,0 1,24 0,1 25,-25-26,50 26,-25-50,-1 25,26-25,-25 0,0 0,-1 0,26 0,24-50,-49 1,25-75,-25 99,0-25,-25-24,24 24,-24 25,0 1,25-26,-25 25,0 75,0 123,-25-98,25-1,0 25,-24 50,-1-25,25-25,0-24,-25-26,25 1,0-25,-25-25,25 50,0-26,-25-24,25 25,-25 0,1 0,-1-25,25-25,0 0,0-24,0-1,0 25,25 0,-1-49,1 24,0 25,0 1,0 24,0-25,-1 25,-24-25,50 0,-25 25,0 0,-1 0</inkml:trace>
  <inkml:trace contextRef="#ctx0" brushRef="#br0" timeOffset="16673.22">20886 6375,'24'49,"1"1,25-25,-50 0,25-1,-25 1,24 0,1-25,-25 25,25 0,0-25,24 0,26-50,24-49,50-25,24 0,-24-25,-25 25,0 25,-74 49,0-24,-26 49,26 0,-50 0,25 25,0-25,-25 1,24 24,-24-25,25 25</inkml:trace>
  <inkml:trace contextRef="#ctx0" brushRef="#br0" timeOffset="22341.27">19621 11609,'24'24,"1"1,0-25,0 25,0 0,24 24,-24-49,0 25,0 0,-1 0,1 0,0-25,0 49,0-49,-25 25,24-25,1 0,0 0,0 0,0-25,24-24,-24 24,25-25,-26-24,26-1,-25 26,24-1,1-49,0 49,-26 1,26-1,0 1,-26 24,1-25,0 50,0-50,0 50,-25-24,25 24,-25-25</inkml:trace>
  <inkml:trace contextRef="#ctx0" brushRef="#br0" timeOffset="38312.74">17785 3274,'99'25,"75"0,-1 0,-49-25,50 24,0-24,-50 25,124-25,-50 25,1-25,-1 25,1-25,73 25,-48-25,247 0,-297 0,-50 0,99 0,25 0,-74-25,-1 0,-49 0,-25 25,25-25,-24 1,-1-1,-25 25,1 0,-1-25,1 0,-26 0,26 25,-26 0,1-24,-1-1,26 0,-26 25,1 0,-25-25,24 25,26-25,-50 25,-1 0,26-24,-25 24,0-25,24 0,-24 25,0 0,24 0,-24 0,0-25,0 25,0 0,-1 0,1 0,0 0</inkml:trace>
  <inkml:trace contextRef="#ctx0" brushRef="#br0" timeOffset="53648.54">32593 14139,'25'0,"50"74,-75-49,49 0,-24-1,0 1,24-25,-49 25,25 0,0-25,0 0,0 0,-1 0,26-25,24-25,-24-49,49-25,25 25,-24-99,-1 98,-25-48,25 24,-49 24,24 26,-74 24,0-24,0 24,0 25,0 1,0-1,0 0</inkml:trace>
</inkml:ink>
</file>

<file path=ppt/ink/ink12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52:57.94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22580 13422 0,'36'-36'16,"-36"1"-16,36 35 16,-36-36-1,0 72 1,0-1-1,0 1-15,35 0 16,-35 0-16,0-1 0,0 37 16,0-36-16,0-1 0,0 1 15,0 0-15,-35 0 0,35 0 16,0-1-16,0-70 31,0-1-31,0 0 16,0 0-16,0 0 0,0 1 15,0-37-15,0 36 0,35-35 16,-35 35-16,0 0 0,36 1 0,-36-37 16,36 36-16,-36 0 0,36 1 15,-36-1-15,35 0 16,1 36-16,-36 36 16,36-36-16,-36 71 15,36-35-15,-36 0 0,0 0 16,35 0-16,-35 35 0,0 1 0,36 35 15,-36-71 1,0 35-16,36-35 0,-36 0 16,0 0-16,0-1 15</inkml:trace>
  <inkml:trace contextRef="#ctx0" brushRef="#br0" timeOffset="184.89">22723 13744 0,'-36'0'0,"36"-36"47,36 36-47,0-36 0,0 1 16,-1 35-16,37-36 0,-36 0 15,-1 36-15,1 0 0</inkml:trace>
  <inkml:trace contextRef="#ctx0" brushRef="#br0" timeOffset="1308.25">23403 13708 0,'36'0'16,"-1"-36"-1,-35 1-15,0-1 16,0 0-16,36 0 0,-36 1 16,36-108-1,-36 107-15,0-72 0,0 73 16,0-1-16,0 0 0,0 0 16,0 1-16,0-1 0,-36 0 15,36 72 1,0 0-1,0 35-15,0-35 16,0 35-16,0-35 16,0 0-16,0 36 0,0-37 0,36 73 15,-36-37-15,36-35 0,-36 0 16,0-1-16,35 1 0,-35 36 16,36-72-16,-36 36 0,215-323 78,-215 252-78,0-1 0,0 0 15,0 0-15,-36 36 16,0 0 0,1 0-16,-1 36 0,0 0 15,36 0 1,-36-1-16,36 1 0,-36 0 15,36 0-15,0-1 16,36-35 0,36 0-1,-36-35-15,35-1 0,-35 36 16,0-36-16,35-35 0,-35 71 16,0-36-16,-1 0 0,1 36 15,0-36-15,0 36 0,0 0 16,-36-35-16,35 35 15,1 0 1,-36 35 0,36-35-16,-36 36 15,0 0-15,0 0 16,-36-36-16,36 35 0,0 1 16,-36 0-16,36 0 0,-35-1 0,35 1 15,-36-36-15,36 36 0,-36-36 16,36-36 15,0 0-31,0 1 16,36-1-16,-36 0 0,36 0 0,-1 1 15,1-1-15,36-36 0,-37 37 16,1-1-16,0 0 0,0 0 16,0 36-16,-1-36 0,1 36 15,0 0-15,71 179 31,-35 36 32,-36-251-47,-1 0-16,-35 1 15,36-1-15,-36 0 0,0 0 16,36-35-16,-36 35 0,0 0 15,36 0-15,-36 1 0,0-1 16,-36 0-16,36 0 0,-36 1 16,0 35-16,1 0 0,-37 0 15,36 0-15,0 0 16,36 35-16,-35-35 0,-1 36 16,0 0-16,36 0 15,0-1-15,0 1 16,0 0-16,36 0 0,0-36 15,-1 0-15,-35 36 0</inkml:trace>
  <inkml:trace contextRef="#ctx0" brushRef="#br0" timeOffset="2564.53">25227 13422 0,'0'36'0,"36"-36"15,-36-36-15,0 0 16,0 1-16,36-1 15,-36 0-15,0-36 16,0 1-16,0-1 16,0 37-16,0-37 0,0 36 0,0 0 15,-36 1-15,0-1 16,1 72 0,35-1-16,0 1 15,-36 0-15,36 0 16,0 35-16,36-71 0,-36 36 15,35 0-15,1-36 16,-36 36-16,36-36 16,0 0-1,-1 0-15,1 35 16,0-35-16,-36 36 16,36-36-16,-36 36 15,35-36-15,-35 36 16,0-72 15,36 36-31,-36-36 16,36 0-16,-36 1 0,0-1 15,36 0-15,-36 0 0,36-35 16,-36 35-16,35 0 0,-35 0 16,36 1-16,-36-1 15,0-36-15,36 1 0,-36 35 0,0 0 16,0 0-16,0 1 15,0-1 1,0 72 31,0-1-31,0-70 62,0-1-63,0 0 1,0 0 0,0 1-16,0-1 15,-36 36 1,36-36-1,0 72 1,0 0-16,0-1 16,0 1-16,0 0 0,0 0 15,0 71-15,0-71 0,0 35 16,0 1-16,0-1 0,36-35 16,-36 107-16,0-71 0,0-36 15,0 35-15,36-35 0,-36 36 16,0-37-16,35 37 0,1-36 15,0-36 1,0 0-16,0 0 0,-36-36 16,35 36-16,-35-36 0,36 36 15,-36-36-15,36-35 0,-36 35 16,0 0-16,0 0 0,0 1 16,0-1-16,-36-36 0,36 37 15,0-1-15,-36 0 0,36 0 16,-35 0-16,-1 1 15,0 35-15,0 0 0,0 0 16,1 35 0,-1-35-16,36 36 0,0 0 15,0 0-15,0 0 16,0-1-16,36-35 0,-1 36 16,1-36-16,36 0 15,-36 0-15,-1 0 0,1-36 16,0 36-16,0-35 0,-1-1 15,1 0-15,0 36 0,0-36 16,0 0-16,-1 36 16,-35 36 15,0 0-31,36 0 16,-36 0-16,0-1 15,36 1-15,-36 0 0,36-36 0,-1 36 16,1-36-1,0-36-15,-36 0 16</inkml:trace>
  <inkml:trace contextRef="#ctx0" brushRef="#br0" timeOffset="2716.44">26444 12385 0,'-36'0'16,"0"0"-1,36 35 1,0 1 0,36-36-16</inkml:trace>
  <inkml:trace contextRef="#ctx0" brushRef="#br0" timeOffset="3512.99">26694 12707 0,'36'35'0,"0"-35"15,-1 0 1,-35 36 0,36 0-1,-36 0-15,0-1 0,0 1 16,0 0-16,-36 0 0,36 0 16,0-1-16,0 1 15,-35-36-15,35-36 31,0 1-31,0-1 16,35-36-16,-35 36 0,36 1 16,-36-1-16,36 0 0,-36 0 15,36 1-15,-1 35 0,1 0 16,0 0-16,-36 35 16,36 1-16,0 0 0,-1 0 15,1-1 1,0-35-16,0 36 0,-1-36 15,1-36-15,0 36 16,-36-35-16,72-1 0,-37 0 16,-35 0-16,36 1 0,-36-1 15,0 0-15,36-36 0,-36 37 16,-36-1-16,0 36 16,1 36-1,-1-36-15,36 35 0,-36-35 16,36 36-16,-36 0 0,36 0 15,0 0-15,0-1 0,0 1 16,0 0-16,36-36 16,-36 36-16,36-36 0,0 0 15,-1 0-15,1-36 16,0 36-16,0 0 0,-1 0 16,1 36-1,-36-1-15,0 1 16,36 36-16,-36-36 0,0-1 15,0 37-15,0-36 0,0 35 16,-36 37-16,36-1 0,-36-36 16,1 37-16,35-73 0,-36 37 15,0 0-15,36-37 0,-36 37 16,-35-1-16,35 1 16,0-36-16,-35 0 0,35-36 15,0-36 1,0-36-16,36 36 15,-35 1-15,35-37 0,0 36 16,0-35-16,0 35 0,35-107 16,1 107-16,0-35 0,0-1 15,-1 1-15,1-1 0,72-35 16,-37 35-16,-35 1 0,35-1 0,-35 36 16,0-35-16,36 35 0</inkml:trace>
  <inkml:trace contextRef="#ctx0" brushRef="#br0" timeOffset="5156.05">28626 12528 0,'-36'-36'16,"36"0"0,-36 36-1,36 36 1,-35-36 0,35 36-16,-36 35 15,36-35-15,0 0 16,0 0-16,0-1 15,0 37-15,36-72 0,-36 36 16,35-36-16,-35 35 0,36 1 16,0-36-16,-36 36 0,36-36 15,-36 36-15,0 0 16,0-1 0,0 1-16,-36-36 0,0 36 15,36 0-15,-36-36 0,36 35 0,-35-35 16,-1 0-16,0 0 15,0 0 1,36-35-16,0-1 16,0 0-16,0 0 15,0-35-15,36 35 0,-36 0 0,36 0 16,-36-35-16,36 35 0,-1-35 16,1 35-16,0 0 0,0 0 15,-1 0-15,-35 1 0,72-37 16,-36 72-16,0-36 0,-1 1 15,1-1-15,0 0 16,-36 0-16,36 36 16,-36-36-16,0 72 31,35-36-31,-35 108 16,0 536 46,0-609-62,0 1 0,0 0 16,0 0-16,0-72 31,0 0-31,0 0 16,0 1-1,0-1 1,36 36-1,-36-36-15,36 36 0,0 0 16,-36-36-16,35 36 0,1 0 16,0-36-16,36 1 0,-37 35 15,37-36-15,-36 36 0,-1-36 16,-35 0-16,72 1 0,-72-1 16,36 36-16,-36-36 15,-36 36-15,0 0 0,0 0 16,1 0-1,-1 0-15,0 36 0,0-36 16,1 36-16,-1-36 0,0 35 0,0 1 16,0 36-16,36-37 0,-35-35 15,35 36-15,0 0 0,35 0 16,1-36 0,0 0-16,0 0 15,0-36-15,35 0 0,36-35 31,108-72 1,-215 178-17,36-35-15,0 0 32,-1 0-17,-35-35-15,36-1 16,0 0-16,-36-36 0,36 37 15,-36-1-15,0-36 0,36 37 16,-36-1-16,0-72 0,35 73 16,-35-1-16,0 0 0,0 0 15,0 1-15,0-1 0,-35 36 16,35 36 0,0-1-1,0 1-15,0 36 16,0-37-16,0 37 0,0 0 0,35-37 15,-35 37-15,0-36 0,36-1 16,-36 37-16,36 0 16,-36-37-16,0 1 0,36-36 31,-36-36-31,35 36 16,-35-35-16,0-1 0,36 0 15,-36 0-15,36 0 16,-36 1-16,36 35 15,-36-36-15,36 36 16,-1-36-16,1 0 16,0 1-16,0 35 0,-36-36 15,35 0-15,-35 0 16,36 0-16,-36 1 0,-36-1 16,1 36-1,-1 36-15,0-1 16,0 1-16,1 0 15,-1 71-15,36-71 0,0 0 16,-36 0-16,36-1 0,36 37 16,0-36-1,-1-36-15,1 36 16,0-36-16,35 0 0,-35-36 0,0 36 16,0-36-16,-1 36 0,1-36 15,36 0-15,-72 1 0,36 35 16</inkml:trace>
  <inkml:trace contextRef="#ctx0" brushRef="#br0" timeOffset="5345.94">30915 12313 0,'0'-36'78</inkml:trace>
  <inkml:trace contextRef="#ctx0" brushRef="#br0" timeOffset="14764.22">22008 14960 0,'0'36'47</inkml:trace>
  <inkml:trace contextRef="#ctx0" brushRef="#br0" timeOffset="15836.75">22008 14925 0,'0'-36'31,"0"0"-15,-108 0 46,72 144-62,1-73 16,-1 73 0,0-73-16,36 37 0,-36 35 15,1-35-15,35-36 0,0 35 16,35-71-16,1 0 15,0-36-15,0-35 16,35-36 0,-71 71-16,36-36 0,-36 1 15,0 35-15,0-36 16,0 37-16,0-1 16,-36 36-1,36 36 1,0-1-16,0 1 15,36 0 1,0 0-16,-36-1 16,36-35-16,-1 0 0,1 36 15,0-36 1,0-36-16,-36 1 0,35 35 16,-35-36-16,36 36 0,-36-36 15,36 0-15,0-35 16,-36 35-16,0 0 0,0-35 0,0 35 15,0 0 1,0 0-16,-36 36 16,0 36-1,36 0 1,0 0-16,-36 35 0,36 1 16,0-36-16,0-1 15,0 1-15,0 0 0,36 0 16,0-1-16,0 1 15,0-36 1,-1 36-16,-35 0 47,-35 0-47,-1-1 16,-36-35-16,72 36 15,-36-36-15,1 0 0,-1 0 16,36-36 15,0 1-31,36-1 16,-1-36-16</inkml:trace>
  <inkml:trace contextRef="#ctx0" brushRef="#br0" timeOffset="15005.23">22008 14996 0,'0'-36'63</inkml:trace>
  <inkml:trace contextRef="#ctx0" brushRef="#br0" timeOffset="16716.25">23188 14781 0,'0'-35'0,"0"-1"16,0 0-16,0 0 31,0 72-15,0 0-16,0 0 16,0-1-16,0 1 0,0 0 15,0 0-15,0 0 0,0 35 16,0-35-16,0 0 0,0-1 15,0 1 1,36-36-16,-36-36 16,36 1-16,-36-1 15,0 0-15,35 0 0,-35 1 16,0-1-16,36 0 16,-36 0-16,36 72 31,-36 0-16,36-36 1,0 0-16,-1 0 16,1 0-1,0 0-15,0-36 0,-1 36 16,-35-36-16,36 36 0,-36-36 16,36 36-16,-36-35 15,0 70 16,0 1-31,0 0 16,0 0 0,36-36-16,0 0 15,-1 0-15,1 0 16,0-36-16,0 0 0,-1 36 16,1-36-16,0 1 0,0-1 15,-1 0-15,1-35 16,-36-1-16,0 36 15,0 1 1,-36 35-16,1 0 16,-1 35-1,0 37 1,0-1-16,36 1 16,0-36-16,0-1 0,0 1 15,36 0-15,-36 0 0,36 0 16,35-1-16,1-35 15,0-35-15,-37 35 0,1-36 16,0 0-16,0 0 0,-1 0 16,37-35-16</inkml:trace>
  <inkml:trace contextRef="#ctx0" brushRef="#br0" timeOffset="17672.45">25478 14674 0,'0'-36'16,"-36"36"-1,36-35 1,0-1-16,0 0 16,-36 36-16,36-36 0,0 1 15,-36 35-15,36-36 16,-35 36-16,-1 0 15,36 36-15,-36-36 16,36 35-16,-36 1 0,36 0 16,-35 35-16,35-35 0,0 0 15,0 0-15,0-1 0,0 1 16,35 0-16,1-36 16,0 0-16,0 0 15,-1 0-15,37-36 16,-72 0-16,36 1 0,-1-1 0,1 0 15,-36 0-15,36 1 16,-36-1-16,36 36 16,-36 36-1,0-1-15,0 1 16,0 0-16,0 0 16,0-1-16,0 1 0,0 0 15,36 0-15,-1-36 16,1 0-1,0 0 1,0-36-16,-36 0 0,35 36 0,-35-36 0,36 1 0,0-1 31,-36 0-31,36 0 16,0 36-16,-1 36 31,1 0-15,0-36-16,0 36 0,-1-36 15,37 0 1,-36 0 0,0 0-16,-1-36 15,1 0-15,0 0 16,0 1-16,-1-1 0,-35 0 16,36 0-16,-36 1 0,0-1 15,0 0-15,0 0 0,0 0 16,0 1-16,0-1 0,-36 36 15,1 36 1,-1-36-16,36 35 16,-36 1-16,36 0 0,-36 0 15,36 0-15,0 35 0,0 1 16,0-37-16,0 1 16,36 0-16,0 0 15,0-36-15,-1 0 0,37-36 16,-36 36-16,-1-36 0,1 0 15</inkml:trace>
  <inkml:trace contextRef="#ctx0" brushRef="#br0" timeOffset="19699.29">27803 14388 0,'0'-36'94,"0"0"-94,0 1 15,0-1 1,0 0-16,0 0 15,0 1 1,36 35 0,-36 35-16,36 1 15,-36 0 1,0 0-16,0-1 0,0 37 16,0-36-16,0 35 0,0-35 15,0 0-15,0 0 0,0 35 0,0-35 16,35 0-1,-35-72 17,36 0-32,-36 0 0,36 1 15,-36-1-15,0 0 0,36-35 16,-1-1-16,-35 36 16,36 0-16,-36 1 0,36 35 15,0 71 16,0 144 16,-1-215-47,-35 36 16,36-36-16,0-36 16,-36 0-16,0 0 15,36 36-15,-36-35 0,0-1 16,35-72-16,1 37 15,-36-1-15,36 72 16,-36 36 15,0 0-31,36 0 0,-36-1 16,36 1-16,-36 0 0,35 0 16,1 0-16,0-36 15,0 0 1,-1 0-16,1-36 0,0 36 15,0-72-15,0 72 0,-1-36 16,-35 1-16,36 35 0,-36-36 16,36 0-16,-36 0 15,0 72 1,0 0 0,0 0-16,0 35 0,0-35 15,0 0-15,0 0 16,0-1-16,36 1 0,-1 0 15,1 0 1,0-36-16,0-36 16,-1 36-1,-35-72-15,36 72 0,-36-35 16,36-1-16,-36 0 0,0 0 16,0-35-16,0 35 15,-36 0-15,0-35 0,1 71 16,35-36-16,-36 36 0,0 0 15,-35 36-15,35-1 16,0 1-16,36 0 16,-36 0-16,36-1 15,0 1-15,36-36 16,-36 36-16,36-36 0,0 0 16,-1-36-16,37-35 15,-36 35-15,-1 0 16,1 0-16,0 1 0,0-1 15,35-36-15,-35 1 16,0 35-16,-36 72 31,0-1-31,0 1 0,0 0 16,0 0-16,0 0 0,0-1 16,36 1-1,-1 0-15,-35 0 0,36-36 16,0 0-16,0 0 15,0-36-15,-1 36 16,1-36-16,0 0 0,-36 1 16,36 35-16,-36-36 0,0 0 15,35 0-15,-35-35 16,0 35-16,0 0 16,0 72 15,0 0-16,0-1-15,0 1 16,36 36-16,0-36 16,-36-1-16,36-35 15,0 0-15,-1 0 16,1 0-16,0 0 16,-36-35-16,36 35 0,-1-36 15,1 0-15,-36-36 0,36 37 16,-36-1-16,0 0 0,0 0 15,-36 36 1,36-35-16,-36 35 31,36 35-31,0 37 16,0-1 0,36-35-16,-36 0 15,0 0-15,36-36 16,0 36-16,-36-1 0,36-35 15,-1 0 1,1-35-16</inkml:trace>
  <inkml:trace contextRef="#ctx0" brushRef="#br0" timeOffset="19849.21">30272 13422 0,'-36'0'16,"0"0"0</inkml:trace>
  <inkml:trace contextRef="#ctx0" brushRef="#br0" timeOffset="20944.58">30772 13601 0,'36'0'32,"-36"36"46,0 35-63,0 1 1,0-1 0,0 1-16,0-36 15,0-1-15,0 1 31,0-72-15,0 1-16,0-1 0,0 0 16,0 0-16,36 1 0,-36-1 15,36-72-15,35 37 16,-71 35-16,36 0 0,0 36 16,0 0-1,-1 36 1,1 36-16,0-1 15,0-35 1,-1 0 0,1-36-16,0-36 15,0 36-15,0-36 0,-36 0 16,35 1-16,-35-1 0,36 0 16,-36 0-16,0-35 15,0 35-15,-36 0 16,1 1-16,35-1 0,-36 36 15,0 0-15,36-36 16,-36 36-16,0 36 16,36 0-16,0-1 15,0 1-15,0 0 16,0 0-16,36-1 16,0 1-16,0-36 15,0 0-15,-1 0 0,1-36 16,0 36-16,0 0 15,-1 0-15,1 0 16,-36 36 15,36-36-31,-36 36 0,0 35 16,0-35 0,0 0-16,0 71 0,0-35 15,0-36-15,0 35 0,0 1 16,0-1-16,-36 1 0,0 107 15,36-36-15,-35-72 0,-1 37 16,0-1-16,0-71 16,1 35-16,-1-71 0,36 36 15,-36 0-15,0-36 16,0-36 0,36 0-16,-35 1 0,35-37 15,0 36-15,0 0 0,0-35 16,0 35-16,0-35 0,35-1 15,1-35-15,0-1 16,0 37-16,35-1 0,-35 1 16,0 35-16,0 0 0,-1 0 0,37 1 15,-36-1-15,35 0 0,-35 0 16,0 1-16,0 35 16,-1 0-16,-70 0 46,-1 35-46,0 1 16</inkml:trace>
  <inkml:trace contextRef="#ctx0" brushRef="#br0" timeOffset="23731.99">22401 16105 0,'36'36'15,"-36"-72"63,36 0-78,-36 1 16,0-1-16,35 0 16,-35 0-16,36 72 46,-36 36-30,0-37-16,0 37 16,0-36-16,0-1 0,0 37 0,0-36 15,0 35-15,0 1 0,0 35 16,0-35-16,0-1 0,0 1 16,0-36-16,0-1 0,0 37 15,36-36-15,-36 0 0,0-1 16,36-35-16,0 0 15,-1 0-15,1-35 16,-36-1-16,36 0 0,-36 0 16,36 0-16,-36 1 0,0-1 15,0 0-15,0 0 0,0 1 16,0-1-16,0 0 0,0 0 16,-36 0-16,0 1 15,0-1-15,1 0 16,-1 36-16,0 0 15,0 36 1,0 0 0,36-1-1,36-35-15,0 0 16,0-35 0,0 35-16,-1-36 0,-35 0 0,36 0 15,36-35-15,-72 35 16,35 0-16,1 0 0,0 1 15,-36-1-15,36 36 16,-36-36-16,0 72 31,0 0-31,35-1 16,-35 1-16,0 0 0,0 0 0,36-36 16,-36 36-16,0-1 15,36-35-15,-36 36 0,36-36 16,0-36 15,-36 1-31,35-1 0,1 0 16,-36 0-16,36 0 0,0-35 15,-36 35-15,35 36 16,1 0 0,-36 36-1,0 0-15,0-1 0,36 1 16,-36 0-16,0 0 0,36 0 15,-36-1-15,36 1 0,-36 0 16,35-36-16,1 0 16,0 0-1,0 0-15,-36-36 16,35 0-16,-35 1 0,36-37 16,-36 36-16,0 0 15,0 1-15,0-1 0,0 0 16,-36-35-16,1 35 15,-1 36 1,0 0-16,0 0 0,1 0 16,-1 36-16,0-1 15,0 1-15,36 0 16,-36 0-16,36-1 16,0 1-1,36-36-15,0 0 16,36-36-16,-37 1 15,1-1-15,0 0 16,0 0-16,-1 1 0,1-1 16,0 0-16,-36 0 15,36 36 1,-36 36 0,0 0-16,0 0 15,36-1-15,-36 1 16,35 0-16,1 0 15,0-36 1,0 35-16,35-35 16,-35-35-16,-36-1 15,36 0-15,-36 0 0,35 36 16,-35-35-16,0-1 0,36 0 16,-36 0-16,36 1 0,-36-1 15,36 36-15,-36-36 0,36 36 16,-36 36-1,35-36-15,-35 36 0,36-1 16,0 1 0,0 0-16,-1-36 15,1 0 1,0-36 0,0 0-16,0 1 15,-36-1 1,35 36-1,-35 36-15,0-1 16,36 1-16,-36 0 16,36-36-16,-36 36 0,36-36 15</inkml:trace>
  <inkml:trace contextRef="#ctx0" brushRef="#br0" timeOffset="27712.66">25585 15891 0,'0'-36'0,"0"0"31,0 72 32,0 0-63,0-1 15,0 37-15,0-36 16,0-1-16,-36 37 0,36-36 16,0-1-1,0-70 16,0-1-31,0 0 16,0-35-16,36 35 0,-36 0 16,0 0-16,36 1 0,-36-37 15,0 36-15,36-35 0,-36 35 16,35 0-16,-35 0 0,0 1 16,0-1-16,36 36 0,-36-36 15,0 0 1,0 0-16,36 36 0,-36 36 31,0 0-31,0 0 16,36 0-16,-36-1 0,0 1 15,0 0-15,0 0 0,0-1 16,0 1-16,35 0 0,-35 0 16,0 0-16,0-1 15,0 1-15,0 0 16,0 0-1</inkml:trace>
  <inkml:trace contextRef="#ctx0" brushRef="#br0" timeOffset="26692.24">25513 15926 0,'0'-35'406,"-35"-1"-281</inkml:trace>
  <inkml:trace contextRef="#ctx0" brushRef="#br0" timeOffset="27940.52">25585 15926 0,'0'36'16,"36"-72"31,0 36-47,-1-35 15,37-1-15,-36 0 0,-1 0 16</inkml:trace>
  <inkml:trace contextRef="#ctx0" brushRef="#br0" timeOffset="28916.97">26515 15855 0,'0'-36'63,"0"0"-63,36 0 15,-36 1-15,0-1 0,0-36 16,0-35-1,0 71-15,0 0 0,0 1 16,0-1-16,0 0 16,0 72 15,0 0-31,0-1 16,36 37-16,-36-36 0,0 35 15,0-35-15,0 36 0,35-37 16,-35 73-16,0-1 15,0-71-15,0 0 0,36-1 16,-36 1-16,-36-36 47,36-36-47,0 1 16,0-1-16,0 0 0,0 0 15,0 1-15,0-1 16,36 36-16,-36-36 15,36 36-15,0 0 16,0 0-16,-1 0 16,1 36-1,0-36-15,-36 36 16,36-36 0,-1 0-1,-35-36 1,36 0-16,-36 0 15,0 0-15,0 1 16,0-1-16,0 0 0,-36 0 16,1 1-16,-1 35 15,0 0-15,36 35 0,-71 1 16,35 0-16,36 0 16,-36-1-16,36 1 0,0 0 15,36-36 1,35 0-16</inkml:trace>
  <inkml:trace contextRef="#ctx0" brushRef="#br0" timeOffset="29596.58">27553 15497 0,'0'-36'0,"-36"36"16,36 36 15,0 0-15,0 0-16,0 35 15,36-35-15,-36 0 16,0-1-16,0 1 15,0 0-15,0 0 16,0-72 15,-36 0-31,36 0 16,0 1-16,0-1 0,0-36 0,36 37 16,-36-73-16,35 1 15,1 71-15,0-35 16,-36 35-16,36 0 0,0 0 15,-36 0-15,35 36 16,-35 36-16,0 0 16,-35 0-16,-1 0 15,0 35-15,36-35 16,0 35-16,-36-71 0,36 36 16,0 0-16,0 0 15,36-36-15,0 0 16,0 0-16,-1 0 15,1 0-15,0 0 16,-36 36-16,36-1 16,-36 1-16,0 0 15,0 0-15,-36 35 16,0-35-16,0 0 16,1 0-16,-37-1 15,36-35-15,0 0 16,1 0-16,-1 0 15,0 0-15,36-35 16,-36-1-16,36 0 16,36 0-16</inkml:trace>
  <inkml:trace contextRef="#ctx0" brushRef="#br0" timeOffset="30204.23">28519 15712 0,'35'0'15,"1"-72"17,0 36-32,-36 1 0,36-37 15,-1 36-15,-35 0 0,36 1 16,-36-37-16,36 36 15,-36-71-15,36 71 0,-36 0 16,0 1-16,0-1 0,0 0 16,-36 0-16,0 1 0,0 35 15,36 35 1,-35 1-16,35 0 16,-36 0-16,36-1 15,0 1-15,0 36 0,0-36 16,36-1-16,-1 1 15,-35 0-15,36 0 0,0-1 0,0-35 16,-36 36-16,36 0 0,-1 0 16,-35 0-1,0-1 1,0 1-16,-71-36 16,71 36-16,-36-36 0,0 0 0,0 36 15,1-36-15,-37 35 16,36-35-16,1 0 15,-1 0-15,36-35 16,0-1-16</inkml:trace>
  <inkml:trace contextRef="#ctx0" brushRef="#br0" timeOffset="30941.81">29270 15282 0,'0'-35'16,"36"35"-1,-36-36 1,0 72 31,0-1-47,0 37 15,0-36-15,0-1 0,0 1 16,35 0-16,-35 0 16,0 0-16,0-1 15,36-35 1,0-35 0,-36-1-1,36 36-15,-36-36 0,35-36 16,-35 37-16,36-1 15,-36 0-15,0 0 16,36 36 0,-36 36-16,0 0 15,36-36-15,-36 36 16,36-36-16,-1 35 16,1-35-16,0 0 15,-36-35 1,36-1-16,-1 36 0,-35-36 15,36 0-15,-36 1 16,36-1-16,-36 0 16,0 0-16,0 72 31,0 0-31,0 0 16,0-1-16,0 1 0,36 0 15,-36 0-15,36-36 16,-36 35-16,35-35 31</inkml:trace>
  <inkml:trace contextRef="#ctx0" brushRef="#br0" timeOffset="31100.72">29985 14889 0,'-35'0'0,"35"36"15,-36-36-15,36 35 16,36-35 0,-1 0-1</inkml:trace>
  <inkml:trace contextRef="#ctx0" brushRef="#br0" timeOffset="31588.44">30272 15032 0,'35'0'15,"-35"-36"17,0 72 15,-35 0-32,35 35-15,0-35 0,0 36 16,0-37-16,0 1 0,0 0 15,0 0-15,0-1 16,35 1-16,1-36 16,0 0-16,35-36 15,-35 1-15,0-1 16,0 0-16,-1 0 16,-35 1-16,36 35 0,-36-36 15,0 0-15,36-36 0,-36 37 16,0-1-16,0 0 15,0 0-15,0 1 0,0-1 16,0 0-16,-36 36 16,0 36-1,36 0-15,-35 35 16,35-35-16,0 0 16,0-1-16,35 1 15,-35 0-15,36 36 0,0-72 0,107 71 63</inkml:trace>
  <inkml:trace contextRef="#ctx0" brushRef="#br0" timeOffset="33336.33">25764 17393 0,'-36'0'15,"36"-36"1,-36 36 0,36-36-1,36 36 1,-36-35-1,36 35 1,-36-36-16,36 36 16,-36 36-1,35-36 1,-35 35-16,36 37 16,-36 0-16,36-37 15,-36 1-15,0 0 16,36-36-1,0 0 1,-1-36-16,1-35 16,-36 35-16,36 0 0,0-36 15,-36 37-15,0-1 16,0 0-16,35 72 47,-35 0-47,36-1 15,-36 1-15,36-36 0,36 0 16,-1 0 0,-35-36-16,0 36 15,-1-35-15,1-1 16,-36 0-16,36 0 0,-36 1 16,0-37-16,0 36 15,-36 1 1,0 35-1,1 0 1,-1 35-16,0 1 16,36 0-16,0 0 0,-36 35 15,36 1 1,36-37-16,0-35 16,0 36-16,-1-36 15,37-36-15,-36 1 16,-1 35-16,1-36 0,-36 0 15,36 0-15,-36 1 0,36 35 16,-36-36-16,36 0 16,-36 0-16,35 36 15,-35 36 17,36 0-32,0 0 15,0-1-15,-1 1 16,37-36-1,-36 0-15,35 0 16,1-36 0,-72 1-16,36 35 0,-36-36 0,35 36 15,-35-36-15,0 0 0,36 1 16,-36-37 0,0 36-16,0 0 15,0 1-15,0-1 0,36 0 16,0 0-16,0 36 15,-1 0 1,1 0-16,0 0 16,0 36-16,-1 0 0,-35 35 15,36-35-15,-36 36 16,0-36-16,0 35 0,-36-35 16,36 0-16,0-1 0,-35 1 15,-1 36-15,0-1 16,0-35-1,1-36 1,35-36-16,0 0 0,0 1 16</inkml:trace>
  <inkml:trace contextRef="#ctx0" brushRef="#br0" timeOffset="33753.09">28197 16749 0,'-36'-36'15,"0"36"1,0 0-16,0 0 16,1 0-16,35 36 0,-36-36 15,36 36-15,-36 0 16,0-1-16,1-35 0,35 36 15,0 0-15,35-36 16,1 0 0,0 0-16,35-36 15,-71 0-15,72 1 16,-36-1-16,-36 0 16,36 0-16,-1 36 0,-35-35 15,0 70 1,0 1-16,0 0 15,0 0-15,0 35 16,36 1-16,-36-36 0,36-1 16,0 1-16,-1 0 15,1-36-15,0 36 0,0-36 16,0 0-16,-1-36 16</inkml:trace>
  <inkml:trace contextRef="#ctx0" brushRef="#br0" timeOffset="33913">28697 16892 0,'0'36'16,"-35"-36"31,-1-36-32</inkml:trace>
</inkml:ink>
</file>

<file path=ppt/ink/ink12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52:38.13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17536 14138 0,'0'-36'0,"-36"36"141,0 0-79,0 0 1,1 0-16,-1 0-16,36-36-16,0 0 32,-36 36-31,36-36 0,0 72 62,0 0-63,-36 0 1,36 0-16,0-1 16,-35-35-16,35 36 0,0 0 15,-36 0-15,36-1 16,-36 1-16,36 0 0,-36 0 15,0 0 1,1-1-16,35 1 0,-36 0 16,0 0-1,0-1-15,1 1 16,-1 0-16,0-36 16,0 36-16,0-1 0,36 1 0,-35-36 15,-1 36-15,0-36 0,0 36 16,1 0-16,-1-36 0,0 35 15,0 1 1,0-36-16,1 36 0,-1-36 16,0 36-16,0-36 0,1 35 0,-37 1 15,36 0-15,1-36 16,35 36-16,-36-36 0,0 36 16,0-36-16,-35 35 0,71 1 15,-36-36-15,0 36 0,0-36 16,1 0-16,35 36 0,-72-36 15,36 0-15,36 35 0,-36-35 0,1 0 16,-37 0 0,36 36-16,1-36 0,-37 0 15,72 36-15,-36-36 16,0 0-16,1 0 0,-1 0 0,0 0 16,-35 36-16,35-36 0,0 0 15,0 0-15,1 0 0,-1 0 16,-36 36-16,1-36 15,-1 35-15,1-35 0,35 0 16,0 36-16,-36-36 0,37 0 16,-1 36-16,-36-36 0,1 36 0,-1-36 15,36 0-15,-35 35 0,35-35 16,-35 0-16,-37 36 16,-35-36-16,107 0 0,-71 0 15,36 0-15,35 36 0,-36-36 16,36 0-16,-35 0 0,35 0 15,-71 0-15,35 36 0,36-36 16,-35 0-16,35 0 0,-35 0 16,35 0-16,-72 0 0,73 0 15,-37 36-15,36-36 0,1 0 16,-37 0-16,36 0 0,-35 0 16,-1 0-16,36 0 0,-35 0 15,35 0-15,0 0 0,1 0 16,-1 0-16,0 0 15,-36 0-15,37 0 0,-1 0 16,0 0-16,0 0 16,-35-36-16,35 36 15,0 0-15,0 0 16,1-36-16,-37 36 16,36 0-16,1-36 15,-1 36-15,0-36 16,0 36-16,0 0 0,1-35 15,-1 35-15,0 0 16,0-36-16,1 36 16,-1-36-16,0 36 15,0-36 1,1 1-16,-1 35 16,0-36-16,0 0 15,0 0 1,1 0-16,-1 1 15,0 35 1,36-36-16,-36 36 16,1-36-16,35 0 15,-36 36 1,36-35-16,-36-1 16,36 0 15,-36 36 0,36-36 0,-36 36-15,36-36 0,-35 1-1,-1-1 16,0 36-15,36-36 0,0 0 93,0 1-46,-36 35-63,36-36 31,-35 36 0,35-36 94,-36 36-109,36-36 234,0 72-94,0 0-156,0 0 16,0-1-16,0 1 0,0 0 15,-36 0-15,36 35 0,0-35 16,0 0-16,0 0 15,-36-36-15,36 35 16,0-70 0,0-1-1,0-36-15,0 36 16,0 1-16,0-1 0,0 0 16,0 0-16,0 1 15,36 35-15,-36-36 0,36 0 16,0 0-1,-1 36 1,-35-36-16,36 36 16,0 0-1,0 36 1,-1-36-16,-35 36 0,36 0 0,0-36 16,-36 36-16,36-36 15,0 35-15,-1-35 16,1 0-1,0 0 1,0 0 0,-1 0-1,-35-35 63</inkml:trace>
</inkml:ink>
</file>

<file path=ppt/ink/ink12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52:41.330"/>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14173 15247 0,'0'-36'31,"0"0"-15,0 0 15,0 0-15,-36 36-1,36-35 1,0 70 31,0 1-47,0 0 15,36 0-15,-36 35 16,36-71-16,-36 72 16,35-72-16,-35 36 15,36-36-15,0 0 16,0 0-1,-36-36-15,36 36 16,-36-36-16,35-35 0,-35-1 16,0 36-16,0 0 15,0 1-15,0-1 16,-35-36-16,-1 72 16,36-35-16,-36-1 15,0 36-15,0 0 16,1 0-1,-1 36-15,36-1 16,-36 1-16,36 0 16,-36 0-16,36-1 0,0 1 15,0 0-15,36-36 0,-36 36 16,36 0-16,0-36 16,-1 0-16</inkml:trace>
</inkml:ink>
</file>

<file path=ppt/ink/ink12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52:41.527"/>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14566 15247 0,'0'-36'16,"0"0"-1,-35 36 1,70 0 31,1 0-47</inkml:trace>
</inkml:ink>
</file>

<file path=ppt/ink/ink12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52:41.79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14888 14960 0,'0'-35'16,"0"-1"0,0 0-1,0 72 32,0 35-47,0-35 16,36 36-16,-36-1 15,0-35-15,0 36 0,36-37 16,-36 1-16,0 0 16,0 0-16,36-36 15</inkml:trace>
</inkml:ink>
</file>

<file path=ppt/ink/ink12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4:03.943"/>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233 75 0,'-36'0'15,"1"35"-15,-1-35 32,0 0-17,0 0 16,1 0-15,-1 0 15,72 0 1,-1 0-17,1 0-15,0-35 0,35 35 16,37-36-1,-72 36-15,35 0 0,-35 0 16,0 0-16,-1 0 0,1 0 16,0 0-16,0-36 0,35 36 15,-35 0-15,0 0 0,0 0 16,-1 0 0,1 0-16,-36 36 15,36-36 32,-36 36-31,36-36-1,-36 35-15,0 1 16,0 0-16,36-36 0,-36 36 16,0 0-16,0-1 0,0 37 15,0-36-15,0-1 0,0 1 16,0 0-16,0 0 0,0 71 15,-36 0-15,36-71 16,-36 72-16,36-37 0,0-35 16,0 35-16,0-35 0,-36 36 15,36-37-15,0 73 0,0-72 0,0 35 16,0-35-16,0 35 0,0-35 16,0 72-16,0-37 15,0 1-15,0-1 0,0-35 16,0 0-16,0 35 0,0-35 15,0 0-15,0 0 0,0 35 16,0-35-16,0 0 0,0-1 16,0 1-16,0 0 0,0 36 15,36-1-15,-36-35 16,0 35-16,0-35 0,36 0 16,-36 0-16,0 0 0,0-1 0,0 37 15,36-1-15,-36 1 16,0 0-16,0-37 0,0 1 15,0 0-15,0 0 0,0-1 16,0 1-16,0 36 0,0-36 16,0-1-16,0 1 0,0 0 15,0 0-15,0 35 16,0-35-16,35-36 0,-35 36 16,0-1-16,0 1 0,0 36 15,0-1-15,0 1 16,0-36-16,0-1 15,0 1-15,0 0 16,0 0-16,0 0 16,0-1 15,0 1-31,0 0 31,0 0 16,0-1 0,0 1-16,0 0 0,-35-36-15,35 36-16,-36-36 16,0 0-16,0 0 15,0 0-15,1 0 0,-37 0 16,1 36-16,-1-36 0,0 0 16,37 0-16,-1 0 0,0 0 15,0 0-15,1 0 0,-1 0 16,0 0-16,0 0 0,0 0 15,1 0 1,-1-36 0,72 36 15,-1 0-15</inkml:trace>
</inkml:ink>
</file>

<file path=ppt/ink/ink12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4:46.841"/>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25943 3584 0,'0'-36'32,"0"0"-1,-36 36 47,36 36-62,0 0-16,0 0 15,0 0 1,0 35-16,0 1 15,0-37-15,0 1 16,0 0-16,36 0 16,0-36-16,-36 36 15,35-36-15,-35 35 16,36-35-16,0 0 0,0 0 16,-1 0-16,-35-35 15,36 35-15,0-36 0,0 0 16,0 0-1,-1 0-15,1 1 0,-36-1 16,36-36-16,-36 37 16,0-1-16,0 0 0,0-36 15,0 37-15,0-1 16,-36 0-16,36 0 16,-36 1-16,1-1 15,-1 36 1,0 0-16,0 0 0,0 0 15,1 36 1,-1-1-16,36 37 16,-36-1-1,36-35-15,0 0 0,0 0 16,0 0-16,0-1 16,0 1-1,36-36-15</inkml:trace>
  <inkml:trace contextRef="#ctx0" brushRef="#br0" timeOffset="316.81">26801 3727 0,'-71'-71'47,"71"35"-47</inkml:trace>
  <inkml:trace contextRef="#ctx0" brushRef="#br0" timeOffset="1064.62">27088 3369 0,'-36'0'15,"0"0"16,36 36 1,0 0-1,0 0-15,36-1-1,0-35 1,-36 36-16,35-36 0,-35 36 15,36-36-15,0 0 16,-36 36-16,36-36 16,-36 36-16,35-36 0,-35 35 15,36-35-15,-36 36 16,36-36-16,-36 36 16,0 0-1,0-1-15,0 1 16,-36 0-1,0 0-15,1 0 16,-1-36-16,36 35 0,-36-35 16,0 0-1,36-35-15,-35 35 0,35-36 16,0 0 0,0 0-16,0 0 0,35 1 15,-35-1-15,36 36 0,0-72 16,-36 37-16,36-1 0,-1 36 15,-35-36-15,36 0 16,0 0-16,0-35 0,0-1 16,-1 37-1,-35-1 1,0 0-16,0 0 16,-35 1-1,-1 35 1,36-36-16,-36 36 15,0 0 1,36 36-16,-36-36 16,1 35-16,-1 37 0</inkml:trace>
  <inkml:trace contextRef="#ctx0" brushRef="#br0" timeOffset="28659.08">29806 2976 0,'-35'0'125,"35"-36"-78,-36 36-31,0 0 93,36 36-93,0 0-1,-36-36 1,36 35-16,0 1 0,0 0 16,-35 0-1,35 0 1,0-1-16,0 1 15,0 0 1,0 0-16,0-1 16,0 1-1,0 0-15,0 0 16,35-36-16,-35 35 16,0 1-1,36-36-15,-36 36 16,36-36-16,0 0 31,-36 36-31,35-36 16,1 0-1,-36-36-15,36 36 16,-36-36-16,36 36 0,0-36 16,-1 1-16,-35-1 15,36 36-15,-36-72 16,0 37-1,36 35-15,-36-36 0,0 0 0,0-35 16,0 35 0,0 0-16,0 0 15,-36 36-15,36-36 16,0 1-16,-36 35 16,36-36-16,-35 36 15,35-36-15,-36 36 16,0 0-16,0 0 15,0 0 1,1 36 0,-1-36 15,0 0 0,36 36-31</inkml:trace>
  <inkml:trace contextRef="#ctx0" brushRef="#br0" timeOffset="29017.87">30272 3334 0,'0'-36'47,"0"72"47</inkml:trace>
  <inkml:trace contextRef="#ctx0" brushRef="#br0" timeOffset="29523.56">30450 3012 0,'0'-36'16,"0"0"-1,0 0 1,36 36-16,0-35 16,0 35-16,-1-36 15,1 36 1,0 0 0,0 0-16,-36 36 0,36-36 15,-36 35-15,35 1 16,-35 0-16,0 35 15,0-35-15,-35 0 16,35 0-16,0 0 16,-36-1-16,36 1 0,0 0 15,0 0-15,0-1 0,0 1 16,36-36 0,-1 0-1,-35-36-15,36 36 0,0-35 16,0 35-1,-1-36-15,1 36 0,-36-36 16,36 36-16,-36-36 47,36 36-31,-36-35 15</inkml:trace>
  <inkml:trace contextRef="#ctx0" brushRef="#br0" timeOffset="31455.97">27266 6124 0,'-35'0'15,"35"-36"17,0 72 15,35-36 31,-35-36-78,0 0 15,36 36-15,-36-35 0</inkml:trace>
  <inkml:trace contextRef="#ctx0" brushRef="#br0" timeOffset="32095.74">27696 5623 0,'0'-36'15,"0"1"32,0 70 16,0 1-17,36-36-46,-36 36 16,0 0-16,0 0 16,35-1-1,-35 37-15,0-36 16,0-1-16,0 1 0,0 36 16,0-37-16,36 1 15,-36 0-15,0 0 16,0 0-16,0-1 15,0 1 1,0 0 0</inkml:trace>
  <inkml:trace contextRef="#ctx0" brushRef="#br0" timeOffset="31047.69">26193 6124 0,'0'-36'16,"0"0"0,0 1-1,0-1 16,0 0 1,0 72 30,0 0-62,0-1 16,0 1-1,0 0-15,0 0 16,0 0-16,0-1 16,36 1-16,-36 0 15,0 0-15,36-36 0,-36 35 16,36 1-16,-1 0 16,1-36-16,0 0 0,0 0 15,35 0 1,-35-36-1,0 36-15,-1-36 0,1 1 16,-36-1-16,36 0 16,-36 0-16,0 1 0,0-1 15,0 0-15,0 0 16,0 0-16,0 1 16,-36-1-16,36 0 0,0 0 15,-36 36-15,36-35 0,-35 35 16,35-36-1,-36 36-15,0-36 0,0 36 16,1 0 0,-1 0-16,0 36 15,0 0-15,36-1 16,-35 1 0,35 0-1,-36 0-15,36-1 16,0 1-1,0 0-15,0 0 16</inkml:trace>
  <inkml:trace contextRef="#ctx0" brushRef="#br0" timeOffset="21364.68">30021 5731 0,'0'-36'0,"-36"36"32,36-36-32,0 0 15,0 0 1,0 1 31,0 70 15,0 1-46,0 0 0,-35-36-16,35 36 0,0 0 15,-36-1-15,36 1 0,0 0 0,0 0 16,0-1-16,0 37 15,0-36-15,0-1 16,0 1 0,36 0-16,-1 0 15,-35 0-15,36-36 0,-36 35 0,36-35 16,0 0 0,-1 0-1,-35-35-15,36-1 16,0-36-16,0 36 15,-36 1-15,36-1 0,-36 0 16,0 0-16,35-71 0,-35 71 0,36 1 16,-36-1-16,0-36 0,0 36 15,0 1-15,0-37 0,0 36 16,-36 1 0,36-1-16,-35 0 15,35 0-15,-36 36 0,36-36 16,-36 36-16,-36 36 15,37-36-15,-1 36 0,0-36 16,0 36-16,1 0 0,-37 35 16,36-71-16,36 36 0,-36 0 15,36-1-15,-35 1 0,35 0 0,0 0 16,0 0-16,35-36 0,-35 35 16,36-35-16,0 36 0</inkml:trace>
  <inkml:trace contextRef="#ctx0" brushRef="#br0" timeOffset="21784.44">30558 5874 0,'35'-36'16,"-35"0"-16,0 0 31,0 72 110</inkml:trace>
  <inkml:trace contextRef="#ctx0" brushRef="#br0" timeOffset="22748.25">30915 5587 0,'0'-35'0,"0"-1"47,0 0 0,36 36-32,-36-36-15,36 36 16,-36-35-16,0-1 0,0 0 16,0 0-1,0 0 1,-36 36-1,0 0 1,1 0-16,-1 0 16,0 0-16,0 36 15,1-36-15,35 36 16,-36-36-16,36 36 0,0 0 16,0-1-1,36-35 1,-36 36-16,35-36 0,1 0 15,0 0 1,0 0-16,-36-36 0,35 36 0,1 0 16,-36-35-16,36 35 15,-36-36 1,36 36 0,-36-36-1,0 0 16,36 36-15,-36 36 0,0 0-16,0 0 15,0-1-15,0 1 16,-36 0-16,36 0 0,0-1 16,0 37-16,-36-36 0,36 0 15,0-1-15,0 37 0,0-36 16,-36 35-16,36-35 15,0 0-15,0 35 0,0-35 16,0 0 0,0 0-16,0-1 15,0 1 1,-36-36 0,36-36 77,0 1-46</inkml:trace>
</inkml:ink>
</file>

<file path=ppt/ink/ink12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52:50.24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2969-2388 0,'0'-36'16,"0"0"-1,0 72 1,0 0-16,36 0 16,-36 0-16,0-1 0,0 1 15,0 71-15,36-71 0,-36 0 16,0 36-16,0-37 0,0 1 16,35 36-16,-35-37 15,0 1-15</inkml:trace>
  <inkml:trace contextRef="#ctx0" brushRef="#br0" timeOffset="892.49">3041-1994 0,'35'0'47,"1"0"-32,0 0-15,0-36 16,-1 0-16,1 36 0,0-36 16,0 0-16,-1 36 0,1-71 15,0 71-15,-36-36 0,36 0 16,-36 1-16,0-1 0,0 0 16,0 0-16,0 0 15,0 1-15,0-1 16,-36 36-1,36 36-15,0-1 16,0 1-16,0 0 0,0 0 16,0 35-16,0-35 15,0 0-15,0 0 0,0-1 16,36 1-16,-36 36 0,36-36 16,-36-1-16,0 1 0,35-36 0,-35 36 15,72-36-15,-36 0 16,-1-36-16,1 36 0,0-36 15,36 1-15,-37-1 0,1 36 16,0-36-16,0 0 0,-36 0 16,35 1-16,-35-1 15,-35 36 1,-1 0-16,0 36 16,0 35-1,1-35-15,-1 36 16,36-37-16,0 1 0,0 0 15,0 0-15,0-1 0,0 1 0,36 0 16,-1 0-16,1-36 16,36-36-16,-37 0 15,1 0-15,0 1 0,0 35 16,0-36-16,-1-36 0,1 37 16,0-1-16,0 0 15,-36 0-15,35 36 16,-35 36 15,36-36-31,0 36 16,0-36-16,-1 0 15,1 0-15,0 0 0,0 0 16,35 0-16,-35 0 0,0 0 16,0-36-16,-1 36 15,1-36-15,0 36 16,-36-36-16,36 36 0,-36-35 15,0-1-15,0 0 0,0 0 0,36 36 16,-36-35-16,0-1 16,-36 0-16,0 36 15,0 36 1,36 0-16,0-1 16,-36-35-16,36 36 0,0 0 0,0 35 15,36-35-15,-36 0 16,36-36-16,-36 36 0,72-36 15,-37 0-15,1 0 0,0 0 16,35 0-16,-35-36 0</inkml:trace>
  <inkml:trace contextRef="#ctx0" brushRef="#br0" timeOffset="1765.99">5974-2352 0,'0'-36'16,"0"72"15,0 0-15,0-1-16,0 37 16,0-36-16,0-1 15,-36 1-15,36 0 0,0 0 16,-36 35-16,36-35 15,-35-36 1,35-36 0,0-35-16,0-1 15,35-35-15,-35 35 16,0 1-16,36 35 0,-36 0 0,0 0 16,36 1-16,-36-73 0,36 73 15,-36-1-15,36 0 16,-36 0-16,35 72 31,-35 0-31,36 35 0,-36-35 16,36 0-16,-36 0 0,0-1 15,36 37-15,-1 0 0,-35-1 16,0-35-16,36 0 0,-36-1 16,0 1-16,36 36 0,-36-36 15,0-1-15</inkml:trace>
  <inkml:trace contextRef="#ctx0" brushRef="#br0" timeOffset="1895.91">6117-2102 0,'-107'0'32,"71"0"-32,72 0 31,0 0-31,-36-36 15,35 36-15,1-35 0,0 35 16,71-36-16,-35 0 0,-36 0 0</inkml:trace>
  <inkml:trace contextRef="#ctx0" brushRef="#br0" timeOffset="2959.3">7047-2245 0,'36'0'15,"0"0"-15,-36-36 32,36 36-32,-36-35 0,0-1 15,0 0 1,0 0-16,-36 36 16,36-36-16,-36 36 15,0 0 1,0 0-16,36 36 15,-35 0 1,-1 0-16,36 35 0,0-35 16,-36 0-16,36 0 15,36-36 1,35 0-16,-35 0 16,0-36-16,0 36 15,0-36-15,-1 0 0,1 1 0,0-1 16,0 0-16,-36 0 15,0 0-15,-36 36 32,36 36-1,0 0-31,0 0 31,36-36-31,-1 36 16,1-36-16,0 0 15,0 0 1,0 0-16,-1 0 16,1-36-16,0 36 15,0-36 1,-1 36 0,1 0-1,0 0 1,0 36-16,0-36 15,-1 0-15,1 0 0,0 0 16,0 0-16,35 0 16,-35 0-16,0 0 0,0 0 15,-1-36-15,37 0 0,-36 36 16,-1-36-16,1 36 16,-36-35-16,0-1 15,-36 36 1,1 0-1,-1 0-15,0 36 16,-35-1-16,71 1 16,-36 0-16,0-36 0,0 36 15,36 0-15,-36 35 0,36-35 16,0 0-16,0-1 16,36 1-16,0-36 15,0-36-15,0 36 0,-1-35 16,37-37-16,-36 36 0,-36 1 15,35-1-15,1-36 0,36-35 16,-37 0-16,1-1 16,-36 73-16,0-1 0,0-36 15,0 36-15,0 1 0,-36-37 16,36 36-16,-35 1 0,35-1 16,0 0-16,0 0 15,0 72 1,0 0-1,0 0-15,0 35 0,0-35 16,0 0-16,35 107 0,-35-107 16,0 35-16,0 1 0,0-37 15,0 37-15,0 35 0,0-71 16,0 0-16,0 0 0,0-1 16,36 1-16,0 0 0</inkml:trace>
  <inkml:trace contextRef="#ctx0" brushRef="#br0" timeOffset="3605.93">9194-2853 0,'36'0'15,"-36"-36"-15,35 72 47,-35 0-47,0 0 16,0-1-16,0 1 0,0 36 15,-35-37-15,35 1 0,0 0 16,0 0-16,0-1 0,0 1 16,-36 0-16,36 0 0,0-72 31,0 0-31,0 0 15,0-35-15,36-1 0,-36 37 16,0-37-16,35 1 0,-35 35 16,36-72-16,0 37 0,-36 35 0,36 0 15,-36 1-15,35-1 0,-35 0 16,36 0-16,-72 72 31,36 0-15,-35 0-16,35-1 0,-36 37 0,0-36 15,0-1-15,36 1 0,0 0 16,0 0-16,0 0 0,36-36 16,0 0-1,71 0-15,-71 0 16,0-36-16,-1 36 0,1 0 16,36 0-16,-36 0 0,-1 0 15,1 0 1,-36 36-16,0-1 0,-36 1 15,1 0-15,-1 0 16,0 35-16,0-35 0,0 0 0,1-1 16,-1 1-16,0 0 0,-35 0 15,35 0-15,0-36 0,36 35 16,-36-35-16,-35 0 0,35 0 16,0 0-16,0 0 15,1 0-15,-37 0 0,36 0 16</inkml:trace>
</inkml:ink>
</file>

<file path=ppt/ink/ink12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6:02.22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-745 13923 0,'-36'0'172,"0"0"-109,36-36-48,-35 36-15,35-36 16,-36 36-16,36-35 15,-36 35-15,0-36 16,36 0-16,-36 36 16,36-36-1,-35 0-15,-1 1 16,0-1-16,36 0 16,-36 36-16,36-36 0,0 1 15,-35 35 1,35-36-16,0 0 15,-36 0 1,36 1-16,0-1 16,0 0-16,0 0 15,0 0 1,0 1-16,0-1 16,0 0-1,0 0-15,0 1 16,0-1-1,0 0-15,0 0 16,36 36 0,-36-36-16,0 1 15,0-1-15,35 0 16,1 0-16,-36 1 16,36 35-16,-36-36 15,36 36-15,-36-36 16,35 0-16,1 0 15,-36 1-15,36 35 16,-36-36-16,36 36 0,0-36 16,-1 0-16,1 1 15,0 35-15,0 0 16,-1-36-16,1 36 16,36-36-1,-36 36-15,-1 0 16,1 0-16,36 0 15,-37 0-15,1 0 16,0 0 0,0 0-16,0 0 15,-1 0 1,-35 36-16,36-36 0,0 0 16,0 36-16,-1-36 15,1 35 1,0-35-16,0 36 15,-1 0 1,1-36-16,-36 36 0,36-36 16,0 35-1,-36 1-15,36-36 16,-36 36-16,35-36 16,-35 36-16,36 0 0,-36-1 15,36 1-15,-36 0 16,0 0-1,36-1-15,-36 1 16,35 0 0,-35 0-16,0 0 15,36-1-15,-36 1 16,0 0-16,0 0 16,0-1-1,0 1-15,0 0 16,0 0-1,0 0-15,0-1 0,0 1 16,0 0-16,0 0 16,0-1-1,0 1-15,0 0 16,0 0 0,0-1-1,0 1 1,0 0 15,0 0 0,0 0 1,0-1 46,-36-70 0</inkml:trace>
  <inkml:trace contextRef="#ctx0" brushRef="#br0" timeOffset="635.63">257 13601 0,'35'0'16,"-35"36"-16,36-1 16,-36 1-16,36-36 15,-36 36-15,36 0 16,-36 0 0,35-36-16,1 35 15,0-35 16,0 0-15,-36-35 0,36 35-16,-1-36 15,1 0 1,0 0 0,-36 0-16,36 36 15,-36-35-15,0-1 16,35 36-16,-35-36 15,0 0 1,36 36-16,-36-35 16,36 35 31</inkml:trace>
  <inkml:trace contextRef="#ctx0" brushRef="#br0" timeOffset="9192.42">1616 12885 0,'36'0'32,"-36"36"-17,0 0 1,36 0-16,-36 0 16,0-1-16,0 1 15,35-36-15,-35 36 16,36 0-16,-36-1 15,36-35-15,0 36 16,-1-36 0,1 0-16,0 0 15,-36-36-15,0 1 16,36-1-16,-36 0 16,36 36-16,-36-36 0,0 1 15,0-37 1,0 36-16,0 0 15,-36 36-15,36-71 0,-36 71 16,36-36-16,-36 36 16,36-36-16,-36 36 0,1-35 15,-1 35 1,0 0-16,0 0 16,1 35-16,-1 1 15,36 0 1,-36-36-16,36 36 31,0-1-15,36 1-16,0-36 15</inkml:trace>
  <inkml:trace contextRef="#ctx0" brushRef="#br0" timeOffset="9507.63">2367 12885 0,'0'-35'0,"-35"35"32,35 35 15</inkml:trace>
  <inkml:trace contextRef="#ctx0" brushRef="#br0" timeOffset="10103.55">2367 12599 0,'215'-143'94,"-179"143"-78,-36 36-16,0 0 15,35-1-15,-35 1 0,0 0 16,0 0-16,0 0 0,0-1 16,0 1-16,0 0 0,36-36 15,0 0 32,-36-36-47,36 36 16,0-36-16,-1 36 0,1-35 15,0 35-15,0-36 0,-1 36 16,1 0-16,0-36 16,0 36-16,0 0 0,-1 0 15,-35-36-15,36 36 16</inkml:trace>
</inkml:ink>
</file>

<file path=ppt/ink/ink12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6:09.33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686 14638 0,'36'0'94,"-36"-35"-78,35 35-1,-35-36-15,36 0 16,-36 0 0,36 1-16,0-1 15,-36 0-15,36 0 16,-36 0-1,35 36-15,-35-35 16,0-1-16,36 36 0,-36-36 16,36 0-16,0 1 31,-36-1-15,35 0-16,1 0 15,-36 0-15,36 36 16,-36-35-16,36 35 0,-36-36 15,35 36-15,-35-36 16,36 36-16,0-36 16,0 1-1,0 35-15,-36-36 16,35 36-16,-35-36 16,36 36-16,0-36 15,0 36 1,-36-36-16,35 36 15,-35-35-15,36 35 16,0 0-16,0-36 0,0 0 16,-1 36-16,1-36 0,0 36 15,35-35 1,-35 35-16,0-36 16,0 36-16,0 0 0,-36-36 15,35 36-15,1 0 16,0 0-16,0-36 0,-1 36 15,1 0-15,0 0 16,0-35 0,0 35-16,-1 0 15,1-36 1,0 36-16,0 0 16,-1 0-16,1 0 15,0 0 1,0 0-1,-1 0 1,1 0-16,0 0 16,0 0-16,35 0 15,-35 0 1,-36 36-16,36-36 0,0 0 16,-1 0-1,1 35-15,0-35 16,0 0-16,0 0 15,-1 0 1,-35 36-16,36-36 0,0 0 31,0 36-15,-1-36-16,1 0 16,0 0-1,0 36 1,0-36-1,-36 35 1,35-35-16,-35 36 16,36-36-16,0 36 31,0-36-15,-36 36-1,35-36 1,-35-36 93</inkml:trace>
  <inkml:trace contextRef="#ctx0" brushRef="#br0" timeOffset="647.1">3333 13207 0,'36'0'47,"0"0"-16,-36 36-31,36 0 16,-1-36 0,-35 36-1,36-36-15,0 36 16,0-36 0,-1 35-16,1-35 15,0 0 1,-36 36-16,36 36 47,-215 178 15,179-214-46,-36 35-16,0-71 15,36 36-15,0 0 0,-35-36 16,35-36 62</inkml:trace>
  <inkml:trace contextRef="#ctx0" brushRef="#br0" timeOffset="-17492">-674 13887 0,'0'36'141,"-35"-36"-110,35 36 0,-36-36-31,36 35 16,0 1-1,0 0 1,0 0-16,0 0 16,0-1-16,-36 1 15,36 0-15,0 0 16,0-1 0,0 1-16,0 0 0,0 36 15,0-1 1,36-35-16,-36 0 15,0-1-15,36 1 16,-36 0-16,0 0 16,35-1-1,-35 1-15,36-36 16,-36 36-16,0 0 16,36-36-16,-36 36 15,36-1-15,0 1 16,-1-36-16,-35 36 15,36-36-15,0 36 16,0-1-16,-1-35 16,1 36-1,36-36-15,-1 36 16,-35-36 0,0 0-16,0 0 0,-1 0 15,1 0-15,0-36 16,0 36-16,-1 0 0,1-36 15,0 36-15,0-35 16,0 35-16,35-36 16,1 0-1,-37 0-15,1 1 16,0-1-16,0 0 16,-36 0-1,36 0-15,-36 1 16,0-1-16,35 0 15,-35 0-15,0-35 16,0-1-16,0 37 16,0-37-16,0 0 15,0 37-15,-35-1 0,35-36 16,-36 37 0,36-1-16,0 0 0,-36 36 15,36-36-15,-36 0 0,0-35 16,1 35-16,-1 0 15,0 1-15,0-1 16,1 0 0,-1 36-16,-36-36 15,36 36-15,-35-36 16,35 36-16,0 0 0,1 0 16,-1-35-16,-36 35 15,37 0 1,-37-36-1,36 36-15,0 0 0,1 0 16,-1 0-16,0 0 16,0 36-16,1-1 15,-1-35-15,0 36 0,0 0 16,0 0-16,36 0 0,-35-1 16,-1 37-16,36-36 0,-36 35 15,36-35-15,-36 107 0</inkml:trace>
  <inkml:trace contextRef="#ctx0" brushRef="#br0" timeOffset="-14135.92">-208 14603 0,'35'0'47,"1"-36"-32,0 0-15,0 36 16,-1-36-16,1 1 0,107-73 16</inkml:trace>
  <inkml:trace contextRef="#ctx0" brushRef="#br0" timeOffset="-14380.78">-387 14316 0,'0'-35'63,"0"70"-32,0 1-15,0 0-16,0 0 15,0 0-15,0-1 0,0 37 16,0-36-16,0-1 16,35 37-16,-35-36 15,0-72 17,36 0-32,-36 0 15,0-35 1,0 35-16,0-71 0,36 35 15,-36 36-15,0-35 0,0-1 16,0 37-16,36-1 16,-36-36-1,36 72 1,-1 0 0,-35 36-1,36-36-15,0 72 16,-36-37-16,36-35 0,-36 36 0,35 36 15,1-1-15,-36-35 16,36 36 0,-36-1-16,36-35 0,-36 0 15,35-1-15,-35 1 16,0 0-16,0 0 16</inkml:trace>
  <inkml:trace contextRef="#ctx0" brushRef="#br0" timeOffset="15503.03">3798 14853 0,'0'-36'31,"36"36"-31,-36-36 94,36 36-94,-36-35 15,36 35 110,-72 0 47,36 35-172,-36 1 31,36 0-31,0 0 32,-36 0-32,36-1 0,0 1 15,-36-36-15,36 36 0,0 0 16,-35-1 0,35 1-1,0 0 1,-36-36-16,36 36 15,-36 0 1,36-1 0,-36-35-1,36 36-15,-35 0 32,-1-36 14,36 36-46,-36-36 16,36 35-16,-36-35 31,1 36 1,-1-36-32,0 36 15,0-36 1,0 36-1,1-36-15,-1 0 16,0 36 0,0-36-16,-35 35 15,35-35 1,0 36-16,0-36 16,1 0-16,-1 36 15,0-36-15,0 0 0,36 36 16,-71-36-16,35 0 15,0 35-15,0-35 0,-35 0 16,35 36 0,0-36-16,1 0 0,-1 0 15,0 0-15,36 36 0,-36-36 16,1 0-16,-1 0 0,0 0 16,-36 36-16,1-36 15,35 0-15,0 0 16,-35 0-16,35 0 15,-36 0-15,37 0 16,-1 0-16,0 0 0,-35 0 16,35 0-16,0 0 15,0 0-15,0 0 0,1 0 0,-1 0 16,-36 0-16,37 0 16,-1 0-16,0 0 15,-36 0-15,37 0 0,-37 0 16,36 0-1,1 0-15,-1 0 16,0 0-16,0 0 16,1 0-16,-1 0 15,0-36-15,0 36 16,0-36 0,1 36-16,-1 0 0,36-36 15,-36 36-15,36-35 16,-36 35-16,1-36 15,-1 0 1,0 36 0,36-36-16,-36 36 15,36-35-15,-36 35 16,36-36-16,-35 36 16,35-36-1,-36 36 1,36-36-16,-36 0 31,36 1-15,-36 35 31,36-36-16,0 0 0,-35 36 0,35-36-31,0 1 32,0-1 14,-36 36-30,36-36 15,0 0 1,-36 72 296,36 0-328,-36 0 15,36-1-15,0 1 16,-36-36-16,36 36 16,0 0-1,-35-36-15,35 35 16,0-70 15,35 35-31,-35-36 16,36 0-1,-36 0 17,36 36 46,0 0 0,0 0-47,-1 0 141,1 0-141,0 0 0</inkml:trace>
  <inkml:trace contextRef="#ctx0" brushRef="#br0" timeOffset="-15556.11">3762 13780 0,'0'-36'78,"0"72"-16,0 0-46,0-1 0,0 1-16,0 0 15,0 0-15,0-1 16,0 1-16,0 0 0,0 0 15,0 0-15,0 35 0,0 1 16,36-37-16,-36 37 16,0-36-16,36 0 0,-36-1 15,36 1-15,-36 0 16,36 0-16,-1-1 0,1 1 16,0-36-16,0 36 15,-36 0-15,71-36 0,-35 35 16,0-35-16,0 0 15,-1 0-15,37 0 16,-1 0-16,-35 0 16,36 0-16,-36 0 15,-1-35-15,37 35 0,-72-36 16,36 36-16,-1-36 0,1 36 16,0-36-16,0 1 15,0-1-15,-36 0 0,35 0 16,1-35-16,-36 35 15,0-36-15,36 1 16,-36 35-16,0-35 0,0-1 16,0 36-16,0-71 15,0 35-15,0 37 16,-36-37-16,36 36 0,-36 0 16,36-35-16,-35 71 15,35-36-15,0 0 0,-36 36 16,36-35-16,-36-1 0,0 0 15,0 0-15,1 1 16,-1-1-16,0 0 0,-35 0 16,35 36-1,0 0-15,0-36 0,-35 36 16,35 0-16,-36 0 16,1 0-16,35 0 15,-36 36-15,1-36 0,35 36 16,-35 0-16,35 0 0,0-1 15,0 1-15,-35 36 16,35-37-16,0 1 0,-35 71 16,-37 1-16</inkml:trace>
  <inkml:trace contextRef="#ctx0" brushRef="#br0" timeOffset="-13103.51">4120 13851 0,'0'-35'31,"0"70"63,0 37-94,36-36 15,-36-1-15,0 1 16,0 0-16,0 36 0,0-37 16,0 1-16,0 0 0,0 0 0,0-1 15,0 1 1,36-72 0,-36 1-1,0-1 1</inkml:trace>
  <inkml:trace contextRef="#ctx0" brushRef="#br0" timeOffset="-12452.88">4120 13923 0,'0'-36'15,"0"0"17,0 1-17,0-1 1,36 36-1,-36-36-15,36 0 0,0 0 16,-1 36 0,1 36 15,-36 0-31,0 0 0,0 0 16,0 35-16,0-35 15,0 0-15,0-1 16,36-35-1,0-35 1,-1 35 0,-35-36-16,36 36 0,0 0 15,0 0-15,0 0 16,-1 0-16,-35 36 16,0-1-16,0 1 15,0 36-15,0-36 16,0-1-16,-35 1 15,35 0-15,-36 35 0,36-35 16,0 0-16,-36 0 16,0-36-16,36 36 15,-36-36-15,1 0 16,-1 0-16,0 0 16,0 0 15,36-36-31,0 0 15</inkml:trace>
  <inkml:trace contextRef="#ctx0" brushRef="#br0" timeOffset="7259.31">4872 13458 0,'-36'0'203,"36"-36"-156,36 36-47,-36-36 15,35 36-15,-35-35 16,36 35-16,-36-36 15,36 36 1,0-36 0,-1 36-16,-35-36 0,36 36 15,0 0 1,0-36-16,-1 36 16,1-35-1,0 35 1,0 0-1,-36-36 1,36 36-16,-1-36 16,1 36-1,0 0 1,0 0 0,-1-36-16,1 36 15,0 0 1,0 0-1,0 0-15,-1 0 16,1 0 0,0 0-1,0 0-15,-36 36 16,35-36 0,1 0-1,-36 36-15,36-36 0,0 36 16,0-36-1,-1 35-15,1 1 16,0-36 0,-36 36-1,36 0-15,-1-36 16,-35 36-16,36-36 16,-36 35-1,36-35-15,-36 36 0,36-36 16,-36 36-16,35 0 15,1-1 1,-36 1 0,36-36-1,-36 36-15,0 0 16,36-36-16,-36 35 16,0 1-1,0 0-15,36 36 47,-36-37-47,0 1 16,0 0 15,-36 0-15,36-1-16,0 1 15,0 0 1,0 0-16,-36-36 15,36 36-15,0-1 16,0 1 0,-36 0-1,36 0 1,0-1 0,-36 1-1,1 0 1,35 0-1,-36-36-15,36 36 16,-36-36-16,36 35 16,-36-35-1,36 36-15,-35-36 0,35 36 16,-36-36-16,36 36 16,-36-1-1,0-35 1,36 36-16,-35-36 15,35 36 1,-36 0-16,0-36 16,0 35-1,0-35 1,1 0 0,-1 0-16,0 36 15,0-36 1,1 0-16,-1 0 15,0 36 1,0-36 0,0 0-16,1 0 0,-1 0 15,0 0-15,36 36 16,-36-36 0,1 0-16,-1 0 0,0 0 15,0 0-15,0 0 16,1 36-16,-1-36 15,0 0-15,0 0 16,1 0-16,-1 0 16,0 0-16,0 0 15,1 0 1,35-36 15,-36 36-15,36-36 15,-36 36 16,36-36-16,0 0 266,-36 36-219,36 36 0,0 0-62,0 0 0,0 0-16,-36-36 0,36 35 15,0 1-15,0 0 16,0 0-16,-35-36 31,35 35-31,0-70 63,0-1-48,0 0 1,0 0-1,35 1-15,-35-1 16,0 0-16,36 0 16,-36 0-1,0 1 1,0-1 15,36 36-31,0 0 16,0 0 15,-36 36-31,35-36 0,1 35 16,0-35-1,0 0 1,-1 0-16,1 0 31</inkml:trace>
  <inkml:trace contextRef="#ctx0" brushRef="#br0" timeOffset="8487.61">6052 14388 0,'0'-36'47,"36"36"-16,-36 36-15,0 0-1,0 0 1,36-36 0,-36 35-16,0 1 31,0 0-31,35-36 16,-35 36-16,0-1 31,36-35-16,-36 36 1,36-36 47,35 0 15,-35-36-78,0 1 15,0 35 1,-36-36 15</inkml:trace>
  <inkml:trace contextRef="#ctx0" brushRef="#br0" timeOffset="10803.19">6410 13029 0,'0'35'31,"0"1"1,0 0-32,36-36 15,-36 36-15,0-1 16,0 1-16,35-36 15,-35 36-15,36 0 16,0-36 0,0 0-1,-36-36 1,35 0-16,-35 0 0,36 36 16,-36-35-16,0-1 0,0-36 15,0 37-15,0-1 16,-36 0-16,36 0 15,-35 36-15,35-36 16,-36 36-16,0-35 0,0 35 16,1 0-1,-1 0-15,0 35 16,0-35 0,36 36-16,0 0 0,-36-36 15,36 36-15,0 0 16,0-1-1,0 1-15,36-36 16</inkml:trace>
  <inkml:trace contextRef="#ctx0" brushRef="#br0" timeOffset="11072.04">6911 13064 0,'0'-35'16,"0"-1"-1</inkml:trace>
  <inkml:trace contextRef="#ctx0" brushRef="#br0" timeOffset="11664.93">7125 12814 0,'0'-36'16,"0"0"-1,0 1 1,-35 35-16,35-36 0,-36 36 16,0 36 15,36-1-16,-36 1-15,36 0 16,0 0-16,0-1 0,0 37 16,36-36-1,0-36 1,0 0 0,-1-36-16,-35 0 0,36 36 15,-36-36-15,0 1 0,36 35 0,-36-36 16,0 0-16,0 72 62,0 0-46,0-1-16,36 37 16,-36 0-1,0-37-15,35 1 0,-35 0 16,0 0-16,0-1 15,0 1-15,0 0 0,0 0 16,36-36-16,-36 36 16,0-1-1,-36-70 63</inkml:trace>
  <inkml:trace contextRef="#ctx0" brushRef="#br0" timeOffset="17811.74">1866 15318 0,'0'36'63,"36"0"-48,-36-1-15,0 1 0,0 0 0,0 0 16,36-36-16,-36 36 0,36-1 15,0-35 1,-1 0 0,-35-35-1,36 35-15,-36-36 0,36 0 16,-36 0-16,0-35 16,36 71-16,-36-72 15,0 36-15,-36 1 0,36-1 16,-36 36-16,0-36 15,1 0-15,-1 36 16,0 0-16,0 0 16,0 0-1,1 0 1,-1 36-16,0 0 16,36 0-16,0-1 31,36 1-16,0-36 1,-36 36-16,35-36 16</inkml:trace>
  <inkml:trace contextRef="#ctx0" brushRef="#br0" timeOffset="16811.01">2260 15712 0,'0'-36'94,"-36"36"-78,36-36-1,0 0 32,0 72 16,0 0-48,0 0 1,-36-36-16,36 35 0,-35 1 16,35 36-16,-36-72 15,36 36-15,-36-1 16,0-35 15,72 0 47,0 0-62,-36 36-16,36-36 16,-36 36-1,35-36-15,1 0 16,-36 36-1,36-36-15,-36 35 16,36-35 0</inkml:trace>
  <inkml:trace contextRef="#ctx0" brushRef="#br0" timeOffset="18032.73">2367 15318 0</inkml:trace>
  <inkml:trace contextRef="#ctx0" brushRef="#br0" timeOffset="18345.64">2439 14960 0,'36'0'15,"-36"36"48,0 0-63,35 0 16,-35 35-16,0 1 15,0-36 1,36-1-16,-36 1 15,0 0 1,0-72 15</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7:18:31.970"/>
    </inkml:context>
    <inkml:brush xml:id="br0">
      <inkml:brushProperty name="width" value="0.05292" units="cm"/>
      <inkml:brushProperty name="height" value="0.05292" units="cm"/>
      <inkml:brushProperty name="color" value="#FF0000"/>
    </inkml:brush>
  </inkml:definitions>
  <inkml:trace contextRef="#ctx0" brushRef="#br0">4762 7441,'-24'0,"-76"0,1 0,-99 0,148 0,1 0,-51 25,51 0,-26 0,26-25,-26 0,51 0,-1 25,-25-25,25 24,1-24,-1 0,0 0,-25 25,25-25</inkml:trace>
  <inkml:trace contextRef="#ctx0" brushRef="#br0" timeOffset="1281.25">3473 7243,'0'25,"0"0,0-1,-25 26,25-25,0 0,0-1,0 1,0 0,0 0,25-25,-1 0,1 0,25 0,-25 0,-1 0,26 25,-25-25,0 24,24-24,-49 50,75-50,-50 50,24-1,26 50,-51-49,51 49,-26-49</inkml:trace>
  <inkml:trace contextRef="#ctx0" brushRef="#br0" timeOffset="2534.03">1612 8731,'-49'-173,"-26"-175,1 125,49-25,25 149,-25-25,25 99,0 0,0 0,0 1,0-1,0 0,0 0,50 25,-25 0,24 0,-24 0,0 0,0 25,-1 25,51-26,-50 26,49 74,-24-99,-50 49,25 1,24-1,-24 0,0-24,0 49,-1-74,-24 0,25 25,-25-26</inkml:trace>
  <inkml:trace contextRef="#ctx0" brushRef="#br0" timeOffset="3443.88">1587 8235,'50'-74,"0"24,24 25,-49-24,0 24,24 0,-24 0</inkml:trace>
  <inkml:trace contextRef="#ctx0" brushRef="#br0" timeOffset="5039.3">2009 7838,'25'0,"0"0,-25 75,25-51,-1 26,1 0,25 49,-50-74,25 0,-25-1,24 1,-24 0,0 0,25 0,-25-1,0-73,-25-1,25-24,-24 24,-1-24,0-1,25 26,-25-1,25 25,-25-24,25 24,0 0,0 0,0 0,50 25,-25 0,0 0,-1 0,26 0,-25 25,0 0,-1 25,-24-1,0 1,0-1,0 26,-49-25,-1 49,-24-50,24-24,1 25,24-25,0-25</inkml:trace>
  <inkml:trace contextRef="#ctx0" brushRef="#br0" timeOffset="6426.24">2480 7863,'25'25,"0"49,-25-49,25 0,-25 25,0-26,0 1,0 0,0-50,0-24,0-26,0 25,-25 1,25-1,0 25,0-24,0 24,0 0,0 0,0 1,0-1,0 0,25 25,0 0,-1 0,-24 50,0-26</inkml:trace>
  <inkml:trace contextRef="#ctx0" brushRef="#br0" timeOffset="10347.81">918 10120,'0'50,"25"49,-25-24,49-26,-24 1,-25-25,25-1,0 1,-1-25,1 0,25 0,-25 0,24-49,-24-1,25 0,-26 1,1-26,0 1,-25 49,25-24,-25 24,0-25,0 25,0 0,0 1,0-1,0 0,0 75,0-26,0 76,0-51,0-24,0 25,0-25,25-1,-25 1,24-25,1 0,0 0,25 0,-26-25,1 1,25-51,-25 50,-25-24,0-1,25 25,-25 0,24-49,-24 49,0 0,0 1,0-1,0 0,0 50,0 0,0 49,0-49,0 0,0-1,25 1,-25 0,25 0,-25 0,25-25,24-50,-24 25,0-24,-25 24,25-50,24 26,-49-26,25 51,-25-1,25 0,-25 0,0 0,0 1,25 24,0 0,-1 24,-24 1,25 0,0 25,0 24,0-24,-1-1,-24-24,0 25,25-26,0 1</inkml:trace>
  <inkml:trace contextRef="#ctx0" brushRef="#br0" timeOffset="11472.79">2307 9203,'25'49,"-25"100,0-75,0-24,24-25,1 24,0 1,-25 0,0-26,0 1,25 0,-25 0,0 0</inkml:trace>
  <inkml:trace contextRef="#ctx0" brushRef="#br0" timeOffset="13976.83">2704 9351,'-25'0,"0"25,0-25,0 50,1-25,-1 24,25 1,0-25,0-1,0 1,0 0,0 25,49-50,-24 0,25-50,-25 25,-25 0,25-24,-25 24,24-25,-24 1,0 24,0-25,0 1,0 24,0 0,0 0,-24 25,24-24,0-1,0 50,0 24,0 1,0-1,0 1,0 0,0-1,24-24,-24 0,25 24,-25-24,0 0,25 0,0-25,0 0,-1-25,1-49,0-1,0 1,0-1,-25 26,0-1,0 1,0-26,0 50,0 1,0-26,0 25,0 0,-25 0,25 50,0 0,0 50,0-1,25 0,-25 50,0-74,24-25,-24 24,0-24,0 0,0 0,25-25,0 0,-25-25,0-25,0 26,25-1,-25 0,25 0,-1 0,-24 1,25 24,-25-25,25 25,0-25,0 25,-25-25,49 25,-24 0,0 0,0 50,-25-25,0-1,0 1,0 0,0 25,-50-26,25 1,-24-25,-26 0,26 0,-1 0,0 0,26 0</inkml:trace>
  <inkml:trace contextRef="#ctx0" brushRef="#br0" timeOffset="15727.24">3547 9178,'25'0,"0"-25,-25-25,0 26,0-1,0 0,0 0,0 0,-25 25,25-25,-25 25,0-24,0 24,1 0,-1 0,0 49,0-24,25 0,-25 0,25 0,0-1,0 26,0-25,0 0,0-1,0 1,25-25,-25 25,25-25,0 0,0 0,-1 0,1 0,25 0,-25 0</inkml:trace>
  <inkml:trace contextRef="#ctx0" brushRef="#br0" timeOffset="16871.7">3795 8632,'0'25,"0"49,0-24,0 24,0 1,0-26,25 1,-25-25,0 24,0-24,25 0,-25 0</inkml:trace>
  <inkml:trace contextRef="#ctx0" brushRef="#br0" timeOffset="18037.45">3944 8558,'25'74,"-25"124,0-24,0-50,0 25,0-25,0-99,0 0,0 24,0-24,0 0,0 0,0-1,0 1</inkml:trace>
  <inkml:trace contextRef="#ctx0" brushRef="#br0" timeOffset="20295.81">4068 9128,'25'-25,"0"1,-1 24,-24-25,25-25,0 25,-25 0,0 1,0-1,-25 25,25-25,-25 25,-24 0,24 0,0 0,-24 25,24 0,0-25,25 24,-25 1,25 0,-25-25,25 50,0-25,0-1,0 26,25-25,0 0,0-1,24 1,1-25,0 0,-1 0,1 0,49 0,-49-25,-26 25,1-24,0-1,25 0,-50 0,24 0,-24 1,25 24,-25-25,25 0,-25 0,0 0,0 0,-25 25,0 0,1 0,-1 0,0 0,0 0,25 25,-25 0,25 0,-24 0,24 0,0-1,0 1,24-25,1 0,0 0,0-25,-25-24,25-1,-1 25,-24-24,25 24,-25 0,0-49,0 49,0-25,0 25,0-24,0 24,0 0,-25 0,25 1,0-1,-24 25,24-25,-25 25,25-25,-25 25,25 50,0 24,0 50,25 99,124 224</inkml:trace>
  <inkml:trace contextRef="#ctx0" brushRef="#br0" timeOffset="55757.91">25772 3919,'-124'-49,"-124"24,0-25,25 25,24 1,26 24,73-25,1 25,0-25,25 25,-26 0,26 0,0 0,-1 0,1 0,-26 0,76 0,-1 0,0 0,-25 0,26 0,-26 0,25 0,0 25,1-25,-1 0,0 0,-25 0,26 25,-1-25,0 24,0-24,-24 25,24 0,-25 0,1 0,24 24,-25 1,1-1,24 26,-50-1,26 1,-26 49,1-25,-1 0,51 0,-51-49,50 24,-24-24,24 24,0-49,0 25,25-1,-24 1,-1-25,25 0,-25 49,25-49,-25 24,0 1,25-25,0 0,0-1,-24 26,24-25,0 0,0 24,0-24,0 0,0 24,0 1,0 0,0-1,24 1,1 0,0 24,49 25,1-24,-26 24,75 0,-24-25,-1 1,25-1,0 25,25-24,24-1,-24 1,25-26,-25 1,24 0,-49-26,25-24,223 100,-273-100,50 0,50 0,-1 0,25 0,1 0,-1 24,0-24,-24 25,-26-25,-49 25,50-25,-75 25,50-25,0 25,0-1,49-24,-24 25,24 0,25 0,-49 0,49-25,-24 24,-1-24,1 0,-1 0,100 0,-224 0,0 0,1 0,24 0,0 0,-24 0,-1 0,50 0,-49-24,24-26,-25 25,1 0,49 25,-25-49,0-1,-25 1,50-26,-49 1,24-1,-24 1,-1-25,-24 49,24-24,-24-1,-1 1,1-1,-25 26,24-50,-49 24,25-24,-25 0,0-50,0 50,-25-1,25-24,-49 25,-1-25,0 50,26-1,-51-24,26 25,-26-25,-24-1,74 51,-74-26,24 1,-123-25,99 24,49 50,-99-49,50 24,0 26,-50-26,0-24,-49 24,24 0,-148-49,223 74,-1-24,-73 24,24 0,-25 0,25 1,50-1,0 25,-25-25,50 25,-50 0,24 0,-73 0,-26 25,-74 24,1 1,48-25,-49 49,50-49,-25 49,0 1,25-50,-25 24,49 1,1-25,49-1,-25 1,75-25,0 0,25 0,-1 0,50 0,1 0</inkml:trace>
  <inkml:trace contextRef="#ctx0" brushRef="#br0" timeOffset="58613.14">28897 8012,'-124'-25,"-74"-49,0-1,-1 1,-49 24,50 1,-1-1,-49 25,25 25,0 0,-50 0,-25 0,1 0,-26 0,25 0,-98 0,197 0,100 0,-75 0,75 0,-50 0,75 0,-1 0,-24 0,-50 0,0 0,1 0,-1 0,0 0,25 0,-50 25,26 0,-26 0,25 24,-25 1,75-1,25-24,-25 25,24 24,26-49,-26 25,50-1,-24-24,-1 50,25-26,-24 26,24 24,0 50,25 49,0 50,0-49,25-26,24-24,1-50,0-24,-1 24,1-25,0-24,-1-1,26 1,49 25,-50-51,25 1,25 25,124-25,224 24,693 50,76-49,-944-50,-98 0,74 0,-1 0,26 0,25 0,-26 0,26 0,-26 0,1 0,-25 0,-75-25,1 25,-75-25,-25 25,-25 0,1-24,-1 24,1-25,-26 25,1 0,-25-25,24 25,-24-25,0 25,0 0,-1-25,1 1,-25-1,25-50,-25 26,0-26,-50-98,1 24,-1-25,-49 25,25 1,-26-1,-24 25,-24-25,-26 0,-25-25,-49 1,149 148,50-25,-26 1,-24-1,0-24,49 74,-24-50,24 25,25 0,-24 1,-1 24,0-25,26 25</inkml:trace>
  <inkml:trace contextRef="#ctx0" brushRef="#br0" timeOffset="61258.32">27236 11832,'-199'-25,"-49"-25,-25 26,25-1,-99 0,223 0,0 25,74-25,1 25,-26 0,-24 0,0 0,24 0,-24 0,25 0,-25 0,24 0,-49 0,25 0,24 25,-24-25,0 25,25 0,-50 0,24-25,1 0,0 24,-50-24,50 25,-25 25,0-25,0-1,-50 26,125-25,-26 0,26-1,-1-24,0 50,-24-50,24 50,-49 49,49-74,50 0,-49 24,-1-24,1 25,-1 24,25-24,0-26,1 51,-1-26,0 1,25 0,0-26,0 51,0-26,0 26,0-26,0 1,0 0,25-1,0 51,24-26,1 25,24 50,25-25,25 0,25 25,25 24,49-49,-49 1,74-1,-50-50,26 0,-51-24,26-25,-26 24,26-24,-1 0,1-25,-1 25,0-25,-24 0,74 0,-149 0,-49 0,49 0,0 0,25-25,-24 25,48-50,26-24,0 0,24-50,1 0,-26-25,-49 74,-25-24,-49 49,0-49,-1 74,-24-49,0 49,25-24,-50-1,24-24,1 24,0-24,-25-1,0-24,0 0,0-1,0-123,-25 149,0-1,-24 1,24-50,-50 0,26 50,24-1,-25 26,1-26,-50 1,49-1,-74 26,50-1,-50-24,24 24,-24 25,50 0,-25 1,-100-1,125 0,49 25,-25 0,1 0,-1 0,25 0,-24 0,24 0,-25 0,26 0,-1 0</inkml:trace>
  <inkml:trace contextRef="#ctx0" brushRef="#br0" timeOffset="103606.7">11658 1587,'0'100,"0"-26,0 25,0 1,0-1,25-50,0 1,24 0,-24-1,25-24,24 0,-24 0,24-25,1 0,-26 0,1-25,0 0,24 0,-24-24,24-51,-49 51,0-26,-1 1,-24 24,0-24,0 0,0 49,0 0,0 0,-24 0,24 0,-25 1,0 24,25 24,-25 26,25 0,0 74,0-75,0 1,0 0,50 24,-25-24,24 24,1 0,-1-24,1-25,24 24,-24-49,24 0,-24 0,24-24,26-1,-51-50,51 1,-51-25,26 0,-26-1,-24 1,-25 50,25-1,-25 0,25 25,-25 1,0-1,0 0,0 0,0 50,24 25,-24 24,0-24,25-1,0 1,-25 0,0-1,25-24,0 0,-25 0,24-25,26 0,24-75,-49 26,0-1,0-49,24 24,-24 1,0-1,0 1,0 74,-25-25,0-24,24 49,1-25,0 25,0 0,24 0,-24 0,0 25,25 24,-26 26,51 123,-25-123,-50-26,0 50,24-24,-24-1,25 1,-25-51,0 1,0 0,0 0,25-25,0 25,0-25,-1 0,51 0,49-100,49-98,-24 0,-25-51,0 26,-74 99,0-25,-50 50,24 25,-24 49,0 0,0 0,-24 25,-26 0,25 0,25 25,-25 25,0-1,25 1,0 0,0-1,0 26,50 24,49 0,25 25,-24 0,98 75,-148-150,-1 50,1-74,-50 0,0 25,0-1,0-24,-25 25,0-26,-24 1,-26 0,50-25,-24 0,24 0,25-25,-25-24,25-26,0-74,75 25,-1 25,25-25,-49 50,-1 24,1 25,-50-24,25 49,0 0,-25-25,24 25,1 0,-25 49,25-24,-25 25,0 24,0-49,0 0,0 0,0-1,50 51,-26-25,1-50,0 0,0 0,25 0,-1 0,1-25,-1-25,1-49,-25 49,24 1,-24-1,-25 0,0 1,25 24,-25 0,0 0,0 75,0 24,0-49,0 0,0 25,25-1,0-24,-25 0,49-25,1 25,99-25,-100-25,26-25,-26 1,26-26,-51 26,26-51,-50 51,0 24,0 0,0 0,0 50,0 124,25 124,24 173,51 150,-26-26,1-223,-51-98,1-101,0-73,-25-26,0-24,0 0,0 0,-25-25,0-50,1 25,-26-74,25-50,-24-24,24-26,0 1,25-1,0 26,0 49,0 0,0 24,0 1,0 0,25-50,-25 100,0-1,0-24,25 24,-25 0,24 26,-24-26,0 25,0 0,0 1,0-1,25 25,-25-25,25 0,-25 0,25 0,0 25,-1 0,1 0,0 0,0 0,49 0,-49 0,0 25,24 25,-24 0,-25-26,0 26,0 0,0-1,-25 1,-74-1,25 51,24-76,-74 26,25 0,74-26,0-24,-24 0,24 0,50 0,-1 0,76 0,-26 0,25-24,-24 24,-1 0,1 0,-26 0,-24-25,25 0,24 25,-24-25,24-24,0-26,-24 1,-25-1,24 1,1 24,-50 1,0 24,0 0,0-25,0 26,-25-1,0 25,-24 0,-1 0,1 25,-1 24,25-24,0 25,25-25,-24-1,24 26,0-25,0 24,49-24,50 25,-49-50,24 0,26 0,24-25,-25 0,25-49,-25 24,-24-24,-1-1,0-24,-49 25,0 24,-25 0,0 1,0-1,0 1,-25 24,-24 0,24 0,-50 25,26 0,-1 0,1 25,24-25,0 25,0 0,25 24,0-24,0 25,0-1,50 1,-1-1,1 1,0-25,24 24,-24-24,-26 0,26 0,-25 25,0-50,-25 24,24-24,-24 25,25-25,0 25,0-25,0 0,24-74,26-1,24-74,25-124,-99 224,0 24,-25-25,24 1,1 24,-25 0,25 25,-25-25,25 25,0 0,-1 0,1 50,0-25,0 74,0-49,24 24,-24 0,0-24,0 0,-1 24,1-24,0-50,-25 49,25-24,0-25,-25 25,24-25,26 0,0-50,-1-24,-49 49,25-25,0 26,0-26,-25 0,24 26,1-26,-25 25,25-24,0-1,0 50,-25-25,25 0,-1 1,1-1,-25 0,25 25,0 0,-25 25,25 24,-25 1,0 0,0 24,0 0,0-24,0 0,0-1,0 1,0-25,0-1,0 1,0 0,0 0</inkml:trace>
  <inkml:trace contextRef="#ctx0" brushRef="#br0" timeOffset="104756.05">20737 695</inkml:trace>
  <inkml:trace contextRef="#ctx0" brushRef="#br0" timeOffset="107509.67">21332 1538,'198'-595,"51"-224,-26 695,-99 124,-50 0,-49 0,0 0,0 0,-50 50,0-1,-25 1,26 74,-1-124,25 25,0 24,0 1,0-1,0 26,25-75,-1 25,1 49,25-49,-25 25,24 24,-24-49,0 49,0-24,-25-1,0 26,-50 24,0-49,1-1,-26 1,26-25,24-1,0-24,0 0,1 0,-1-24,25-1,0-25,25 25,24-24,1-1,-1 25,26-24,24-1,-49 50,-26-25,26 25,-25-24,0 24,24 0,-24-25,0 25,0 0,-1-25,1 0,-25 0,-25 25,1 0,-1 0,0 50,25-25,0 24,0-24,0 25,25-1,24-24,26 50,49-26,-25-24,0-25,1 0,24 0,-50 0,0-50,1 26,-1-26,-49 25,0-24,0 49,-25-25,0-25,0 25,0 1,0-1,-25 25,-25-25,1 25,-26 25,26 0,24-25,-50 49,51-24,-1 25,0-26,25 26,0 0,25-50,49 0,1-25,-1-25,-49-49,49-75,-24-24,-1-1,-24 51,-25 48,0 1,0 25,0 49,0 50,-25 173,1 150,-51 272,50 0,1-199,24-173</inkml:trace>
  <inkml:trace contextRef="#ctx0" brushRef="#br0" timeOffset="112408.93">12774 3994,'-49'0,"-1"0,-24 24,-1 1,1 25,49-50,-24 49,-1-24,25 25,-24-25,49-1,-25 1,25 0,0 0,0 24,0-24,0 0,49 25,26-26,24 51,-49-75,-1 0,-24 0,25 0,-1 0,26-25,-26 0,26-49,-1-1,0-73,-24 24,-25 0,0-25,-1 50,1-26,-25 26,0 50,0-1,0 0,0 26,0-1,0 0,0 0,-25 100,1-1,24 25,-25 0,25 50,0-49,0-1,0 0,0-25,25 1,-1-26,1-24,25 50,0-51,-26 1,51-25,-26 0,-24-25,50 1,-26-26,26-49,-26 24,1-49,-1 50,-49 24,25-24,0 49,-25-24,0 24,0 50,0 24,0 50,0-49,0-25,0 0,0 24,0 1,0-25,0-1,25 26,24-50,-24 25,25-25,-25 0,74 0,-50-50,1-24,24 24,-24-49,0 49,-50 1,25-26,-1 51,-24-1,0 0,0 50,0 24,0-24,0 25,0-1,0 1,0 0,25-26,25 1,-50 0,25 0,49-25,-49 0,49 0,-24 0,24-50,1 1,-26-1,1-24,24-1,-49 26,-25-26,25 25,-25 1,0 24,0-25,0 26,0-1,-25 25,0 0,0 0,25 49,-24-24,24 25,0-25,0 24,24 1,26 0,-50-1,50-24,-1 25,-24-1,25 1,-26-25,26 49,-25-24,-25-1,25-24,-25 25,0 24,0-49,-50 0,50-1,-50 1,26-25,-1-25,25 1,0-51,25 1,74-25,-49-1,74-24,-25 75,-25-50,25 24,25-49,-99 74,0 26,25-51,-26 50,-24 1,25-51,-25 50,0 1,0-26,0 25,0-24,0 24,-25 25,1 0,-1 49,-25 1,50 74,-25-50,1 1,24 24,0-25,0 1,0-25,0 24,0-49,0 24,0 1,0 0,0-26,24-24,1 50,0-25,0-25</inkml:trace>
  <inkml:trace contextRef="#ctx0" brushRef="#br0" timeOffset="113396.96">15776 3473,'74'0,"100"0,-25 24,99-24,-199 0,-24 0,0 0,25 0</inkml:trace>
  <inkml:trace contextRef="#ctx0" brushRef="#br0" timeOffset="115705.19">16570 3870,'24'0,"26"-100,24 26,-49 24,0-49,-25 49,0 1,0-1,0 1,-50-26,26 50,-26 25,25 0,0 0,-24 0,24 0,-25 25,26-25,-26 99,25-74,25 50,0-51,0 26,0 24,0 26,0-51,50 26,-25-1,49-24,0-1,-24-24,49-25,-24 0,73 0,-24-25,0-49,0 0,-49-26,-1 51,-49-1,0 0,0-24,-25 24,0 26,25-1,-25-25,0 25,0 1,-25-1,-25 25,25 0,-24 0,24 0,0 25,0-1,-24 26,49 0,-50-1,50 26,0-1,0-24,25 99,24-100,1-24,-25 0,0 24,-1-24,26 25,-25-50,0 25,0-1,-1-24,-24 25,25-25,-25 25,25-25,-25 25,50 0,-26-25,1 0,25 0,24 0,-24 0,24-50,-24 25,24-74,-24 25,24 24,-74-24,25 24,0 25,-25 0,0-24,0 24,0 0,0 0,0 50,0 50,0 24,0-74,0 24,0 1,0-1,0 26,25-50,-25 24,24-24,-24 0,25-25</inkml:trace>
  <inkml:trace contextRef="#ctx0" brushRef="#br0" timeOffset="116677.02">18256 3249</inkml:trace>
  <inkml:trace contextRef="#ctx0" brushRef="#br0" timeOffset="118901.35">18653 3646,'0'25,"0"25,0-1,0-24,0 25,0-25,0-1,25-24,25 0,-26 0,1-49,0 24,-25-25,25 1,0 49,-25-50,24 25,-24 0,25 25,0 0,0 0,0 0,24 0,-49 25,25 0,0 0,0-25,-1 25,1 0,25-1,24-24,1 0,-1 0,25-24,-24-26,24 0,-49-24,24-25,-74 24,25 26,0-1,-25 0,0 1,0 24,-25 0,0 25,-25 0,1 0,24 0,-25 25,26 49,-1-74,25 25,0 0,0 0,0 24,0-24,0 0,25 0,-1-25,1 25,0-25,0 0,0-25,-25 0,24 25,-24-25,0 0,0 1,25 24,-25-25,25 25,0 49,0 100,24 99,-49 25,25 74,-25-49,0-75,0-24,0-100,0 25,-25-50,25-24,0 0,-25-26,-24 51,24-75,25 25,-25-25,0 0,-24 0,24-25,-49-99,24-50,50-74,25-248,0 273,-1 99,76-99,-26 49,-49 75,49-1,-24 1,-1 25,26 24,-50 1,-1 24</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7:18:31.970"/>
    </inkml:context>
    <inkml:brush xml:id="br0">
      <inkml:brushProperty name="width" value="0.05292" units="cm"/>
      <inkml:brushProperty name="height" value="0.05292" units="cm"/>
      <inkml:brushProperty name="color" value="#FF0000"/>
    </inkml:brush>
  </inkml:definitions>
  <inkml:trace contextRef="#ctx0" brushRef="#br0">4762 7441,'-24'0,"-76"0,1 0,-99 0,148 0,1 0,-51 25,51 0,-26 0,26-25,-26 0,51 0,-1 25,-25-25,25 24,1-24,-1 0,0 0,-25 25,25-25</inkml:trace>
  <inkml:trace contextRef="#ctx0" brushRef="#br0" timeOffset="1281.25">3473 7243,'0'25,"0"0,0-1,-25 26,25-25,0 0,0-1,0 1,0 0,0 0,25-25,-1 0,1 0,25 0,-25 0,-1 0,26 25,-25-25,0 24,24-24,-49 50,75-50,-50 50,24-1,26 50,-51-49,51 49,-26-49</inkml:trace>
  <inkml:trace contextRef="#ctx0" brushRef="#br0" timeOffset="2534.03">1612 8731,'-49'-173,"-26"-175,1 125,49-25,25 149,-25-25,25 99,0 0,0 0,0 1,0-1,0 0,0 0,50 25,-25 0,24 0,-24 0,0 0,0 25,-1 25,51-26,-50 26,49 74,-24-99,-50 49,25 1,24-1,-24 0,0-24,0 49,-1-74,-24 0,25 25,-25-26</inkml:trace>
  <inkml:trace contextRef="#ctx0" brushRef="#br0" timeOffset="3443.88">1587 8235,'50'-74,"0"24,24 25,-49-24,0 24,24 0,-24 0</inkml:trace>
  <inkml:trace contextRef="#ctx0" brushRef="#br0" timeOffset="5039.3">2009 7838,'25'0,"0"0,-25 75,25-51,-1 26,1 0,25 49,-50-74,25 0,-25-1,24 1,-24 0,0 0,25 0,-25-1,0-73,-25-1,25-24,-24 24,-1-24,0-1,25 26,-25-1,25 25,-25-24,25 24,0 0,0 0,0 0,50 25,-25 0,0 0,-1 0,26 0,-25 25,0 0,-1 25,-24-1,0 1,0-1,0 26,-49-25,-1 49,-24-50,24-24,1 25,24-25,0-25</inkml:trace>
  <inkml:trace contextRef="#ctx0" brushRef="#br0" timeOffset="6426.24">2480 7863,'25'25,"0"49,-25-49,25 0,-25 25,0-26,0 1,0 0,0-50,0-24,0-26,0 25,-25 1,25-1,0 25,0-24,0 24,0 0,0 0,0 1,0-1,0 0,25 25,0 0,-1 0,-24 50,0-26</inkml:trace>
  <inkml:trace contextRef="#ctx0" brushRef="#br0" timeOffset="10347.81">918 10120,'0'50,"25"49,-25-24,49-26,-24 1,-25-25,25-1,0 1,-1-25,1 0,25 0,-25 0,24-49,-24-1,25 0,-26 1,1-26,0 1,-25 49,25-24,-25 24,0-25,0 25,0 0,0 1,0-1,0 0,0 75,0-26,0 76,0-51,0-24,0 25,0-25,25-1,-25 1,24-25,1 0,0 0,25 0,-26-25,1 1,25-51,-25 50,-25-24,0-1,25 25,-25 0,24-49,-24 49,0 0,0 1,0-1,0 0,0 50,0 0,0 49,0-49,0 0,0-1,25 1,-25 0,25 0,-25 0,25-25,24-50,-24 25,0-24,-25 24,25-50,24 26,-49-26,25 51,-25-1,25 0,-25 0,0 0,0 1,25 24,0 0,-1 24,-24 1,25 0,0 25,0 24,0-24,-1-1,-24-24,0 25,25-26,0 1</inkml:trace>
  <inkml:trace contextRef="#ctx0" brushRef="#br0" timeOffset="11472.79">2307 9203,'25'49,"-25"100,0-75,0-24,24-25,1 24,0 1,-25 0,0-26,0 1,25 0,-25 0,0 0</inkml:trace>
  <inkml:trace contextRef="#ctx0" brushRef="#br0" timeOffset="13976.83">2704 9351,'-25'0,"0"25,0-25,0 50,1-25,-1 24,25 1,0-25,0-1,0 1,0 0,0 25,49-50,-24 0,25-50,-25 25,-25 0,25-24,-25 24,24-25,-24 1,0 24,0-25,0 1,0 24,0 0,0 0,-24 25,24-24,0-1,0 50,0 24,0 1,0-1,0 1,0 0,0-1,24-24,-24 0,25 24,-25-24,0 0,25 0,0-25,0 0,-1-25,1-49,0-1,0 1,0-1,-25 26,0-1,0 1,0-26,0 50,0 1,0-26,0 25,0 0,-25 0,25 50,0 0,0 50,0-1,25 0,-25 50,0-74,24-25,-24 24,0-24,0 0,0 0,25-25,0 0,-25-25,0-25,0 26,25-1,-25 0,25 0,-1 0,-24 1,25 24,-25-25,25 25,0-25,0 25,-25-25,49 25,-24 0,0 0,0 50,-25-25,0-1,0 1,0 0,0 25,-50-26,25 1,-24-25,-26 0,26 0,-1 0,0 0,26 0</inkml:trace>
  <inkml:trace contextRef="#ctx0" brushRef="#br0" timeOffset="15727.24">3547 9178,'25'0,"0"-25,-25-25,0 26,0-1,0 0,0 0,0 0,-25 25,25-25,-25 25,0-24,0 24,1 0,-1 0,0 49,0-24,25 0,-25 0,25 0,0-1,0 26,0-25,0 0,0-1,0 1,25-25,-25 25,25-25,0 0,0 0,-1 0,1 0,25 0,-25 0</inkml:trace>
  <inkml:trace contextRef="#ctx0" brushRef="#br0" timeOffset="16871.7">3795 8632,'0'25,"0"49,0-24,0 24,0 1,0-26,25 1,-25-25,0 24,0-24,25 0,-25 0</inkml:trace>
  <inkml:trace contextRef="#ctx0" brushRef="#br0" timeOffset="18037.45">3944 8558,'25'74,"-25"124,0-24,0-50,0 25,0-25,0-99,0 0,0 24,0-24,0 0,0 0,0-1,0 1</inkml:trace>
  <inkml:trace contextRef="#ctx0" brushRef="#br0" timeOffset="20295.81">4068 9128,'25'-25,"0"1,-1 24,-24-25,25-25,0 25,-25 0,0 1,0-1,-25 25,25-25,-25 25,-24 0,24 0,0 0,-24 25,24 0,0-25,25 24,-25 1,25 0,-25-25,25 50,0-25,0-1,0 26,25-25,0 0,0-1,24 1,1-25,0 0,-1 0,1 0,49 0,-49-25,-26 25,1-24,0-1,25 0,-50 0,24 0,-24 1,25 24,-25-25,25 0,-25 0,0 0,0 0,-25 25,0 0,1 0,-1 0,0 0,0 0,25 25,-25 0,25 0,-24 0,24 0,0-1,0 1,24-25,1 0,0 0,0-25,-25-24,25-1,-1 25,-24-24,25 24,-25 0,0-49,0 49,0-25,0 25,0-24,0 24,0 0,-25 0,25 1,0-1,-24 25,24-25,-25 25,25-25,-25 25,25 50,0 24,0 50,25 99,124 224</inkml:trace>
  <inkml:trace contextRef="#ctx0" brushRef="#br0" timeOffset="55757.91">25772 3919,'-124'-49,"-124"24,0-25,25 25,24 1,26 24,73-25,1 25,0-25,25 25,-26 0,26 0,0 0,-1 0,1 0,-26 0,76 0,-1 0,0 0,-25 0,26 0,-26 0,25 0,0 25,1-25,-1 0,0 0,-25 0,26 25,-1-25,0 24,0-24,-24 25,24 0,-25 0,1 0,24 24,-25 1,1-1,24 26,-50-1,26 1,-26 49,1-25,-1 0,51 0,-51-49,50 24,-24-24,24 24,0-49,0 25,25-1,-24 1,-1-25,25 0,-25 49,25-49,-25 24,0 1,25-25,0 0,0-1,-24 26,24-25,0 0,0 24,0-24,0 0,0 24,0 1,0 0,0-1,24 1,1 0,0 24,49 25,1-24,-26 24,75 0,-24-25,-1 1,25-1,0 25,25-24,24-1,-24 1,25-26,-25 1,24 0,-49-26,25-24,223 100,-273-100,50 0,50 0,-1 0,25 0,1 0,-1 24,0-24,-24 25,-26-25,-49 25,50-25,-75 25,50-25,0 25,0-1,49-24,-24 25,24 0,25 0,-49 0,49-25,-24 24,-1-24,1 0,-1 0,100 0,-224 0,0 0,1 0,24 0,0 0,-24 0,-1 0,50 0,-49-24,24-26,-25 25,1 0,49 25,-25-49,0-1,-25 1,50-26,-49 1,24-1,-24 1,-1-25,-24 49,24-24,-24-1,-1 1,1-1,-25 26,24-50,-49 24,25-24,-25 0,0-50,0 50,-25-1,25-24,-49 25,-1-25,0 50,26-1,-51-24,26 25,-26-25,-24-1,74 51,-74-26,24 1,-123-25,99 24,49 50,-99-49,50 24,0 26,-50-26,0-24,-49 24,24 0,-148-49,223 74,-1-24,-73 24,24 0,-25 0,25 1,50-1,0 25,-25-25,50 25,-50 0,24 0,-73 0,-26 25,-74 24,1 1,48-25,-49 49,50-49,-25 49,0 1,25-50,-25 24,49 1,1-25,49-1,-25 1,75-25,0 0,25 0,-1 0,50 0,1 0</inkml:trace>
  <inkml:trace contextRef="#ctx0" brushRef="#br0" timeOffset="58613.14">28897 8012,'-124'-25,"-74"-49,0-1,-1 1,-49 24,50 1,-1-1,-49 25,25 25,0 0,-50 0,-25 0,1 0,-26 0,25 0,-98 0,197 0,100 0,-75 0,75 0,-50 0,75 0,-1 0,-24 0,-50 0,0 0,1 0,-1 0,0 0,25 0,-50 25,26 0,-26 0,25 24,-25 1,75-1,25-24,-25 25,24 24,26-49,-26 25,50-1,-24-24,-1 50,25-26,-24 26,24 24,0 50,25 49,0 50,0-49,25-26,24-24,1-50,0-24,-1 24,1-25,0-24,-1-1,26 1,49 25,-50-51,25 1,25 25,124-25,224 24,693 50,76-49,-944-50,-98 0,74 0,-1 0,26 0,25 0,-26 0,26 0,-26 0,1 0,-25 0,-75-25,1 25,-75-25,-25 25,-25 0,1-24,-1 24,1-25,-26 25,1 0,-25-25,24 25,-24-25,0 25,0 0,-1-25,1 1,-25-1,25-50,-25 26,0-26,-50-98,1 24,-1-25,-49 25,25 1,-26-1,-24 25,-24-25,-26 0,-25-25,-49 1,149 148,50-25,-26 1,-24-1,0-24,49 74,-24-50,24 25,25 0,-24 1,-1 24,0-25,26 25</inkml:trace>
  <inkml:trace contextRef="#ctx0" brushRef="#br0" timeOffset="61258.32">27236 11832,'-199'-25,"-49"-25,-25 26,25-1,-99 0,223 0,0 25,74-25,1 25,-26 0,-24 0,0 0,24 0,-24 0,25 0,-25 0,24 0,-49 0,25 0,24 25,-24-25,0 25,25 0,-50 0,24-25,1 0,0 24,-50-24,50 25,-25 25,0-25,0-1,-50 26,125-25,-26 0,26-1,-1-24,0 50,-24-50,24 50,-49 49,49-74,50 0,-49 24,-1-24,1 25,-1 24,25-24,0-26,1 51,-1-26,0 1,25 0,0-26,0 51,0-26,0 26,0-26,0 1,0 0,25-1,0 51,24-26,1 25,24 50,25-25,25 0,25 25,25 24,49-49,-49 1,74-1,-50-50,26 0,-51-24,26-25,-26 24,26-24,-1 0,1-25,-1 25,0-25,-24 0,74 0,-149 0,-49 0,49 0,0 0,25-25,-24 25,48-50,26-24,0 0,24-50,1 0,-26-25,-49 74,-25-24,-49 49,0-49,-1 74,-24-49,0 49,25-24,-50-1,24-24,1 24,0-24,-25-1,0-24,0 0,0-1,0-123,-25 149,0-1,-24 1,24-50,-50 0,26 50,24-1,-25 26,1-26,-50 1,49-1,-74 26,50-1,-50-24,24 24,-24 25,50 0,-25 1,-100-1,125 0,49 25,-25 0,1 0,-1 0,25 0,-24 0,24 0,-25 0,26 0,-1 0</inkml:trace>
  <inkml:trace contextRef="#ctx0" brushRef="#br0" timeOffset="103606.7">11658 1587,'0'100,"0"-26,0 25,0 1,0-1,25-50,0 1,24 0,-24-1,25-24,24 0,-24 0,24-25,1 0,-26 0,1-25,0 0,24 0,-24-24,24-51,-49 51,0-26,-1 1,-24 24,0-24,0 0,0 49,0 0,0 0,-24 0,24 0,-25 1,0 24,25 24,-25 26,25 0,0 74,0-75,0 1,0 0,50 24,-25-24,24 24,1 0,-1-24,1-25,24 24,-24-49,24 0,-24 0,24-24,26-1,-51-50,51 1,-51-25,26 0,-26-1,-24 1,-25 50,25-1,-25 0,25 25,-25 1,0-1,0 0,0 0,0 50,24 25,-24 24,0-24,25-1,0 1,-25 0,0-1,25-24,0 0,-25 0,24-25,26 0,24-75,-49 26,0-1,0-49,24 24,-24 1,0-1,0 1,0 74,-25-25,0-24,24 49,1-25,0 25,0 0,24 0,-24 0,0 25,25 24,-26 26,51 123,-25-123,-50-26,0 50,24-24,-24-1,25 1,-25-51,0 1,0 0,0 0,25-25,0 25,0-25,-1 0,51 0,49-100,49-98,-24 0,-25-51,0 26,-74 99,0-25,-50 50,24 25,-24 49,0 0,0 0,-24 25,-26 0,25 0,25 25,-25 25,0-1,25 1,0 0,0-1,0 26,50 24,49 0,25 25,-24 0,98 75,-148-150,-1 50,1-74,-50 0,0 25,0-1,0-24,-25 25,0-26,-24 1,-26 0,50-25,-24 0,24 0,25-25,-25-24,25-26,0-74,75 25,-1 25,25-25,-49 50,-1 24,1 25,-50-24,25 49,0 0,-25-25,24 25,1 0,-25 49,25-24,-25 25,0 24,0-49,0 0,0 0,0-1,50 51,-26-25,1-50,0 0,0 0,25 0,-1 0,1-25,-1-25,1-49,-25 49,24 1,-24-1,-25 0,0 1,25 24,-25 0,0 0,0 75,0 24,0-49,0 0,0 25,25-1,0-24,-25 0,49-25,1 25,99-25,-100-25,26-25,-26 1,26-26,-51 26,26-51,-50 51,0 24,0 0,0 0,0 50,0 124,25 124,24 173,51 150,-26-26,1-223,-51-98,1-101,0-73,-25-26,0-24,0 0,0 0,-25-25,0-50,1 25,-26-74,25-50,-24-24,24-26,0 1,25-1,0 26,0 49,0 0,0 24,0 1,0 0,25-50,-25 100,0-1,0-24,25 24,-25 0,24 26,-24-26,0 25,0 0,0 1,0-1,25 25,-25-25,25 0,-25 0,25 0,0 25,-1 0,1 0,0 0,0 0,49 0,-49 0,0 25,24 25,-24 0,-25-26,0 26,0 0,0-1,-25 1,-74-1,25 51,24-76,-74 26,25 0,74-26,0-24,-24 0,24 0,50 0,-1 0,76 0,-26 0,25-24,-24 24,-1 0,1 0,-26 0,-24-25,25 0,24 25,-24-25,24-24,0-26,-24 1,-25-1,24 1,1 24,-50 1,0 24,0 0,0-25,0 26,-25-1,0 25,-24 0,-1 0,1 25,-1 24,25-24,0 25,25-25,-24-1,24 26,0-25,0 24,49-24,50 25,-49-50,24 0,26 0,24-25,-25 0,25-49,-25 24,-24-24,-1-1,0-24,-49 25,0 24,-25 0,0 1,0-1,0 1,-25 24,-24 0,24 0,-50 25,26 0,-1 0,1 25,24-25,0 25,0 0,25 24,0-24,0 25,0-1,50 1,-1-1,1 1,0-25,24 24,-24-24,-26 0,26 0,-25 25,0-50,-25 24,24-24,-24 25,25-25,0 25,0-25,0 0,24-74,26-1,24-74,25-124,-99 224,0 24,-25-25,24 1,1 24,-25 0,25 25,-25-25,25 25,0 0,-1 0,1 50,0-25,0 74,0-49,24 24,-24 0,0-24,0 0,-1 24,1-24,0-50,-25 49,25-24,0-25,-25 25,24-25,26 0,0-50,-1-24,-49 49,25-25,0 26,0-26,-25 0,24 26,1-26,-25 25,25-24,0-1,0 50,-25-25,25 0,-1 1,1-1,-25 0,25 25,0 0,-25 25,25 24,-25 1,0 0,0 24,0 0,0-24,0 0,0-1,0 1,0-25,0-1,0 1,0 0,0 0</inkml:trace>
  <inkml:trace contextRef="#ctx0" brushRef="#br0" timeOffset="104756.05">20737 695</inkml:trace>
  <inkml:trace contextRef="#ctx0" brushRef="#br0" timeOffset="107509.67">21332 1538,'198'-595,"51"-224,-26 695,-99 124,-50 0,-49 0,0 0,0 0,-50 50,0-1,-25 1,26 74,-1-124,25 25,0 24,0 1,0-1,0 26,25-75,-1 25,1 49,25-49,-25 25,24 24,-24-49,0 49,0-24,-25-1,0 26,-50 24,0-49,1-1,-26 1,26-25,24-1,0-24,0 0,1 0,-1-24,25-1,0-25,25 25,24-24,1-1,-1 25,26-24,24-1,-49 50,-26-25,26 25,-25-24,0 24,24 0,-24-25,0 25,0 0,-1-25,1 0,-25 0,-25 25,1 0,-1 0,0 50,25-25,0 24,0-24,0 25,25-1,24-24,26 50,49-26,-25-24,0-25,1 0,24 0,-50 0,0-50,1 26,-1-26,-49 25,0-24,0 49,-25-25,0-25,0 25,0 1,0-1,-25 25,-25-25,1 25,-26 25,26 0,24-25,-50 49,51-24,-1 25,0-26,25 26,0 0,25-50,49 0,1-25,-1-25,-49-49,49-75,-24-24,-1-1,-24 51,-25 48,0 1,0 25,0 49,0 50,-25 173,1 150,-51 272,50 0,1-199,24-173</inkml:trace>
  <inkml:trace contextRef="#ctx0" brushRef="#br0" timeOffset="112408.93">12774 3994,'-49'0,"-1"0,-24 24,-1 1,1 25,49-50,-24 49,-1-24,25 25,-24-25,49-1,-25 1,25 0,0 0,0 24,0-24,0 0,49 25,26-26,24 51,-49-75,-1 0,-24 0,25 0,-1 0,26-25,-26 0,26-49,-1-1,0-73,-24 24,-25 0,0-25,-1 50,1-26,-25 26,0 50,0-1,0 0,0 26,0-1,0 0,0 0,-25 100,1-1,24 25,-25 0,25 50,0-49,0-1,0 0,0-25,25 1,-1-26,1-24,25 50,0-51,-26 1,51-25,-26 0,-24-25,50 1,-26-26,26-49,-26 24,1-49,-1 50,-49 24,25-24,0 49,-25-24,0 24,0 50,0 24,0 50,0-49,0-25,0 0,0 24,0 1,0-25,0-1,25 26,24-50,-24 25,25-25,-25 0,74 0,-50-50,1-24,24 24,-24-49,0 49,-50 1,25-26,-1 51,-24-1,0 0,0 50,0 24,0-24,0 25,0-1,0 1,0 0,25-26,25 1,-50 0,25 0,49-25,-49 0,49 0,-24 0,24-50,1 1,-26-1,1-24,24-1,-49 26,-25-26,25 25,-25 1,0 24,0-25,0 26,0-1,-25 25,0 0,0 0,25 49,-24-24,24 25,0-25,0 24,24 1,26 0,-50-1,50-24,-1 25,-24-1,25 1,-26-25,26 49,-25-24,-25-1,25-24,-25 25,0 24,0-49,-50 0,50-1,-50 1,26-25,-1-25,25 1,0-51,25 1,74-25,-49-1,74-24,-25 75,-25-50,25 24,25-49,-99 74,0 26,25-51,-26 50,-24 1,25-51,-25 50,0 1,0-26,0 25,0-24,0 24,-25 25,1 0,-1 49,-25 1,50 74,-25-50,1 1,24 24,0-25,0 1,0-25,0 24,0-49,0 24,0 1,0 0,0-26,24-24,1 50,0-25,0-25</inkml:trace>
  <inkml:trace contextRef="#ctx0" brushRef="#br0" timeOffset="113396.96">15776 3473,'74'0,"100"0,-25 24,99-24,-199 0,-24 0,0 0,25 0</inkml:trace>
  <inkml:trace contextRef="#ctx0" brushRef="#br0" timeOffset="115705.19">16570 3870,'24'0,"26"-100,24 26,-49 24,0-49,-25 49,0 1,0-1,0 1,-50-26,26 50,-26 25,25 0,0 0,-24 0,24 0,-25 25,26-25,-26 99,25-74,25 50,0-51,0 26,0 24,0 26,0-51,50 26,-25-1,49-24,0-1,-24-24,49-25,-24 0,73 0,-24-25,0-49,0 0,-49-26,-1 51,-49-1,0 0,0-24,-25 24,0 26,25-1,-25-25,0 25,0 1,-25-1,-25 25,25 0,-24 0,24 0,0 25,0-1,-24 26,49 0,-50-1,50 26,0-1,0-24,25 99,24-100,1-24,-25 0,0 24,-1-24,26 25,-25-50,0 25,0-1,-1-24,-24 25,25-25,-25 25,25-25,-25 25,50 0,-26-25,1 0,25 0,24 0,-24 0,24-50,-24 25,24-74,-24 25,24 24,-74-24,25 24,0 25,-25 0,0-24,0 24,0 0,0 0,0 50,0 50,0 24,0-74,0 24,0 1,0-1,0 26,25-50,-25 24,24-24,-24 0,25-25</inkml:trace>
  <inkml:trace contextRef="#ctx0" brushRef="#br0" timeOffset="116677.02">18256 3249</inkml:trace>
  <inkml:trace contextRef="#ctx0" brushRef="#br0" timeOffset="118901.35">18653 3646,'0'25,"0"25,0-1,0-24,0 25,0-25,0-1,25-24,25 0,-26 0,1-49,0 24,-25-25,25 1,0 49,-25-50,24 25,-24 0,25 25,0 0,0 0,0 0,24 0,-49 25,25 0,0 0,0-25,-1 25,1 0,25-1,24-24,1 0,-1 0,25-24,-24-26,24 0,-49-24,24-25,-74 24,25 26,0-1,-25 0,0 1,0 24,-25 0,0 25,-25 0,1 0,24 0,-25 25,26 49,-1-74,25 25,0 0,0 0,0 24,0-24,0 0,25 0,-1-25,1 25,0-25,0 0,0-25,-25 0,24 25,-24-25,0 0,0 1,25 24,-25-25,25 25,0 49,0 100,24 99,-49 25,25 74,-25-49,0-75,0-24,0-100,0 25,-25-50,25-24,0 0,-25-26,-24 51,24-75,25 25,-25-25,0 0,-24 0,24-25,-49-99,24-50,50-74,25-248,0 273,-1 99,76-99,-26 49,-49 75,49-1,-24 1,-1 25,26 24,-50 1,-1 24</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7:21:32.477"/>
    </inkml:context>
    <inkml:brush xml:id="br0">
      <inkml:brushProperty name="width" value="0.05292" units="cm"/>
      <inkml:brushProperty name="height" value="0.05292" units="cm"/>
      <inkml:brushProperty name="color" value="#FF0000"/>
    </inkml:brush>
  </inkml:definitions>
  <inkml:trace contextRef="#ctx0" brushRef="#br0">8012 6077,'174'0,"123"0,26 0,-26-49,1 24,-50 0,-25 25,-49 0,-25-25,-25 25,-25 0,0 0,-24 0,24 0,-25 0,-24 0,-1 0,51 0,-51 0,26 25,-1-25,-24 25,24-25,-24 0,24 0,-24 25,24-25,-24 0,24 24,-24-24,-25 25,24-25,1 0,-1 0,1 0,0 0,-1 0,1 0,24 0,1 0,-26 0,26 0,-1 0,-24 0,-1 25,1-25,0 0,-1 0,1 0,-25 0,-1 0,1 0,0 25,0-25,0 0,-1 0,1 0,0 0</inkml:trace>
  <inkml:trace contextRef="#ctx0" brushRef="#br0" timeOffset="43643.9">496 7640,'-25'0,"0"0,1 25,-51-25,50 24,1-24,-1 0,0 0,0 25,0-25,25 25,-24-25,-1 0,25 25,-25-25,25 25,0-1,0 1,0 0,0 0,0 24,0-24,0 25,0-25,0 0,25-1,0 1,-25 0,0 25,0-26,0 26,24-50,-24 25,0 0,0-1,0 1,25 0,-25 0,25-25,-25 25,0-1,25-24,0 0,-1 0,1 0,0 0,49 0,-49 0,0 0,0 0</inkml:trace>
  <inkml:trace contextRef="#ctx0" brushRef="#br0" timeOffset="48021.47">2257 7144,'25'0,"0"0,0 0,-1 0,1-25,0 25,0 0,0 0,-1 0,-24-25,25 25,-25 25,25 0,-25 0,25-1,-25 1,0 0,25 25,-25-26,0 1,0 0,24 0,-24 0,0-1,25 1,-25 0,0 0,0 0,0-1,0 1,-25-25,1 25,-1 0,-25 24,25-24</inkml:trace>
  <inkml:trace contextRef="#ctx0" brushRef="#br0" timeOffset="54249.37">2332 7838,'24'0,"-24"-25,25 25,-25-24,25 24,-25-25,25 25,-25-25,25 25,-1 0,-24-25,25 25,-25-25,25 25,-25-24,25 24,0-25,-1 25,-24-25</inkml:trace>
  <inkml:trace contextRef="#ctx0" brushRef="#br0" timeOffset="56936.72">2555 7094,'-25'0,"0"0,0 0,1 0,-1 0,0 0,0 0,0 0,1 0,-1 0,0 0,0 0,0 0,1 0,-1 0,0 0,25 25</inkml:trace>
  <inkml:trace contextRef="#ctx0" brushRef="#br0" timeOffset="70045.94">1091 8111,'0'50,"0"24,0-49,0 25,0-26</inkml:trace>
  <inkml:trace contextRef="#ctx0" brushRef="#br0" timeOffset="71484.53">1836 7813,'0'25,"0"0,0 0,0 0,0 24,0-24,0 0,0 0,0 0,0-1</inkml:trace>
  <inkml:trace contextRef="#ctx0" brushRef="#br0" timeOffset="73762.37">3200 6821,'-25'0,"0"0,0 25,1-25,-1 0,25 25,-50 0,1-25,24 0,25 25,-25-25,25 24,-25-24,0 0,25 50,0-25,0 0,0-1,0 1,0 0,0 0,0 0,0-1,0 1,0 0,0 0,25 0,-25-1,0 1,25-25,-25 25,25 0,-25 0,0-1,0 1,25 0,-25 0,0 0,24-1,-24 1,25-25,-25 25,25-25,0 0,0 0,24 0</inkml:trace>
  <inkml:trace contextRef="#ctx0" brushRef="#br0" timeOffset="75665.83">3820 6772,'0'-25,"50"25,-26 0,-24-25,25 25,0 0,0 0,0 0,-1 0,1 0,0 0,0 25,-25 0,0-1,25 1,-25 0,0 0,24 0,-24 0,25 24,-25-24,0 0,25 24,-25-24,0 0,25-25,-25 25,0 0,0-1,0 26,-50-25,1-25,49 25</inkml:trace>
  <inkml:trace contextRef="#ctx0" brushRef="#br0" timeOffset="83330.64">3225 7491,'0'-25,"0"-24,0-1,0 25,0-24,0 24,0 0,0 0,0 0,0 1,24 24,1 24,0 1,-25 25,50-50,-50 49,0-24,24 0,1 0,-25 0,25-1,-25 26,0-25,25-25,-25 25,0-1,25 1</inkml:trace>
  <inkml:trace contextRef="#ctx0" brushRef="#br0" timeOffset="84444.93">3200 7342,'25'0,"-1"-25</inkml:trace>
  <inkml:trace contextRef="#ctx0" brushRef="#br0" timeOffset="86478.9">3547 7243,'25'50,"-25"-26,0 26,25-25,-25 0,0-1,0 1,0 0,0 0,24-25,-24 25,0-1,25 1,-50-50,25 1,0-1,-24 0,24 0,-25-24,0 24,25 0,0 0,0 0,0 1,0-1,0 0,0 0,0-24,0 24,0 0,25 25,0-25,-1 25,1 0,-25 25,0 0,0 0,0 24,-25-49,25 25,-24-25,-1 25,25 0,-25-25,25 24,-25-24</inkml:trace>
  <inkml:trace contextRef="#ctx0" brushRef="#br0" timeOffset="88658.4">3820 7119,'25'50,"-25"-26,0 26,0-25,0 0,0-1,25-24,-25 25,0 0,0 0,0 0,0-1,0-73,0 24,0 0,0-24,-25 24,25 0,0 0,0-24,0 24,0 0,0 0,0 0,0-24,0 24,0 0,0 0,25 25,-1 0,1 0,-25 25,0 0,0 0,0 0,-25-25</inkml:trace>
  <inkml:trace contextRef="#ctx0" brushRef="#br0" timeOffset="90174.62">4018 6747,'25'25,"-25"-1,0 26,0-25,25 49,-25-49,25 0,-25 25,0-26,0 1,0 0,25 0,-25 0,0-1,0 1,0 0</inkml:trace>
  <inkml:trace contextRef="#ctx0" brushRef="#br0" timeOffset="91738.33">4192 7144,'25'-25,"0"25,-25-25,0 0,0 1,0-1,0 0,0 0,-25 25,0 0,0 0,0 25,1 0,24 0,0-1,0 1,0 0,24-25,-24 25,50 0,-25-25,0 0,-1 0,1 0,0 0</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3:56:34.617"/>
    </inkml:context>
    <inkml:brush xml:id="br0">
      <inkml:brushProperty name="width" value="0.05292" units="cm"/>
      <inkml:brushProperty name="height" value="0.05292" units="cm"/>
      <inkml:brushProperty name="color" value="#FF0000"/>
    </inkml:brush>
  </inkml:definitions>
  <inkml:trace contextRef="#ctx0" brushRef="#br0">8855 3076,'25'0,"0"-25,0 25,-25-25,24 25,1 0,25 0,-25 0,-25 25,0 0,0 24,0-24,0 25,-25-25,25-1,-25 1,0 0,0 0,25 0,-24-25,24 24,49-24,-24-24,0-1,25 25,-26 0,26 0,-25 0,0 0,-1 0,1 0,-25 25,0 24,0-24,0 25,0-26,0 1,-25 25,1-25,-1 24,-25 1,-24-25,-1 24,1-24,-1 0,-49 25,50-1,24-49</inkml:trace>
  <inkml:trace contextRef="#ctx0" brushRef="#br0" timeOffset="12740.89">4514 9029,'0'25,"25"0,0-1,0 26,-25-25,0 0,25-1,-1 1,-24 0,25-25,0 0,0 0,0 0,-1-25,1 0,0-24,0 24,0-25,0 26,-1-1,1 0,-25 0,25 0,0 0,-25 1,25 24,-25-50,24 50,1-25,0 0,0 1,0-1,-25 0,24 0,-24 0,25 1,0 24,-25-25,25 0,0 0</inkml:trace>
  <inkml:trace contextRef="#ctx0" brushRef="#br0" timeOffset="19949.92">9723 8062,'25'0,"0"0,0-25,24-25,-24 0,0 1,25-1,-26 1,1-1,-25 25,25 0,0 25,-25-49,0 24,25 0,-25 0</inkml:trace>
  <inkml:trace contextRef="#ctx0" brushRef="#br0" timeOffset="21832.76">8483 13370,'0'25,"75"49,-51-24,26 24,-50-49,50 24,-50-24,24 0,1 0,-25 0,25-1,0 1,-25 0,0 0,25-25,-1 0,1 0,0 0,0-25,0 0,-1 0,1-49,50 24,-26 1,51-26,-76 51,1-1,25 0,-25-25,24 26,-24-1,0 25,-25-25</inkml:trace>
  <inkml:trace contextRef="#ctx0" brushRef="#br0" timeOffset="50457.38">4440 9723</inkml:trace>
  <inkml:trace contextRef="#ctx0" brushRef="#br0" timeOffset="50461.67">4440 9723</inkml:trace>
  <inkml:trace contextRef="#ctx0" brushRef="#br0" timeOffset="53366.53">4514 9773,'25'25,"0"-25,0 0,0 0,-1 0,1 0,0 0,0 0,24-25,-24 0,0 0,0 1,0-26,24 50,-24-50,0 50,0-49,-25 24,25 25,-1-25,1 0,-25 1,25-1,-25 0,25 25,-25-25,0 0,0 1,0-1,0 0,0 0,0 0,-25 25,25-24,-25 24</inkml:trace>
  <inkml:trace contextRef="#ctx0" brushRef="#br0" timeOffset="56427.59">4490 9847,'0'25,"0"25,0-25,0 24,0-24,24 0,-24 0,0 0,0-1,25 1,-25 0,25 0,-25 0,25-1,-25 1,25 0,-25 0,24 0,1-1,-25 1,25 25,0-50,0 49,-25-24,24 0,-24 0,25 0,0-1,-25 1,0 0,25-25,-25 25,25-25,-25 25,25-1,-25 1,24-25,-24 25,25-25,0 0,0 0,0 0,24 0,1 0,-1-25,26-24,49-1,-25 25,25-24,-50-1,50 0,-49 26,49-26,-50 0,26 1,24 24,-50-49,50 24,-50 25,50 0,-49-24,-1-1,1 50,-1-50,1 26,-26-1,-24-25,49 25,-24-24,-25 24,24-25,51-24,-76 49,1-24,25-1,-25-24,49-1,-49 26,24-26,-24 1,50-25,-75 74,24 0,-24 0,50-25,-25 26,0-26,-1 0,26 26,-25-26,0 25,0 0,24 1,-24-1,25-25,-26 25,26-24,0 24,-1-25,-24 50,49-49,-24 24,0 0,-26 0,51 1,-26-1,1 0,-25 25,49-50,-24 26,-1 24,-24-25,50 25,-26-25,-24 25,0-25,25 25,-26-25,1 1,25 24,-25 0,-1 0,-24-25,25 25,0 0,0 0,0 0,-1-25,1 0,0 25,0 0,0 0,-25-25,24 25,1 0</inkml:trace>
  <inkml:trace contextRef="#ctx0" brushRef="#br0" timeOffset="59656.08">4638 9798,'-24'0,"-26"0,0 0,-49 0,74 0,1 0,-26 0,25 0,0 0,1 0,-1 0,25 25,-25-25,0 0,0 24,1 26,-1-50,0 50,25-26,-25 1,0 0,25 0,0 0,0 0,0-1,0 1,-24 25,24-25,0-1,0 51,-25-26,25-24,-25 25,25-1,0 1,0 24,0-49,0 0,0 0,0 24,0 1,0-25,0 0,0-1,0 26,0 24,25-49,-25 25,49-1,-49-24,25 25,25 0,-50-26,49 26,-49-25,50 24,-50-24,50 50,-26-51,26 26,-25 0,24-1,1 1,24-1,-24 26,24-1,-49-24,25-25,-1-1,-24 26,50-25,-50 0,24 24,1-24,49 25,-49-1,74 1,-75-25,26 0,24-1,0 26,50 0,-50-50,25 49,-25 1,25-1,0 1,-24 0,24-26,-25 26,-25-25,100 49,-124-24,-1-50,26 25,-26 24,1-24,-1 0,1 0,0-1,-26 1,26 25,0-25,-26-25,26 25,-25-1,24 1,1 0,-25 0,24-25,1 25,-25-1,24 1,1 0,-25-25,24 25,-24 0,25-25,-50 24,25-24,-25 25,25-25,-1 0,1 0,0 0,0 25,0-25,-1 0,1 0,0 0,0 0,0 0,-1 0,1 0,0-25,0 25,0 0,-25-25,24 25,-24-24,25 24</inkml:trace>
  <inkml:trace contextRef="#ctx0" brushRef="#br0" timeOffset="73987.56">3870 9500,'24'25,"-24"0,0 24,25-49,-25 25,25 0,0 25,-25-26,25 1,-25 0,0 0,24-25,-24 25,0-1,25 1</inkml:trace>
  <inkml:trace contextRef="#ctx0" brushRef="#br0" timeOffset="77702.87">4589 8409,'0'25,"-25"-1,0 1,25 25,-25-25,1-1,24 1,0 0,-25 0,25 24,0-24,0 0,0 0,0 0,0-1,0 1,25-25,24 0,-24 0,0 0</inkml:trace>
  <inkml:trace contextRef="#ctx0" brushRef="#br0" timeOffset="78797.08">4762 8533,'0'49,"25"1,-25-25,0 24,0-24,25 25,-25-25</inkml:trace>
  <inkml:trace contextRef="#ctx0" brushRef="#br0" timeOffset="80687.65">9277 7516,'-25'0,"-24"49,49-24,-25 0,0 0,0 0,0-1,25 1,0 0,0 0,-24 0,24-1,0 1,0 0,0 0,0 0,0-1,0 1,24-25,1 0,0 0,0 0</inkml:trace>
  <inkml:trace contextRef="#ctx0" brushRef="#br0" timeOffset="82218.55">9327 7665,'24'0,"1"0,0 0,-25 24,0 1,0 0,0 0,25 0,-25-1,0 1,0 0,0 0,0 0,0-1,-25-24,25 25,0 0,25-50,0-24,-1 49,1-50,25 25,-25 0,-1 25,-24-24,25 24,-25-25,25 25,-25-25</inkml:trace>
  <inkml:trace contextRef="#ctx0" brushRef="#br0" timeOffset="84218.45">8682 12824,'-75'0,"50"0,-24 0,24 0,0 0,-24 0,49 25,-50-25,50 25,-25-25,0 24,25 1,0 0,0 0,0 0,25-25,25 0,-25 0,-1 0,1 0,0 0,0 0,0 0,24 0,-24 0</inkml:trace>
  <inkml:trace contextRef="#ctx0" brushRef="#br0" timeOffset="86238.05">8830 12576,'25'0,"0"-25,0 0,0 25,-1 0,-24 25,0 0,0 25,0-26,0 1,-24-25,24 25,-25-25,25 25,0 0,-25-25,25 24,25-24,0 0,-1 0,1 0,0 0,0 0,-25 25,0 0,0 0,0 0,0-1,-25-24,25 25,0 0,-25-25,0 25,-24 0,24-25,0 24</inkml:trace>
  <inkml:trace contextRef="#ctx0" brushRef="#br0" timeOffset="103647.9">11112 9500,'0'-25,"25"-24,25 49,-50-25,25 0,0 25,-25 25,24 0,-24 24,0 1,-24 0,-26-1,50 1,-50-25,25 49,1-49,-1 0,0-1,0 1,0-25,25 25,-24-25,24 25,-25-25,74 0,-24 0,0 0,25-25,-26 25,1 0,-25-25,25 25,0 0,0 0,0 0,-25-25,24 25,1-24</inkml:trace>
  <inkml:trace contextRef="#ctx0" brushRef="#br0" timeOffset="115160.37">10939 9475,'-25'-24,"25"-1,-25 25,25-50,-25 50,1-25,24 1,-25-1,25 0,-25 25,25-25,-25 0,0 25,25-24,0-1,-24 0,-1 0,25 0,-25 25,0-24,0-1,25 0,-24 0,24 0,0 0,-25 25,0-24,0-1,0 0,25 0,0 0,-24 25,-1-49,0 24,25 0,-25 25,25-25,0 1,-25-1,1 25,24-25,-25 0,25 0,0 1,-25 24,25-25,0 0,-25 0,0 0,25 1,-24-1,24 0,-25 0,25 0,-25 1,0-1,25 0,-25 25,25-25,-24 0,24 1,-25 24,0-25,25 0,-25 0,25 0,0 1,-25 24</inkml:trace>
  <inkml:trace contextRef="#ctx0" brushRef="#br0" timeOffset="136407.54">5606 7590,'-75'-25,"-24"1,-50-26,100 25,-1 25,1-25,-26 25,1-24,-1 24,-74-25,125 25,-26 0,25 0,-24 0,-1 0,-24 0,49 0,-25 0,1 25,-26-1,50 1,-24 0,-1 0,1 24,-1-24,25 25,-24-25,-1 24,0 26,1-1,-26 0,1 51,49-1,-49 0,24 24,-24 26,24-25,0 24,-24 1,24 0,1-1,24-24,-25 25,1 49,24-99,25-74,0-1,0 51,0 123,0-149,0 1,25 24,-25 0,49 25,-24-50,25 26,24-1,1 25,-26-50,50 50,1 0,24-49,25 98,-1-49,26 1,24-1,1 0,24 0,-24-50,73-24,1-1,-50-24,50-25,-49 0,-26 0,-24-50,-26 26,-48-51,-51 26,-24 24,25 0,-25-25,-1 26,-24-1,25-25,25 1,-50-26,0-74,49-99,-24-49,-25-26,0-24,0 0,-74 49,-1 0,1 25,-50 25,0-24,-25-1,0 0,-24 0,24 25,-25 25,0-1,26 51,-1 24,25 50,0 0,0 24,49 26,-123-26,123 50,26 25,-26 0,-24 0,25 0,-25 0,49 25</inkml:trace>
  <inkml:trace contextRef="#ctx0" brushRef="#br0" timeOffset="138913.83">10517 5953,'-74'-25,"-50"-24,25 24,-50-25,0 25,-25 1,1-26,24 25,-25 25,1-25,73 25,-49 0,75 0,0 0,-1 0,1 0,24 0,-24 0,24 0,-24 25,-1-25,26 25,-1-25,1 25,-1 0,0-1,1 26,-26-25,26 25,24-26,-50 51,26-26,-1 26,25-26,-24 26,24-26,-49 75,49-74,0 0,25 24,0 0,0 1,0 24,0 25,0 50,25 24,49 75,1 74,24-24,0-1,25-99,-50 26,1-76,-1-24,-24-25,0-25,-1 25,26-25,-1 1,25 49,25-25,-25 0,25 0,100 0,-1 49,50-49,0 25,0-50,-1-24,1-26,-25 1,0-25,25 0,-74-25,-75 0,0 0,24 0,-48 0,24-25,-25-25,25 1,-50-1,26-25,-1-49,25 0,49-198,-73 148,-26-24,-24-149,-1-125,-49 75,0-24,-24 98,-51 75,25 25,-24 74,0 0,-1 25,1 25,-1 0,-24-50,-25 50,0-25,-25 0,-49-25,49 25,0-25,0 25,1 0,-1 25,0 0,-25 49,25 0,-24 26,-1 24,-49 0,25 0,-150 74,249-24,0-26,-25 26,0-25,49 0,1 0</inkml:trace>
  <inkml:trace contextRef="#ctx0" brushRef="#br0" timeOffset="142210.68">9252 11013,'-49'0,"-1"0,0 0,1 0,-26 25,26-25,-1 25,0-25,1 0,-1 49,1-24,-1-25,0 25,1 0,-1 0,25-25,-24 49,-1-49,25 25,-24 0,24 0,-25 0,1-1,24 1,-74 0,99 25,-25-50,-25 24,25 1,-24 25,-1-50,50 49,-49-24,-1 0,25 25,-24-1,-1-24,0 25,1-1,24 1,-25-1,1 1,-1 0,1-1,24 26,-25-26,1-24,-1 50,25-1,-24-24,-1-1,25 26,-24-26,-1 26,25-26,25 1,-50-50,26 74,-1 1,0-1,0-24,0 49,-24-25,49 1,-25 74,25-75,0-24,0 24,0 25,25 0,24 25,1-24,0 24,-26-50,51 50,-1-49,-24 24,49-25,50 75,-75-75,-24-49,24 0,75 49,50 1,123 24,-49-25,25-49,-75 25,50-25,0 0,-50-1,74-24,-24 0,0 0,-25 0,-25-24,1-1,-75 0,-25 25,-25-25,0 25,25-25,-25 0,0 1,-24-1,74 0,-100 0,26 0,-50 25,49-24,0-1,-24 0,0 0,-1 25,26-49,-26 49,1-25,-1 0,-24 0,25 25,-1-49,-24 24,25-25,-25 25,24-24,-24-26,0 26,0-1,0-49,-1 49,1 1,-25-1,25-49,-25-25,0 0,0 0,0-25,0 25,0 25,0-25,0 49,0 1,-25-1,0 1,25 24,-24-49,-1 50,0 24,0-25,0 1,0-26,-49 1,24-50,-24 49,-25-73,-25-1,99 99,-74-49,24 24,-24-24,0 25,25-1,-26-24,26 50,-25-26,24 50,1-49,-25 24,-1 1,-24 24,25-25,-25 1,25-1,-25 25,49 25,-24-25,25 1,-50-1,49 25,1-25,0 25,-26 0,26 0,0-25,-1 25,-74 0,124 0,-74 0,74 0,-24 0,-1 0,-24 0,-25 0,24 0,50 0,-24 0,-1 0,-24 0,24 0,1 0,-26 0,1 0,-1 0,50 25</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3:55:47.887"/>
    </inkml:context>
    <inkml:brush xml:id="br0">
      <inkml:brushProperty name="width" value="0.05292" units="cm"/>
      <inkml:brushProperty name="height" value="0.05292" units="cm"/>
      <inkml:brushProperty name="color" value="#FF0000"/>
    </inkml:brush>
  </inkml:definitions>
  <inkml:trace contextRef="#ctx0" brushRef="#br0">11460 1935,'173'-99,"125"-50,-25 0,-25 25,-74 49,-50 26,-50-1,-24 50,-26-25,1 1,0 24,0 0,0 0</inkml:trace>
  <inkml:trace contextRef="#ctx0" brushRef="#br0" timeOffset="1433.06">12799 943,'50'0,"-25"0,-1 0,1 0,0 0,0 0,0 0,-1 0,1 0,0 0,-25 24,0 1,0 0,0 0,0 24,0 1,0 0,-25 24,0 25,1-24</inkml:trace>
  <inkml:trace contextRef="#ctx0" brushRef="#br0" timeOffset="2818.33">13717 918,'0'49,"0"26,50-26,-50 1,0 0,24-26,-24 1,0 0,25-25,0 0,0-50,-25-24,25-25,-25 24,24-24,1 74,-25-49,0 49,0 0,25 1,-25-1,25 25,0-25,-1 25,1 0,0 0,25 25,-50 0,49-1,-49 51,25-50,0-1,-25 26,25-25,-25 0,0-1</inkml:trace>
  <inkml:trace contextRef="#ctx0" brushRef="#br0" timeOffset="4097.02">14412 893,'24'0,"26"99,-25-99,-25 25,49 0,-24-25,0 0,0 0,0 0,-1 0,26-50,-25 25,0-24,-25-1,0 25,0-24,0-1,0 25,0 1,-25 24,0-25,-25 0,26 25,-1 0,0 0,-25 0,26 50,-26-26,25 26,0 0,1-1,24 1,-25-1,25-24,0 0,0 25,0-26</inkml:trace>
  <inkml:trace contextRef="#ctx0" brushRef="#br0" timeOffset="5152.21">15304 769</inkml:trace>
  <inkml:trace contextRef="#ctx0" brushRef="#br0" timeOffset="6721.16">15627 670,'0'25,"25"24,-25 1,25-25,-25 24,49-24,-24 0,25-25,-26 0,1 0,25-50,-25 1,-1-1,1-24,0 24,-25-24,0 24,0 25,0-25,-25 26,0-1,-24 0,24 0,0 25,-24 0,-1 0,25 0,-74 50,99-25,-50-1,26 1,-1 0,0 25,0-25,25-1</inkml:trace>
  <inkml:trace contextRef="#ctx0" brushRef="#br0" timeOffset="8116.01">16619 322,'25'0,"0"-49,-25 24,25 25,-25-25,0 0,0 1,0-1,0 0,-25 25,0 0,0 0,0 0,-24 0,49 25,-25 24,0 1,0 0,25 24,0 0,0 1,0-1,0-24,0 0,0 24,0-24,0-26,0 1,0 25,0-25,0-1,0 1,0 0</inkml:trace>
  <inkml:trace contextRef="#ctx0" brushRef="#br0" timeOffset="9232.6">16197 719,'50'0,"0"0,-1 0,1 0,-25 0,0 0,24 0,-24 0,0 0,0 0</inkml:trace>
  <inkml:trace contextRef="#ctx0" brushRef="#br0" timeOffset="12244.68">17686 645,'-25'0,"-49"25,24-25,-25 25,26-1,24 1,-25 0,26 0,-1-25,25 25,-25-25,25 24,0 1,-25-25,0 25,25 0,0 0,0-1,25 1,0-25,0 25,0 0,24-25,1 0,-1 0,-24 0,25 0,0-25,-1 0,-24 25,49-49,-49 24,0-25,25 1,-26-26,1 50,25-49,-50 24,25 26,-1-26,-24 25,0 0,0 0,0 1,0-1,0 0,0 75,0-1,0-24,0 25,0-1,0 26,0-26,0 1,0-25,0 0,0-1,0 1,25 0,0 0,0 0,0-25,-1 0,1 0,0-25,0-25,0 25,-1 1,1-51,0 50,-25 1,25-26,-25 25,0 0,0 1,0-1,0 50,0-1,0 26,0 0,0-26,0 1,25 25,-1-25,-24-1,50 1,-50 0,25-25,49 0,-74-25,50 25,-50-49,25 24,0 0,-25-49,24 74,1-25,-25 0,0 0,0 0,25 25,-25-49,0 98,0-24,0 0,0 25,0-1,0-24,0 0,0 24,25-24,-25 0,0 0,25 0,-1-25,1 0,25 0,-1-25,1-50,0 1,-1 24,1-49,-25 25,-25-1,24 26,1-26,-25 50,0 1,0-1,0 0,0 0,-25 25,1 0,-1 25,0 25,25-26,0 1,0 0,0 0,0 24,25 1,0-25,-1 0,1 0,0-25,0 24,0 1,-25 0,24 0,-24 24,0-24,0 0,0 0,0 0,0-1,0 51,0-50,-24 24</inkml:trace>
  <inkml:trace contextRef="#ctx0" brushRef="#br0" timeOffset="13511.32">19596 50,'0'24,"0"51,0-1,0-24,0-1,0-24,0 0,0 0,0 0,0-1,0 1,0 0,0 0,0 0,0 0,0-1,25 1,-25 25,24-50,-24 25,25-1,0-24,0 25,0-25,-1 0,1 0,0 0,0 0,24 0,-24 0</inkml:trace>
  <inkml:trace contextRef="#ctx0" brushRef="#br0" timeOffset="14701.3">19323 347,'49'-25,"1"25,0 0,-1 0,-24 0,0 0,25 0,-26 0,1 0,0 0,0-24</inkml:trace>
  <inkml:trace contextRef="#ctx0" brushRef="#br0" timeOffset="16994.52">20216 620,'25'-25,"-1"-24,-24-1,25 25,-25-24,0 24,0-25,0 25,0 1,-25-1,-24 25,49-25,-25 25,0 0,0 0,1 0,24 25,0 0,-25-1,25 1,0 50,0-51,25 51,-1-75,-24 25,25 0,0-1,25-24,-26 0,1 0,0 0,0 0,0 0,24 0,1-49,-25-1,-1 25,-24 0,25 1,-25-1,0 0,0 0,25 25,-25-25,0 1,0-1,25 25,0 25,-1-1,-24 1,25 50,-25-26,25 1,-25 0,25-1,-25 1,0-25,0-1,0 1,0 0,0 0,0-50,0 0,0 0,25 1,-25-1,25 25,-1-50,1 25,0 1,0-1,-25 0,25 25,-1 0,-24-25,25 0</inkml:trace>
  <inkml:trace contextRef="#ctx0" brushRef="#br0" timeOffset="18477.42">21010 744,'124'-74,"0"-25,0-26,-50 26,-24 25,-1 24,-24 1,0 24,-25-25,25 25,-25 1,0-26,-25 50,0 0,0 0,25 25,0 0,0-1,0 26,0-25,25 24,0 1,0 0,24-26,-24 26,25 0,-1-26,-24 26,25 0,-25-25,-25 49,24-24,-24-26,0 26,0 0,0-1,0-24,0 0,-24 0,24-1,-25 26</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4:03:05.176"/>
    </inkml:context>
    <inkml:brush xml:id="br0">
      <inkml:brushProperty name="width" value="0.05292" units="cm"/>
      <inkml:brushProperty name="height" value="0.05292" units="cm"/>
      <inkml:brushProperty name="color" value="#FF0000"/>
    </inkml:brush>
  </inkml:definitions>
  <inkml:trace contextRef="#ctx0" brushRef="#br0">26839 1265,'24'50,"-24"24,0 0,0 1,0-26,25 51,-25-75,25-1,-25 1,0 0,0 0,0 0</inkml:trace>
  <inkml:trace contextRef="#ctx0" brushRef="#br0" timeOffset="1786.19">27310 1389,'-25'25,"-49"0,24 24,-24-24,24 25,25-50,-24 49,24-49,0 25,0-25,25 25,-25-25,1 0,-1 0,0 0,0 0,50 0,0 0,0 0,-1 0,26 0,-25 0,0 0,-1 0,1 0,0 0,0 0,0 0,0 25,-1 0,1-1,0 1,0-25,-25 25,25 0,-1 0,1-1,0-24,-25 25,25 0</inkml:trace>
  <inkml:trace contextRef="#ctx0" brushRef="#br0" timeOffset="9321.22">26814 1290,'0'25,"0"-1,0 1,0 0,0 0,0 0,0 24,0-24,0 0,0 0,0 24,0-24,0 0,0 0,0 0,0-1,0 1,0 0,0 0,0 0,0-1,0 1,0 0,0 0,25-25,-1 0,1 0,0 0,0 0,-25-25,0 0,0 0,0 1,0-1,0 0,0 0,0 0,-25 25,25 25,0 0,0 0,-25-25,25 25,-25-25,25 24,0 1,0 0,0 0,0 0,0-50,0 0,0 0,0 0,0 1,0-1,0 0,0 0,0 0,0 1,0-1,0 0,0 0,0 0,0 0,0 1,0-1,0 0,0 0,0 0,0 1,0-1,0 0,0 0,0 0,0 1,0-1,0 0,0 0,0 0,0 1,0-1,0 0,25 25,0 0,0 0,0 0,-50 25,25 0,-25-25,25 24,0 1,-25-25,0 25,25 0,0 0,-24-1,24 1,0 0,0 0,-25 0,25-1,0 1,0 0,-25-25,25 25,0 0,0-1,0 1,0 0,0 0,0 0,0 0,0-1,0 1,0 0,0 0,0 0,0-1,0 1,0 0,0 0,25-25,0 0,-1 0,1 0,0 0,0 0,-25-25,0 0</inkml:trace>
  <inkml:trace contextRef="#ctx0" brushRef="#br0" timeOffset="19572.29">26888 1141,'-25'0,"25"25,-24-25,24 25,-25-1,25 1,-25-25,25 25,-25-25,25 25,0 0,0-1,0 1,0 0,0 0,0 0,25-25,-25 24,0 1,25 0,-25 0,0 0,25 24,-25-24,0 25,24-50,-24 49</inkml:trace>
  <inkml:trace contextRef="#ctx0" brushRef="#br0" timeOffset="28245.26">27136 2654,'25'0,"0"0,25 0,-26 0,26 0,-25 0,0-25,-25 0,49 1,-49-1,25 0,0 0,-25 0,0 1,25-1,-25-25,0 25,-25 25,0 0,0 0,-24 25,24 0,25 0,-50 0,50-1,0 1,-25-25,25 25,-24 0,24 0,0-1,0 1,0 0,24-25,-24 25,25-25,0 0,0 0,0 0,-1 0,1 0,0 0,-25 25,-25 0,0-1,-24 1,49 0,-50 0,50 0,-25-25,25 24,-24-24,24 25,-25-25,25 25,-25 0,25 0,0-1,0 1,0 0,25-25,24 25,-24-25,0 0,49 0,-49 0,0 0,0 0,0 0,24-25,-24 0,25 0,-26-49,26 24,-25-24,24 0,-24-1,0 25,-25 1,25 24,-25-49,25 49,-25-25,0 25,0 1,0-1,0 0,0 0,0 75,0-1,0-24,0 25,0-1,0 26,0 49,0-74,0-26,24 26,-24 24,0-49,0 0,0 25,25-50,-25 24,0 1,0 0,25 0,0 0,0-25,-1 0,1 0,0-25,25 0,-25-25,24 1,-49-1,25 1,25-1,-50-49,0 49,24 25,-24-24,0-1,0 25,0 0,0-24,0-1,0 25,0 1,0-26,0 25,0 0,0 1,0-1,0 50,0 49,0-24,0 24,0 25,0 0,0-24,25-1,-25-24,0 0,0-1,0-24,0 0,0 0,0-1,0 1,25-25,-25-25,25 1,-25-1,25 0,-25 0,24 0,-24 1,25-1,0-25,0 50,0-25,-1 1,1 24,0 0,0 0,0 0,24 0,-24 0,0 0,24 24,-24 1,0 0,25 0,-50 0,0-1,0 1,24-25,-24 25,0 0,0 0,0 24,0 1,-24-25,-1-1,0-24,0 25,-24-25,24 0</inkml:trace>
  <inkml:trace contextRef="#ctx0" brushRef="#br0" timeOffset="29701.38">29220 2704,'0'25,"0"24,-25 26,25-26,0 26,0-26,0 1,0-1,50 1,-25-25,24 24,-24-49,0 0,0 0,-1 0,1 0,0-24,-25-1,0 0,0 0,0 0,0 1,0-1,0-25,-25 25,0 1,25-1,-49 25,24-25,0 25</inkml:trace>
  <inkml:trace contextRef="#ctx0" brushRef="#br0" timeOffset="31271.25">29840 2877,'0'75,"0"-50,0-1,0 1,25 0,-25 0,25-25,-1 0,1 0,0-25,-25 0,0 0,0 1,25-1,-25 0,0-25,0 26,25 24,-1 0,-24 24,25 1,-25 0,25 0,0 0,-25-1,25 1,-25 0,24-25,1 0,0-25,0 0,-25 1,25-1,-25 0,0-25,0 26,0-1,0 0,0 0,0-24,-25 24</inkml:trace>
  <inkml:trace contextRef="#ctx0" brushRef="#br0" timeOffset="33172.37">28302 2952,'0'25,"25"-25,0 24,-25 1,49-25,-24 0,0 0,0 25,0-25,-1 0,1 0,0 0,0 0,0 0,-1 0,1 0,0 0,0 0,0 0,-1 0,1 0,0 0,0 0</inkml:trace>
  <inkml:trace contextRef="#ctx0" brushRef="#br0" timeOffset="40695.08">30882 2629,'25'25,"-25"0,0 0,0 0,0-1,0 1,0 0,0 0,0-50,0-49,0-1,-25-24,25-75,0 125,-25 24,25-25,0 25,0-24,0 24,0 0,25 25,0 0,-1 25,26 25,-25-1,0-24,-1 25,1-1,0-49,-25 25,25 0,-25 0,0-1,25-24,-1 0,1 0,0-49,-25-1,25 1,-25-1,0 0,0 1,0-1,0 25,0 1,0-1,25 25,0 0,-1 49,1 26,0-1,-25 1,25-1,-25-24,25-1,-25 1,24-1,-24 1,0 0,0-25,25-25,-25 24,0 1,0 0,25-25,0 0,0 0,-1 0,1-25,0-24,0-1,0 25,-1-49,1 24,-25 25,0-24,0-1,0 25,0 0,0 1,0-1,0 0,0 0,0 0,0 1,0-1,0 0,-25 25,1 25,24 0,0-1,0 1,0 25,0-25,0-1,0 1,24 0,-24 25,0-26,25 1,-25 0,0 0,0 0,25-25,-25 24,0 1,25-25,0 25,-1 0,1-25,0 0,0 0,0 0,-1 0,1 0,0 0,0-25,-25 0,25 25,-25-25,24-24,-24 24,0 0,0 0,0 1,0-1,0 0,0-25,0 26,0-1,0-25,0 25,0 1,0-1,0 0,0-25,-24 50,24-24,0-1,0 0,0 50,0 49,0 25,24-24,1 24,-25-25,25 1,-25-1,0-49,0 0,0 0,0 0,0-1,0 1,0 0,0 0,0 0,0-1,0-48,0-1,0-25,-25 1,25-1,-25 0,25 1,0 24,-24 0,24-25,-25 1,25 24,0-25,0 26,0-1,0 0,0 0,0 0,0 1,0-1,0 0,0 0,0 0,25 25,-1-24,1-1,0 25,0-25,24-25,-49 26,25-1,-25 0,25 0,-25 0,0 1,25-26,-25 25,0 0,0 75,0 24,25 26,-25-1,0 0,0 124,25-173,-25-25,0 24,24 26,-24-26,0-24,25 25,-25-25,0-1,0 1,0-50,25 1,-25-1,0-25,0 25,0 0,0 1,25 24,0 0,-1 24,-24 26,25-25,0 0,-25 0,25-1,0-24,-1 0,1 0,0-24,0-1,0-25,-25 25,24-49,-24 24,25 25,-25-24,0 24,0 0,0 0,0 1,0-1,0 0,0 0,-25 25,25 25,0 0,0 0,0-1,0 1,0 0,0 0,0 0,0-1,0 1,25-25,0 0,0 0,0 0,-1 0,1-25,-25-24,25 24,-25 0,0-24,0 24,0 0,0 0,0 0,-25 1,0 24,1 0,-1 0,0 0,0 0,0 0,1 0,-1 24,0 1,25 0,0 25,0-26,0 1,50-25,-26 0,26-25,0-24,-50 24,49 0,1-24,-50 24,25 25,-1-25,-24 0,25 25,-25-25,25 25,-25-24,25 24,0 0,-1 24,-24 26,0-25,25 0,-25-1,0 1,25 25,-25-25,0-1,0 1,25 0,-25 0,0 0,25-25,-25 24,24-24,1 0,0 25,25-25,-26 0,1 0,0-25,0 1,-25-1,0-25,25 25,-25 1,0-1,0 0,0 0,0-24,-25 24,0 25,0-25,0 0,1 25,-26 0,25-25,0 25,1 0,-1 0,0 0,0 0,0 0,1 25,24 0,-25 0,25 24,0-24,0 25,0-25,25-1,-1-24,1 25,0-25,0 0,0 0,-1 0,1-25,0 1,0 24,0-25,-25 0,24 25,1 0,0 0,0 0,0 0,0 0,-25 25,24-25,1 0,-25 25,25-25,-25 24,25-24,0 0,-25-49,0-26,0-73,0-1,0-25,0 25,-25 0,0 25,0 0,25 100,0-1,0 0,0 0,-25 0,25 1,0-1,-24 25,24-25,-25 25,25 50,0-1,0 26,0 49,0 0,0 49,0 1,0-50,0-25,0 50,0-50,0 0,0 1,0-26,0 0,0 1,0-25,25-1,-25-24,0 0,0 0,24-1,-24 1,0 0,0 0,0 0,25-25</inkml:trace>
  <inkml:trace contextRef="#ctx0" brushRef="#br0" timeOffset="43036.34">31700 2183,'0'25,"25"-1,0-24,-25 25,25 0,-25 0,25-25,-25 25,0-1,24 1,1-25,-25 25,25-25,-25 25,25-25,-25 25,-25-25,25 24,-25-24,0 0,1 25,-1-25</inkml:trace>
  <inkml:trace contextRef="#ctx0" brushRef="#br0" timeOffset="55144.01">27136 5011,'75'-149,"-26"99,-24 25,0-24,-25 24,50-25,-26-24,-24 24,0-24,25 24,-25 25,0 1,0-1,0-25,-25 50,1 0,-1 0,0 0,0 0,0 0,25 25,0 0,0 0,0-1,0 1,25 0,0 0,25 0,-26-1,26 1,0 25,-26-50,1 25,0-1,0-24,0 50,-25-25,24-25,-24 25,25-25,0 24,25-24,-26 25,26-25,24 0,-24-25,49-24,-49-26,0 26,24-1,-74 1,25-1,0 25,-25 0,0-24,0 24,0 0,0 0,-25 25,0 0,0 0,0 0,1 25,-1 0,0 25,25-1,0-24,0 0,0 24,0-24,0 0,25 0,0-25,-1 25,1-25,0 0,-25-25,25 0,-25 0,25 0,-25 1,24 24,-24 24,0 1,25 0,-25 0,25 0,0-25,0 0,24 0,-24-50,0 50,-25-25,25-24,-25-1,0 25,0 0,0-24,0 24,0 0,24 25,1 50,0-1,-25-24,0 25,25-25,-25-1,0 1,25 0,-1-25,1 0,0-50,0 26,0-1,-25 0,24 0,-24 0,0 1,25 24,-25-25,25 25,0 0,24 0,-24 25,0 24,0-24,0 0,24 0,-24-25,25 49,-25-49,24 0,-24 0,25 0,-26 0,1-25,25 1,-25-1,-1 0,-24 0,0-24,25-1,-25 25,0 0,-25 25,-24 0,24 0,0 25,-24 25,49-25,0-1,0 1,-25 25,25-1,0-24,0 0,49-25,-24 0,0-25,0 0,24-49,-24 0,-25 24,25-24,-25 49,0-25,0 1,0-1,0 25,0 0,0 1,0-1,0 0,0 0,0 75,0-1,0 1,0-25,0 0,25 49,0 75,-1-100,-24-24,0 0,50 25,-50-26,25 1,0 0,-25 0,49 0,-24-25,25 0,-1 0,26 0,-1-25,0 0,-49-49,25 49,24-50,-74 51,25-1,-25 0,0 0,0 0,0 1,0-1,0 0,-25 0,0 25,-24 0,-1 25,25 0,-24 24,49 1,-50 0,50-1,0 1,0-1,0-24,0 25,0-25,0-1,0 1,25-25,0 0,0 0,-1 0,1 0,0-25,0-49,0 49,-25-24,24-1,1 0,0 1,-25 24,0 0,25 0,-25 1,25-1,0 0,-25 0,24 25,1 0,0 0,0 0,0 0,-1 0,1 50,-25-25,0-1,0 1,0 0,0 0,25-25,0-25,0 0,-25-24,24 24,-24 0,25-25,-25 26,25-1,0 0,0 0,-1 0,1 1,0 24,0 0,24 24,-24 1,0 0,-25 49,50-74,-50 50,0-25,24 0,-24-1,25 1,0-25,0 0,0-49,24-1,1-24,-1-26,1 26,-25 24,0 1,0-1,-1 25,-24 1,25-1,0 25,0 0,0 74,-25 25,24 1,-24-1,0 0,0 0,0-24,0-1,0-24,0-26,25 26,-25-25,0 0,25-25,0 0,0 0</inkml:trace>
  <inkml:trace contextRef="#ctx0" brushRef="#br0" timeOffset="56793.18">28079 967,'124'-49,"-25"24,25 0,-49 0,-51 1,26 24,-25 0</inkml:trace>
  <inkml:trace contextRef="#ctx0" brushRef="#br0" timeOffset="57652.59">28203 1315,'25'0,"0"0,-1 0,1 0</inkml:trace>
  <inkml:trace contextRef="#ctx0" brushRef="#br0" timeOffset="59485.21">29592 422,'50'-25,"-1"25,-24 0,0 0,0 0,-1 0,1 0,0 0,-25 25,0-1,0 1,0 0,0 25,0-25,-25 24,0 1,-24-25,49 24,-50-49,50 25,-25-25,1 25,24 0,24-25,1 0,25 0,-25 0,-1 0,26 0,-25 0,0 0,-1 0,-24 24,0 1,0 0,0 0,0 0,-24-1,-1 1,-25 25,25-25,-24-1,-1 1,1-25,24 0,-25 0,25 0</inkml:trace>
  <inkml:trace contextRef="#ctx0" brushRef="#br0" timeOffset="62529.73">27508 5854,'-74'0,"24"25,26-25,-1 25,-50-1,51 1,-26 0,0 49,26-49,-1 0,0 49,-25-24,50-25,0 24,0 1,0 0,0-26,25 1,-25 25,50-25,-25-1,24 1,26-25,-1 0,-24 0,74 0,-100 0,1 0,74-25,-74-24,25 24,-25 25,24-50,-24 26,0-1,0-25,-1 1,-24 24,0-25,0 25,0 1,-24 24,-26 0,25 0,0 0,1 0,24 24,-25-24,25 50,0 0,0-26,0 1,0 25,0-25,25-1,-25 26,49-25,-24 0,25-1,-26 1,51-25,-26 0,-24 0,25 0,0-25,-26 1,51-1,-1-74,-24 49,-50 25,0 0,25-24,-25 24,24-25,-24 26,0-1,0 0,0 0,0 0,0 50,0 0,0 25,0-1,0-24,25 0,0-25,0 0,-25-25,25 0,-1 0,-24-24,25 24,-25 0,25 25,-25-25,25 25,0 0,-1 0,1 0,0 0,0 0,0 0,-1 25,1-25,0 0,0 0,24 0,-24-25,-25-24,25-1,0-24,0-26,-25 1,0 50,0-26,0 50,0 1,0-26,-25 50,25-50,0 26,-25 24,25 24,0 1,0 50,0-1,0-24,0-1,0 1,0-1,0-24,25 0,-25 0,25 0,-25 0,0-1,0 1</inkml:trace>
  <inkml:trace contextRef="#ctx0" brushRef="#br0" timeOffset="63553.31">28823 5531,'99'0,"0"0,75-24,-124 24,-1-25,-24 25,25 0,-25 0,-25-25</inkml:trace>
  <inkml:trace contextRef="#ctx0" brushRef="#br0" timeOffset="65858.32">29294 5804,'75'0,"-26"50,1-25,0 24,-26-24,1 0,0 25,0-26,-25 26,0-25,0 0,0-1,0 1,0 0,-25-25,0 0,0 0,1 0,24-25,0 0,0-24,0 24,24-49,1 49,0 0,25-25,-26 26,26-26,-25 50,0-25,-1 0,26 25,-50-25,25 25,0 0,-1 0,1 0,-25 25,0 25,0-25,25 0,0 24,-25-24,25 25,-1-1,-24-24,25-25,0 25,0 0,0-25,-1 0,26 0,-25 0,0 0,0 0,-1-25,26-25,-50 1,0 24,0-25,0-24,0 24,-50 0,26 1,-51-1,1 25,24-24,0 49,1-25,-50 25,74 0,0 0,0 0,0 0,25 25,-49-25,49 25,0-1,0 1,25 0,49 0,0-25,75 0,-25 0,25-25,0 0,-75-24,1 24,-26 25,1 0,-25-25,0 25,-1 0,-24-25,25 25,0 0,0 0,0 0,-25 50,24-1,-24-24,25 0,-25 0,0 49,0-49,0 0,25 25,-25-26,0 1,25 25,-25-25,0-1,0 1,0 0,0 0</inkml:trace>
  <inkml:trace contextRef="#ctx0" brushRef="#br0" timeOffset="67007.65">30907 5283</inkml:trace>
  <inkml:trace contextRef="#ctx0" brushRef="#br0" timeOffset="69399.69">31601 5755,'-25'0,"1"0,-1 24,0 1,0 0,0-25,1 50,-1-25,25-1,0 1,0 0,-25 25,25-26,0 1,0 0,0 0,25 0,-25-1,25-24,-1 0,1 0,25 0,-1-24,-49-26,50-24,0-1,-50 1,24-50,-24 49,0-24,0-75,0 150,0-51,-24 50,24 1,0-26,-25 25,25 0,-25 1,0-1,0 25,25 25,0 49,0 0,50 50,-25 50,0-50,24 0,-49-74,25-1,-25 1,25 24,-25-49,25 25,-25-25,24-1,-24 1,0 0,0 0,25-25,0 0,0 0,0 0,-1-25,51-49,-50-26,24-48,1 23,-1-48,-24 49,-25 25,0 24,0 26,0-1,0 25,0 0,0 1,0-1,-25 25,1 0,-1 25,0-1,25 51,0-26,0 1,0 0,0 24,0-49,50 0,-50 24,49-24,-24 25,25-26,-25 1,-1 0,-24 0,50 24,-25-24,0 0,-1 25,-24-25,25 24,-25-24,0 25,0-26,0 1,0 25,-25-25</inkml:trace>
  <inkml:trace contextRef="#ctx0" brushRef="#br0" timeOffset="74920.13">27459 7466,'-25'25,"0"-25,-24 25,24-25,-25 0,50 25,-25-1,1 1,-1-25,25 50,0-25,0 24,0 1,0-25,0-1,0 26,0-25,0 0,25-1,-25 1,0 0,24-25,1 0,0 0,0 0,0 0,-1 0,1 0,0 0,0 0,0 0,-1 0,1 25,0 0,0 0,-25 24,25-49,-25 25,0 0,0 0,0 49,-25-49,-25 24,50 1,-49-50,-1 50,0-26,1-24,-1 0,-24 0,24 0,25 0,1 0,-1 0</inkml:trace>
  <inkml:trace contextRef="#ctx0" brushRef="#br0" timeOffset="92977.39">28377 9426</inkml:trace>
  <inkml:trace contextRef="#ctx0" brushRef="#br0" timeOffset="93916.33">30882 9252</inkml:trace>
  <inkml:trace contextRef="#ctx0" brushRef="#br0" timeOffset="94987.65">30956 10344</inkml:trace>
  <inkml:trace contextRef="#ctx0" brushRef="#br0" timeOffset="97332.39">28550 8806,'-124'49,"25"-49,-25 50,50-25,-1 24,-24-24,49 25,1-25,-1 49,-24-49,74 0,-50 49,50-49,0 0,-25 24,25 1,0-1,0 1,0 0,50 24,-50-24,49-26,-24 26,0-25,25 0,-1 24,1-24,24 25,50-26,-49 1,-1-25,25 0,-24 0,-26 0,1 0,0-25,24 1,-49 24,24-50,1 50,0-50,-26 26,51-26,-50 25,-1-24,1-26,25 1,-25 24,-25-24,0-25,0 49,0 25,0-24,0 24,0-50,-25 26,0 24,0 0,0 25,-24-25,24 25,-25 0,-24 0,24 0,1 0,-1 0,1 25</inkml:trace>
  <inkml:trace contextRef="#ctx0" brushRef="#br0" timeOffset="99098.17">30634 8483,'0'50,"0"-1,-25 26,25-26,0 1,0 24,0 1,0-1,25 1,0-1,-1-24,1 24,-25-24,25-1,0-24,0 25,-1-25,-24-1,25 26,0-50,0 50,0-26,-25 1,24 0,1 0,0 0,-25-1,25-24,24 0,-24 0,0 0,25 0,-26 0,26 0,0-24,-1-1,1 0,-25-25,0 26,-1-51,1 26,0-26,0 26,-25-26,0 26,0-26,0 26,-25-26,0 25,0 1,1-1,-26 1,0 24,1-25,-1 25,0 1,1-1,-26 25,1-25,0 25,-26 0,-24 0,75 0,24 0,-25 0,1 0,-1 0</inkml:trace>
  <inkml:trace contextRef="#ctx0" brushRef="#br0" timeOffset="101166.27">31576 10170,'-99'-25,"25"0,24 1,1 24,-1 0,0 0,1-25,24 25,0 0,-25 0,26 0,-1 0,0 0,0 0,0 0,-24 0,24 25,-25-25,50 24,-24 1,-1-25,0 0,0 25,0-25,25 25,-24-25,24 25,-25-1,0-24,25 25,0 0,-25 25,25-26,0 1,0 25,0-1,0 1,25 24,0-24,0 24,-1-24,26 24,0 1,-1-50,1 24,-1 1,1-25,24 24,-24-24,0-25,24 25,-24-25,-1 0,-24 0,0 0,25 0,-1 0,-24 0,25 0,24-50,-24 25,-1-49,1 49,-25-24,24-1,-49-24,50 24,-50 0,0 26,25-51,-25 26,0-1,0-24,0 24,0 25,0-24,0-26,-25 50,0-74,0 74,25 1,-49-1,24 0,0 0,0 0,-24 0,24 25,0-49,0 49,-24-25,24 25,-25 0,1 0</inkml:trace>
  <inkml:trace contextRef="#ctx0" brushRef="#br0" timeOffset="103316.41">27856 9525</inkml:trace>
  <inkml:trace contextRef="#ctx0" brushRef="#br0" timeOffset="104981.71">31179 10840</inkml:trace>
  <inkml:trace contextRef="#ctx0" brushRef="#br0" timeOffset="107413.5">30907 9252</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4:07:33.700"/>
    </inkml:context>
    <inkml:brush xml:id="br0">
      <inkml:brushProperty name="width" value="0.05292" units="cm"/>
      <inkml:brushProperty name="height" value="0.05292" units="cm"/>
      <inkml:brushProperty name="color" value="#FF0000"/>
    </inkml:brush>
  </inkml:definitions>
  <inkml:trace contextRef="#ctx0" brushRef="#br0">17413 10592,'149'0,"99"0,-99 0,24 0,-24 0,-50 24,-24-24,24 0,-25 0,-24 0,49 25,-74-25,25 0,-26 0,26 25,0-25,-1 0,-24 0,25 0,-1 0,1 0,-25 25,24-25,26 25,-51-25,26 24,0-24,-1 0,1 0,-25 25,0-25,49 25,-49-25,0 0,-1 0,1 0,25 0,-25 25,-1-25,26 0,0 25,-26-25,26 0,0 24,24-24,0 0,26 0,-26 0,-24 25,24-25,0 25,-49-25,25 0,24 25,-49-25,25 0,-1 0,-24 0,50 0,-51 0,1 0,25 25,-25-25,-1 0,1 0,25 24,-25-24,-1 0,1 0,25 0,-25 25,24-25,1 0,24 25,-49-25,25 0,-1 0,-24 0,25 25,-1-25,26 25,-50-25,-1 0,1 0,0 0,25 24,-1-24,-24 0,25 0,-26 0,1 0,0 0,0 0,0 0,-1 0,1 0,-25 25,25-25</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7:20:47.074"/>
    </inkml:context>
    <inkml:brush xml:id="br0">
      <inkml:brushProperty name="width" value="0.05292" units="cm"/>
      <inkml:brushProperty name="height" value="0.05292" units="cm"/>
      <inkml:brushProperty name="color" value="#FF0000"/>
    </inkml:brush>
  </inkml:definitions>
  <inkml:trace contextRef="#ctx0" brushRef="#br0">25995 11782,'-24'99,"24"75,0-75,0 25,0-49,0 24,74 75,-74-150,50 51,-26-26,26-24,0 25,-1-25,26 24,-1-24,0-25,26 0,-51 0,-24 0,25 0,74-25,-25-49,0 24,25-74,-74 25,24-25,-24 50,-25-1,-25 26,0-1,0 0,0 25,-50-24,25 49,-24 0,-1 25,-24 49,-1-24,50 49,-24-25,24 1,0-1,25-24,0-1,0 1,0 0,0-26,0 1,25 0,0 0,-1-25,1 0,25 0,-25 0,0-50,-1 25,1-49,0 49,-25 0,0 1,25 48,-25 26,0-25,25 24,-1-24,1 50,0-26,0-49,0 0,-1 0,51 0,49-99,-50 25,1-26,-51 1,76-74,-100 24,24-25,1 75,0 49,-25 1,0-1,0 25,0 0,0 1,0 73,0 26,0-26,0 26,0-26,0 1,0-1,0 1,0-25,0 25,0-26,0 1,0 0,0 0,25-25,0 0,-1-25,1 0,-25 0,50 1,-25-26,0 50,-1-25,26 25,-25 0,0-25,49 25,-49 0,0 0,24 25,-24 25,0-25,-25-1,0 51,0-50,0 24,-50-24,25 25,1-26,-51 1,26 0,24-25,-25 0,1 0,-1-25,50 0,-25 1,25-51,0 26,0 24,0-25,25 1,49-1,-24 50,0-25,-26 25,1 0,25 0,-25 0,-1 0,1 0,25 0,-25 0,-1 0,-24 25,50-25,-50 25,25 0,24-25,-24 24,25 26,24-50,-24 25,24-25,-24 0,24 0,-24 0,24-25,-24 25,24-50,-49 26,25-26,-25 0,-1 25,-24 1,25-26,-25 25,0 0,0 1,-25-1,1 25,-1 0,-25 0,25 0,1 0,-26 25,25 24,-24-49,49 75,-25-51,25 26,0-25,0 49,0-24,0 0,49-1,-24-24,0 25,25-26,-1 1,26-25,-26 25,26-25,-26 0,50 0,-24-25,-26-49,51-25,-1-50,0-75,-25 26,-24-25,0 0,-50 24,0 75,0 0,-25 50,0-1,0 1,0 49,1 25,24 50,-25 49,25 25,0 74,25 75,24-74,1-26,0-24,-1-25,-49-74,50-1,-25 1,-1-25,1 0,-25-1,25-24,0 25,0 0</inkml:trace>
  <inkml:trace contextRef="#ctx0" brushRef="#br0" timeOffset="1435.51">26566 13891,'322'0,"274"0,148 0,25-50,-100 50,-48-50,-51 26,-198-26,223-74,-421 99,-124 0,24 1,-24-1,24 25,-49 0,0-25,0 25</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4:09:42.189"/>
    </inkml:context>
    <inkml:brush xml:id="br0">
      <inkml:brushProperty name="width" value="0.05292" units="cm"/>
      <inkml:brushProperty name="height" value="0.05292" units="cm"/>
      <inkml:brushProperty name="color" value="#FF0000"/>
    </inkml:brush>
  </inkml:definitions>
  <inkml:trace contextRef="#ctx0" brushRef="#br0">4887 11013,'49'0,"50"0,1 0,-1 0,0 0,25 0,0 0,-25 0,0 0,50 0,-49 0,24 25,0-25,-25 0,0 0,0 0,0 0,-24 0,-1 0,-24 0,0 25,24-25,0 0,-49 0,0 0,0 0,0 0,24 25,-24-25,0 0,24 24,1-24,0 0,-1 0,1 0,-1 25,26-25,-26 25,26-25,-26 0,26 0,-26 0,26 0,-1 0,-24 0,24 0,-24 0,74 0,-74 0,-26 0,26 0,24 0,-24 0,24 0,50 0,-49 0,-50 0,24-25,26 25,-1 0,-24 0,24 0,-24 0,-1 0,26 0,-50 0,24 0,-24 0,25-25,-1 25,26-24,-26 24,-24 0,0-25,0 25,74 0,-50 0,1 0,0-25,-25 25,24 0,26 0,-26 0,-24 0,0 0,24-25,-24 25,25 0,-25 0,24 0,26-25,-26 25,1 0,-1 0,1 0,49 0,-74 0,25 0,-1 0,1 0,-1 0,1 0,-25 0,49 0,-24 0,0 0,-26 0,26 0,0 0,24 0,-49 0,0 0,24 0,1 0,-25 0,-1 0,26 0,0 0,-26 0,1 0,0 0,25 0,-26 0,1 0,25 0,-25 0,-1 0,1 0,0 0,0 0,0 0,0 0,-1 0,1 0,0 0</inkml:trace>
  <inkml:trace contextRef="#ctx0" brushRef="#br0" timeOffset="3960.41">15180 10914,'174'25,"49"0,1-25,-26 0,0 0,-24 0,-25 0,-25 0,-25 0,0 0,1 0,24 0,-75 0,1 0,-1 0,1 0,49 0,0 0,50 0,75 0,-100 0,-50-25,-24 25,24 0,0 0,26-25,-26 25,0-25,1 25,-1 0,1 0,-26 0,1 0,0 0,-26 0,26 0,49 0,-74 0,0 0,0 0,24 0,-24 0,0 0,0 0,-1 0,1 0,0 0,0 0,0 0</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4:08:14.714"/>
    </inkml:context>
    <inkml:brush xml:id="br0">
      <inkml:brushProperty name="width" value="0.05292" units="cm"/>
      <inkml:brushProperty name="height" value="0.05292" units="cm"/>
      <inkml:brushProperty name="color" value="#FF0000"/>
    </inkml:brush>
  </inkml:definitions>
  <inkml:trace contextRef="#ctx0" brushRef="#br0">5308 15503,'99'0,"75"0,-25 25,25 0,-26-1,1 1,-50 0,1-25,-1 25,-25 0,50-25,-49 24,-1 1,1-25,24 0,-25 25,25-25,1 25,24-25,49 25,-98-25,-1 24,25 1,25 0,-24-25,-1 25,25 0,-50-25,1 24,-1-24,25 25,-24-25,24 0,0 0,-25 0,26 0,-1 0,0 0,0 0,1 0,123 0,-149 0,25 0,-49 0,49 0,50-25,25 25,-50 0,49 0,-49 0,25 0,0 0,25 0,-50 0,25 0,-25 0,24 0,-24 0,25 0,0-24,74 24,-173 0,24 0,-24 0,24 0,26 0,24 0,-50 0,-49 0,49 0,-24 0,24 0,1 24,-1-24,-24 0,24 0,-24 0,-1 0,51 0,-51 0,26 0,-26 0,26 0,-1 0,-49 0,24 0,1 0,-25 0,24 0,1 0,-25 0,0 0</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6:40:18.55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72 394 0,'-36'0'15,"0"0"17,72 0 61,0 0-93,-1 0 16,1 0-16,0 0 16,35 0-16,-35-36 0,0 36 15,0 0-15,35 0 0,37-36 16,-1 36-16,-36 0 0,73-36 16,-73 36-16,-35 0 0,35 0 15,1-35-15,0 35 0,71 0 16,-72 0-16,1-36 15,-1 36-15,1 0 0,-1 0 0,73 0 16,-73-36-16,1 36 0,-1 0 16,1 0-16,-37 0 0,37 0 15,71 0-15,-107 0 0,35-36 16,1 36-16,-36 0 0,35 0 16,37 0-16,-37 0 0,-35 0 15,36-35-15,-37 35 0,37 0 0,35 0 16,0 0-16,-71 0 15,36-36-15,-1 36 0,-35 0 16,0 0-16,0 0 0,-1 0 16,37 0-16,-36 0 0,0-36 15,-1 36-15,1 0 16,0 0-16,0 0 16,-1 0-1,-35-36 63</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6:40:09.701"/>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brush xml:id="br2">
      <inkml:brushProperty name="width" value="0.06667" units="cm"/>
      <inkml:brushProperty name="height" value="0.06667" units="cm"/>
      <inkml:brushProperty name="color" value="#3165BB"/>
      <inkml:brushProperty name="fitToCurve" value="1"/>
    </inkml:brush>
  </inkml:definitions>
  <inkml:trace contextRef="#ctx0" brushRef="#br0">11985-2361 0,'0'-36'141,"0"0"-32,0 1-62,0-1-16,0 72 32,0-1-32,0 1-31,0 0 16,-36 0-16,36-1 15,0 1-15,0 0 16,0 0-16,0 0 0,-36-1 15,36 1-15,0 0 16,0 35-16,0-35 16,-36 0-16,36 0 0,0 0 15,0-1-15,0 1 32,-36-36-32,36 36 15,-35-36 1,35 36-16,-36-36 0,0 0 15,0 0 1,1 0 0,-1 0-16,0 0 15,0 0 1,36-36 0,36 0-16</inkml:trace>
  <inkml:trace contextRef="#ctx0" brushRef="#br0" timeOffset="689.13">12128-2433 0,'143'322'188,"-108"-322"-172,323-501 77,-322 501-93,-36-35 0,36 35 32,-36 35-17,36 1 1,-36 36-1,0-36-15,0-1 0,0 1 16,0 0-16,-36 0 0,36 35 16,0 37-16,-36-73 0,36 1 15,0 36-15,0-37 0,-36 1 16,36 36-16,0-36 16,0-1-16,0-70 31,36 35-16,-36-36-15,36 0 16</inkml:trace>
  <inkml:trace contextRef="#ctx0" brushRef="#br0" timeOffset="1584.38">13272-2039 0,'0'-36'0,"0"0"47,-35 36-32,-1-35 1,0 70 0,0 1-1,36 0 1,-35 0-16,-1 35 0,0-35 15,36 0-15,-36 35 0,36-35 0,-36 0 16,36 71-16,-35-35 16,35-37-16,0 1 15,35-36-15,1 0 16,-36-36-16,36 1 16,0-1-16,0 0 0,-1-71 15,1 71-15,0 0 16,-36 1-16,0 70 47,0 1-47,36-36 15,-36 36-15,0 0 16,0-1-16,35 1 16,-35 0-16,36-36 0,0 0 15,0 0-15,-36-36 16,36 0-16,35-35 15,-35 35-15,-36 0 0,36-35 0,35-72 110,-71 178-95,36 1-15,0-36 16,-1 0-16,1 36 16,0 0-1,0-36-15,-36 36 0,36-36 0,-36 35 16,0 1-16,35 36 0,-35-1 16,0-35-16,0 0 15,36-1-15,-36 1 16,36-36-1,0 0-15,-1-36 0,-35 1 16,36-1-16,-36 0 16,36-35-16,0-1 15</inkml:trace>
  <inkml:trace contextRef="#ctx0" brushRef="#br0" timeOffset="2072.1">14525-2397 0,'35'0'0,"-35"-36"15,36 1 1,-36 70 31,0 1-32,0 0-15,0 0 0,0-1 16,-36 37-16,36-36 0,0 0 16,-35-1-16,35 37 0,0-36 15,-36 35-15,36-35 16,0 0-16,0-72 31,36 0-31,-1-35 16</inkml:trace>
  <inkml:trace contextRef="#ctx0" brushRef="#br0" timeOffset="2760.71">14918-2504 0,'36'0'16,"-72"36"15,0-1-31,36 1 16,-36 0-16,-35 35 0,35-35 15,0 0-15,1 0 0,35 0 16,-36-1-16,0 37 0,0-36 16,72-36 15,0-36-16,0 0-15,-1 0 16,1 36-16,0 0 16,0 0-1,-36 36-15,0 0 16,35 0 0,-35-1-16,0 1 0,0 0 15,36-36-15,0 36 16,0-36-16,35 0 15,-71-36-15,72 0 16,-36 36-16,-1-36 0,-35 1 0,36 35 16,0-36-16,0 36 0,0-36 15,-36 0-15,35 36 16,-35 36 15,0 0-31,-35-36 0,35 36 16,0-1-16,0 1 15,0 0-15,35 0 16,1 0 0,0-36-16,35-36 15,1 0 1,-72 0-16,36 0 0,0 1 16,-36-1-16,0 0 0,0 0 15,0 1-15,0-1 16,-36 36-16,0 0 0,0-36 15,-35 36-15,35 0 16,0 0-16,0 36 0,1-36 0,-1 0 16,36 36-1,0-1-15,0 1 32,36-36-32,-1 0 0,1 0 15</inkml:trace>
  <inkml:trace contextRef="#ctx0" brushRef="#br0" timeOffset="3248.43">15705-2218 0,'0'-36'0,"36"0"16,0 36-1,-36-35-15,35 35 0,1 0 31,0 0-15,-36 35-16,0 1 16,36 0-16,-36 0 15,0 0-15,0 35 16,0-35-16,36 0 0,-36-1 16,0 1-16,0 0 0,0 0 15,0 0-15,0-1 0,35 1 16,-35-72 15,36 1-31,0-1 0,-36 0 16,36-36-16,-36 37 0,35-1 0,-35-36 15,36 37-15,0-73 0,0 72 16,-1 1-16,-35-1 0,36 0 16,0-35-16,0 35 15,-36 0 1,36 36-1,-36-36-15,0 72 47,0 0-31,-36-36-16</inkml:trace>
  <inkml:trace contextRef="#ctx0" brushRef="#br0" timeOffset="5068.36">17458-2325 0,'0'-36'31,"0"0"1,0 0-1,0 72 16,-36 0-47,36 0 15,-36-1-15,36 1 16,-35 36-16,35-36 0,-36-1 16,36 1-16,0 36 0,0-37 0,0 37 15,0-36-15,0 0 16,36-1-16,-1 1 0,37 0 15,0-36 1,-37 0-16,73-36 0,-73 0 0,1 1 16,36-1-16,-36 0 0,-1 0 15,37-35-15,-36-1 0,-1 36 16,-35 1-16,36-1 0,-36-36 16,36 1-16,0-1 15,-36 36-15,0 1 0,0-1 16,0 0-16,0 0 15,0 0-15,36 36 16,-36 36 0,0 0-1,0 0 1,0 0-16,0 35 0,0 1 16,-36-1-16,0 1 0,36-1 15,0-35-15,-36 0 0,36 35 16,-36-35-16,36 36 0,0-36 15,-35-1-15,70-35 32,-35-35-32,0-1 0,36 36 15,-36-36-15,72-36 0,-72 37 16,36-1-16,-1 0 0,-35 0 16,36 1-16,0-1 0,0 36 15,-1 0 1,1 0-1,-36 36-15,36-36 16,-36 35-16,36 1 16,0 0-16,-1-36 0,-35 36 15,36-36-15,36 35 16,-37-35-16,1 36 0,0-36 16,0 0-16,-1 0 15,1-36-15,0 36 16,0-35-16,0-37 15,-1 36-15,-35 1 16,0-1-16,0 0 16,0 0-16,-35 36 15,35-36-15,-36 36 16,0 0-16,0 0 16,36 36-16,-36-36 0,36 36 15,-35-36-15,35 36 0,-36 35 16,0-35-16,36 0 15,0 0-15,36-1 16,0-35 0,-1 0-16,1 0 0,0 0 15,0 0-15,-36-35 0,36 35 0,-1-36 16,37 0-16,-36 0 16,-1 1-16,-35 70 46,0 1-30,144 71 31,-109-107-31,-35-35-16,36 35 0,0-36 0,0 0 15,-1 0 1,-35 1-16,36-1 15,-36 0-15,0 0 0,0 0 16,0 72 31,0 0-47,0 0 0,0 0 16,0-1-16,0 1 15,0 36 1,0-37-16,36-35 15,0-35-15,0 35 16,-36-36-16,35 0 0,-35 0 16</inkml:trace>
  <inkml:trace contextRef="#ctx0" brushRef="#br0" timeOffset="5196.28">19676-2647 0,'-36'0'0,"1"0"31</inkml:trace>
  <inkml:trace contextRef="#ctx0" brushRef="#br0" timeOffset="5600.05">19712-2433 0,'0'36'0,"36"-36"15,-36 36-15,35-36 16,1 36 0,0-1-1,-36 1-15,0 0 16,0 0-16,0 35 16,-36-35-1,36 0-15,0 0 0,-36-36 16,72-36 15,-36 0-31,36 0 0,-36 1 16,36-1-16,-1 0 0,1-36 0,0 37 15,0 35-15,-36-36 0,36 36 16,-36-36-16,35 36 0,1 0 31,-36 36-31,0 0 0,0-1 16,36 1-16,-36 0 15,0 0-15,0 0 16,36-36-16,-36 35 0,35-35 16,-35 36-16,36-36 0,0 0 15,-36-36-15</inkml:trace>
  <inkml:trace contextRef="#ctx0" brushRef="#br0" timeOffset="8024.43">15598-1037 0,'0'-36'0,"36"0"32,-1 36-1,-35-36-31,36 36 0,36 0 15,-37 0 1,1 36-16,0-36 16,0 36-16,35 0 0,-35-36 0,0 35 15,-36 1-15,36 0 16,-1 0-16,37-1 0,-36 1 0,-36 0 16,35-36-16,-35 36 0,36-36 15,-36 36-15,0-72 16,0 0-1,36 0-15,-36 0 16,0 1-16,0-37 0,0 36 16,0 1-16,-36-1 0,36 0 15,0 0-15,0 0 16,0 1-16,-36-1 16,36 72 15,-35-1-31,35 1 15,-36 0-15,0 36 0,0-1 16,36-35-16,-35 0 0,35-1 16,-36 37-16,0 0 0,0-37 15,1 1-15,35 0 0,-36 0 16,0-1-16,36-70 31,0-1-15</inkml:trace>
  <inkml:trace contextRef="#ctx0" brushRef="#br0" timeOffset="7460.65">11627-823 0,'0'-36'31,"-36"36"-31,36-35 31,36 35 32,0 0-63,-1 0 15,1 0 1,36 0 0,-37 0-16,1 0 15,0 0-15,0 0 0,0 35 0,-1-35 16,1 0-16,0 0 16,35 0-16,1 36 15,-36-36-15,35 0 16,-35 0-16,-36 36 0,36-36 15,0 0-15,-1 0 0,37 0 0,-36 36 16,-1-36-16,1 0 0,36 0 16,-36 0-16,35 0 0,-35 0 15,35 0-15,-35 0 0,0 0 16,0 0-16,71 0 0,-71 0 16,0 0-16,-1 0 0,37 36 15,-36-36-15,35 0 0,1 0 0,-36 0 16,-1 0-16,37 0 15,-36 0-15,71 0 0,-35 0 16,-37 0-16,37 0 0,-36 0 16,35 0-16,37 0 0,-73 0 15,1 0-15,36 0 0,-37 0 0,1 0 16,72 0-16,-73 0 0,1 0 16,0 0-16,0 0 0,-1 0 15,73 0-15,-73 0 0,1 0 16,0 0-16,0 0 0,0 0 15,35 0-15,-35 0 0,0 0 0,-1-36 16,1 36-16,36 0 16,-36 0-1,-1 0-15,1 0 16,0 0 0,-36-36-16,36 36 15,-1 0 16,1-36 48,0 36-64,-72 0 48</inkml:trace>
  <inkml:trace contextRef="#ctx0" brushRef="#br0" timeOffset="36608.9">322 36 0,'0'-36'141,"0"72"-63,0 0-78,0-1 16,0 1-16,0 36 15,0-37-15,0 1 16,0 0-16,0 0 16,0 0-16,0-1 0,0 1 15,0 0-15,0 0 16,0-1-16,0 1 15,0 0 1,-36-36 15,36 36-31,-36-36 16,1 0 0,-1 0-1,0 0-15,0 0 16,1 0-1,-1 0-15,0 0 32,36-36-17,0 0 1,36 36-16,-36-71 0</inkml:trace>
  <inkml:trace contextRef="#ctx0" brushRef="#br0" timeOffset="37480.57">394 107 0,'35'0'16,"-35"-35"-16,0-1 31,36 36 1,-36 36-1,0-1-31,36-35 15,-36 36-15,0 0 16,36 0-16,-36-1 16,0 1-16,35 0 15,-35 0-15,0 0 16,36-36-16,-36 35 0,0-70 47,0-1-32,0 0-15,36 0 0,-36 0 16,0 1-16,0-37 16,36 72-16,-36-36 0,0 1 15,0-1 1,36 36-16,-36-36 0,35 36 31,-35 36 0,36 0-15,-36-1-16,0 37 16,36-36-1,-36-1-15,0 1 0,0 0 16,36 0-16,-36 0 0,0-1 16,0 1-1,0 0-15,0 0 16,35-1-1,-35 1-15,0 0 16,0-72 31,0 0-47</inkml:trace>
  <inkml:trace contextRef="#ctx0" brushRef="#br0" timeOffset="38381.65">1324 394 0,'0'-36'16,"0"0"15,0 0-15,-36 36-1,0 36 1,0-36-1,36 36-15,-35-36 16,35 36-16,-36-1 16,0 1-16,36 0 0,0 35 15,-36-71-15,36 36 0,0 0 16,0 0-16,0 0 31,36-36-31,0-36 16,0 0-16,-1-36 15,1 72-15,-36-35 16,36-1-16,-36 0 16,36 0-1,-36 72 1,0 0 0,0 0-1,0-1-15,0 1 0,35 0 16,-35 0-16,36-36 15,0 0 17,0-36-17,-36-36-15,36 72 16,-36-71-16,35 35 0,-35 0 16,0 1-16,36-1 15,-36 0 1,0 72 31,0 0-32,36-36 1,-36 35-16,36 1 16,-36 0-16,0 0 15,35-36-15,-35 35 16,0 1-16,36 0 15,-36 0-15,36-36 16,-36 36-16,0-1 16,36-35-16,-36 36 0,36-36 15,-36-36 17,35 1-17</inkml:trace>
  <inkml:trace contextRef="#ctx0" brushRef="#br0" timeOffset="38708.46">2003 143 0,'0'-36'15,"36"36"32,-36 36-31,0 0-16,0 0 15,0-1-15,0 1 16,0 0-16,0 0 0,0 0 16,0-1-16,0 37 0,0-1 15,0-35-15,0 0 16,0 0-16,0 0 0,0-72 31,0 0-15,0 0-1</inkml:trace>
  <inkml:trace contextRef="#ctx0" brushRef="#br0" timeOffset="39432.72">2254 72 0,'-36'35'15,"36"1"-15,-36 0 16,36 0-16,-36-1 16,36 1-16,-35 0 0,35 0 15,-36 0-15,0-1 0,36 1 16,-36 0-16,36-72 47,36 36-47,-36-36 15,36 36-15,0 0 16,-1 0 0,1 36-1,-36 0-15,36 0 16,-36-1-1,36 1-15,0 0 32,-1-72-32,1 0 15,0 1-15,0-1 16,-36 0-16,35 0 16,1 1-16,-36 70 46,0 1-30,0 0-16,0 0 16,36-1-16,-36 1 15,36 0-15,-36 0 16,36-36-16,-1 0 31,-35-36-31,36 0 16,0 0-16,-36-35 0,36 35 15,-36 0-15,0 1 0,0-1 16,0 0-16,-36 0 16,0 36-16,0 0 15,1 0-15,-1 0 16,0 36-16,0 0 16,0-36-16,36 36 15,-35-36-15,35 35 0,-36 37 16,36-36-16,36-1 15,-1-35-15,1 0 16</inkml:trace>
  <inkml:trace contextRef="#ctx0" brushRef="#br0" timeOffset="39960.45">2969 286 0,'0'36'63,"0"0"-48,36-36-15,-36 36 0,0-1 16,36 1-16,-36 0 16,0 35-16,36-35 15,-36 0 1,35-36-16,1-36 31,-36 0-31,36 1 16,-36-37-16,36 72 0,-36-36 15,0 1-15,36-1 0,-36 0 0,0 0 16,35 0-16,-35 1 0,0-1 16,36 36 15,-36 36 63</inkml:trace>
  <inkml:trace contextRef="#ctx0" brushRef="#br0" timeOffset="41540.92">3864 250 0,'0'-35'0,"-36"35"78,36 35-62,0 1-16,-36 36 15,36-36-15,0 35 16,-36-35-16,36 0 0,0 35 15,0-35-15,0 0 0,36 0 16,-36-1-16,36-35 16,-36 36-16,36-36 0,-1 0 15,1-36-15,0 1 0,0-1 16,-36 0-16,36 0 0,-1 36 16,37-71-16,-72 35 0,36 0 15,-36 0-15,35 1 0,-35-1 16,36 0-16,-36 0 0,0 0 0,0 1 15,0-1-15,0 0 16,0 0 0,36 1-1,-36 70 17,36-35-32,-36 36 15,0 0-15,0 0 0,0 35 16,0-35-16,0 36 15,-36-1-15,36 1 16,0-37-16,0 1 16,0 0-16,0 0 15,0-72 17,0 0-32,36 36 15,-36-36-15,36 1 0,-36-1 16,35 0-16,1 0 0,0 36 15,-36-35 1,36 35-16,-1 0 16,1 0-1,-36 35-15,36 1 0,-36 0 16,36-36-16,-36 36 0,0-1 16,35 37-16,1 0 0,-36-37 15,36 1-15,-36 0 16,36 0-16,0-36 15,-1-72 1,1 72-16,-36-36 0,0 1 16,36-1-16,-36 0 0,36-36 15,-1 37-15,-35-1 0,0 0 16,36 0-16,-36 1 0,0-1 16,0 0-16,0 0 15,-36 36 1,1 0-1,-1 0 1,36 36-16,-36 0 16,0 0-16,36-1 15,-35 1-15,35 0 0,-36 0 16,36-1-16,0 1 0,0 0 16,0 0-16,36-36 15,-1 0 1,1 0-16,0-36 15,0 0-15,-1 0 16,1 36-16,-36-35 0,36-1 0,-36 0 16,36 36-1,-36 36 32,0 0-47,0-1 16,36-35-16,-1 0 15,-35 36-15,36-36 16,0 0-16,0 0 16,-1-36-1,1 36-15,-36-35 16,36-1-16,-36 0 16,36 0-1,-36 1-15,0-1 16,0 72 15,0-1-15,0 1-16,0 0 15,0 0-15,0-1 16,0 1-16,0 0 0,36-36 16,-1 0-1,1-36-15,-36 0 0,36 1 16,-36-1-16,36 0 15,-36-35-15</inkml:trace>
  <inkml:trace contextRef="#ctx0" brushRef="#br0" timeOffset="41688.83">5545-36 0,'-36'0'16,"1"0"-16,-1 0 15,36 36 1,36-36-1,-1 0 1</inkml:trace>
  <inkml:trace contextRef="#ctx0" brushRef="#br0" timeOffset="42144.76">5724 286 0,'36'0'15,"-36"36"-15,36-36 16,-36 36 0,0 0-1,0-1 1,0 1-16,0 0 16,0 0-1,0-1 1,0 1-16,35-36 31,-35-36-31,36 1 0,-36-1 16,36 0-16,-36 0 15,36 1-15,-36-1 16,35 36-16,-35-36 16,0 72-1,0 0 1,36-1-16,-36 1 15,36 0 1,-36 0-16,36-36 16,-1 0-1,1-36-15,0 36 16,-36-36-16,36 0 16,0 1-16,-36-1 15,35 36-15</inkml:trace>
  <inkml:trace contextRef="#ctx0" brushRef="#br0" timeOffset="43544.96">7191 429 0,'0'-35'32,"35"35"-17,-35-36 1,0 72 15,0-1-15,0 1-16,0 36 15,0-1-15,36-35 0,-36 0 0,0 35 16,0 144 0,-36-108-16,36-71 15,0 36-15,-35-1 0,35-35 16,0 0-16,-36-72 47,36 0-47,0-35 15,0 35 1,0 0-16,0 0 16,-36-35-16,36 35 15,0-36-15,0 37 0,0-1 0,0 0 16,0 0-16,0 1 0,0-37 16,0 36-16,0 0 0,0 1 15,36-1-15,-36 0 0,0 0 16,36 1-16,-36-1 15,35 0-15,1 0 16,0 0-16,-36 1 0,36 35 0,-36-36 16,36 36-16,-1 0 0,1-36 15,0 36-15,0 36 16,-36 0 0,0-1-16,0 1 0,0 0 15,0 0-15,0 71 0,0-71 16,-36 0-16,36-1 0,-36 1 15,36 0-15,-36 36 0,1-37 16,-1 1 0,0-36-1,36-36-15,-36 1 16,36-1-16,0 0 16,0 0-16,36 0 15,-36 1-15,36-1 16,0 36-1</inkml:trace>
  <inkml:trace contextRef="#ctx0" brushRef="#br0" timeOffset="44972.52">7727 716 0,'0'35'15,"36"-35"1,0-35 0,-36-1-1,36 0 1,-36 0-16,0 0 0,35 1 16,-35-1-16,0 0 0,0 0 15,36 1-15,-36-1 0,0 0 16,-36 36 15,36 36-31,-35 0 0,35-1 16,0 1-16,0 0 15,0 0-15,0-1 16,0 1-16,35-36 16,1 0-16,0 0 15,0 0-15,0 0 16,-1 0-16,1 0 15,0 36 1,0 0-16,-36 0 16,0-1-16,35 1 15,1-36 32,-36-36-47,36 1 0,0-1 16,-36 0-16,36 36 15,-36-36-15,35 0 0,-35 1 16,36 35-16,-36 35 47,0 1-47,36 0 16,-36 0-16,0 0 15,36-1-15,-36 1 0,35-36 16,-35 36-16,36 0 15,0-36 1,0 0-16,-1 0 0,-35-36 16,36 0-16,0 36 15,-36-36-15,0 1 0,36 35 16,-36-36-16,0-36 0,0 36 16,0 1-16,-36 35 15,36-36-15,-36 0 0,0 0 16,1 36-1,-1 0-15,0 0 16,0 36 0,36 0-16,0 0 15,0-1-15,0 1 16,36 0-16,0-36 0,0 36 16,-1-36-16,1 0 0,36-36 15,-36 36-15,-1-36 16,1 36-16,0-36 0,0 36 15,-1-35-15,1-1 0,0 36 16,0 0-16,0 0 16,-36 36 31,0-1-47,0 1 0,0 0 15,0 0-15,0 0 0,0 35 16,0 36-16,0-35 0,-36-36 15,36 35-15,0 1 0,0-36 16,-36 35-16,36 1 0,-36-37 16,36 1-16,0 0 15,-36-36-15,36 36 16,-35-36-16,35-36 16,0 0-16,0 0 15,0 1-15,0-37 16,0 36-16,0 1 0,0-1 15,0 0-15,0-36 0,35 1 16,1-36-16,-36 71 16,36-71-16,0 71 0,0 0 15,-36 0-15,35 0 0,-35 1 16,72-37-16,-72 36 0,36 36 16,-36-35-16,35 35 0,-35-36 15,36 36-15,0 0 16,-36 36-1,0-1-15,0 1 0,-36 0 16,36 0-16,-36-1 0,1 37 16,35-36-16,-36 0 0,36-1 15,-36 1-15,36 0 0,-36 0 16,36-1-16,-35-35 0,35-35 31,-36 35-31,36-36 16,0 0-16,0-35 15,0 35-15,36 36 0,-36-36 16,0 0-16,35 36 0,-35-36 0,36 1 16,0 35-16,0 0 15,-36-36-15,35 36 0</inkml:trace>
  <inkml:trace contextRef="#ctx0" brushRef="#br0" timeOffset="45916.41">9516 716 0,'0'35'0,"36"-35"31,-36-35-15,36-1-16,-36 0 16,0 0-16,35 36 0,-35-36 15,0 1-15,36-37 0,-36 36 16,36 1-1,-36-1-15,-36 72 47,36-1-31,-36 1-16,36 0 0,0 0 16,0-1-16,0 37 15,0-36-15,0 0 0,0-1 16,36 37-16,0-72 15,-36 36-15,36-36 0,-1 0 16,1 0-16,0 0 16,0 0-16,0-36 15,-1 36-15,1-72 0,0 72 16,-36-35-16,36-1 0,-36 0 16,35-36-16,-35 37 15,0-1-15,0 0 16,0 0-16,0 1 15,-35 35-15,-1 0 16,36 35 15,0 1-31,0 0 16,36-36 0,-1 0-16,1 0 0,0 0 15,0 0-15,0 0 16,-1 0-16,1 0 15,0 0 1,-36 36-16,36-1 0,-36 1 16,0 0-1,0 0-15,35 0 16,1-36 15,-36-36-31,36 0 16,-36 0-16,36 36 15,-36-71-15,36 35 0,-36 0 16,35 0-16,-35 1 0,0-1 0,36-36 16,-36 36-16,0 1 0,36-1 15,-36 0-15,0 0 16,0-35-16,0 35 0,0 0 16,0 0-1,0 72 16,0 0-31,0 0 0,0 0 16,0-1-16,0 37 16,0-1-16,0 1 0,-36-36 0,36 0 15,0 35-15,0-35 16,0 71-16,0-71 0,0 0 16,0 0-16,0-1 0,0-70 31,36-1-16</inkml:trace>
  <inkml:trace contextRef="#ctx0" brushRef="#br0" timeOffset="46728.85">10589 465 0,'-35'0'16,"35"-36"-16,0 1 31,35 35-31,-35-36 0,36 36 15,0-36-15,35 36 16,-71-36-16,36 36 16,0 0-16,0 36 15,-36 0-15,36-36 0,-36 36 16,0-1-16,35 1 16,1 0-16,-36 0 15,36-36 1,0 0-1,-36-36-15,35 36 0,-35-36 0,36 0 16,-36 1-16,36 35 16,-36-72-16,36 36 0,-36 0 15,35 1-15,-35-1 16,36 0 0,-36 72 15,0 0-16,0-1-15,0 1 16,0 0-16,-36 0 0,36 107 16,0-72-16,-35 1 0,35 0 0,0 35 15,-36-36-15,36 37 0,-36 71 16,36-72-16,-36-36 16,36 1-16,-35 0 0,35-1 15,-36 36-15,36-35 0,0-36 16,-36 0-16,36-1 0,0 1 0,-36 36 15,1-37-15,35 1 16,-36-36 0,0 0-16,0 0 31,36-36-31,0 1 16,0-37-16,0 1 15,0 35-15,36-72 16,-36 73-16,36-1 15,-36-36-15,36 37 0,-1-37 16,37-71-16,-36 71 0,-36 37 16,35-1-16,1 0 0,0-71 15,0 107-15,-1-36 0,-35 0 16,36 0-16,0 36 16,-36-35-16,36 35 15,-36 35 1,-36-35 62</inkml:trace>
  <inkml:trace contextRef="#ctx0" brushRef="#br0" timeOffset="47924.26">11806 215 0,'0'-36'47,"-36"72"-16,36-1-15,0 1-16,-36-36 15,36 36-15,0 0 0,0 0 16,0-1-16,0 1 15,36-72 17,-36 1-32,36 35 15,-36-36-15,0 0 16,35 0-16,-70 36 47,35 36-32,-36-36-15</inkml:trace>
  <inkml:trace contextRef="#ctx0" brushRef="#br0" timeOffset="48279.92">11806 1145 0,'0'36'0,"0"-1"15,0 1 1,35-72 46,1 1-46,-36-1-16,36 0 16,-36 0-1,-36 36 1,0 0 0,1 36-1,-1 0-15,36 0 0,-36-36 16,36 35-16</inkml:trace>
  <inkml:trace contextRef="#ctx0" brushRef="#br1" timeOffset="56136.86">12700 680 0,'36'0'63,"-36"36"46,0-1-109,0 1 16,0 0-16,36 35 0,-36 37 0,0-73 15,0 1-15,0 36 0,0-36 16,35-1-16,-35 1 0,0 0 15,0 0-15,0-72 16,0 0 0,0 0-16,0 1 15,36-73-15,-36 37 0,0 35 16,36-36-16,-36 1 0,0-1 16,36-35-16,-1 35 0,-35 1 15,0 35-15,36-35 0,-36 35 16,36-36-16,-36 36 0,36 1 0,-36-1 15,0 0-15,36 36 0,-36-36 16,35 1-16,-35-1 16,36 36-16,0 0 15,-36 36 1,0-1 0,36 37-16,-36-36 15,0 35-15,0-35 16,0 36-16,0-37 0,0 1 15,0 36-15,0-1 0,0 1 16,35-36-16,-35 35 0,0-35 16,0 0-16,0 35 0,0-35 0,0 0 15,0-1-15,0 1 16,0-72 78,0 1-79,-35 35 1,35-36-16,0 0 0</inkml:trace>
  <inkml:trace contextRef="#ctx0" brushRef="#br1" timeOffset="56417.7">13022 787 0,'36'-36'63,"0"36"-63,-36-35 15,35 35-15,1-36 0,36 0 16,-37 0-16,1 0 0,0 1 15,0 35-15</inkml:trace>
  <inkml:trace contextRef="#ctx0" brushRef="#br1" timeOffset="57944.23">13988 1037 0,'0'36'16,"0"-72"31,0 1-47,0-1 15,36-36-15,-36 37 0,0-1 16,35 0-16,-35 0 0,0-71 15,36 71-15,-36 0 0,0 1 16,0-1-16,0 0 0,0 0 16,0 1-16,0-1 15,-36 36 1,36 36 0,0-1-1,0 1 1,0 0-16,0 0 15,0-1 1,36-35-16,-36 36 0,36-36 16,-36 36-16,36-36 15,-36 36-15,36-36 0,-1 36 16,-35-1 0,36 1-16,-36 0 15,0 0-15,36-36 16,-36 35-16,36-35 15,-1 0 1,1-35 0,0 35-16,0-36 15,71 0 1,-35 0-16,-37 36 16,1-35-16,0-1 15,0 0-15,-1 36 0,-35-36 16,36 36-16,-36-36 0,36 36 15,0-71-15,-36 35 0,0 0 16,0 1 0,-36-1-16,0 0 31,0 36-15,1 36-16,-1 0 0,0-1 15,0 1 1,36 0-16,-35 0 0,35-1 15,0 1-15,0 0 0,0 0 16,0 0-16,0-1 0,0 1 16,35-36-1,1 0-15,0 0 16,-36-36-16,36 1 16,-1-1-16,-35 0 0,36 0 15,-36 0 1,36 1-16,-36-1 0,0 72 47,0-1-47,0 1 15,0 0-15,0 0 16,0 35-16,0-35 16,36 0-16,-36 0 15,36-36 1,-1 0-1,-35-36-15,36 0 16,0 0-16,0-35 16,-1 71-16,-35-36 0,36 0 15,0 0-15,0 1 16,0-1 0,-1 36-1,1 36 1,-36-1-1,36-35-15,-36 36 16,36 0-16,-36 0 16,0 0-16,35-1 15,-35 37-15,0-36 16,36-1-16,0-35 31,0-71-15,-36 35-16,36 0 15,-36 1-15,35-1 0,1 0 16,-36 0-16,36 36 0,-36-36 16,36 1-16,-1 35 15,1 0 17,-36 35-32,36 1 15,0 0-15,-36 0 16,36-36-16,-36 36 0,35-1 15,1-35-15,-36 36 0,36-36 16,-36 36-16,36 0 16</inkml:trace>
  <inkml:trace contextRef="#ctx0" brushRef="#br1" timeOffset="59512.33">16242 859 0,'35'0'0,"1"-36"0,0 0 16,0 36-16,0-36 0,-36 1 15,0-1-15,35 36 0,-35-36 16,36 36-16,-36-72 15,0 37-15,0-1 16,0 0-16,-36 0 16,36 1-1,-35 35-15,35-36 16,-36 36-16,36 36 16,-36-36-16,36 35 15,0 1-15,-36 0 16,36 35-16,-36-35 0,36 0 15,0 0-15,0 0 0,0-1 16,0 1-16,0 0 16,36-36-1,0 0-15,-36-36 0,36 36 16,0-36-16,-1-35 0,1 35 16,-36-36-16,36 37 0,0-37 15,-36 36-15,35-71 0,1 35 16,-36 37-16,0-37 0,36 36 15,-36-35-15,0 35 0,0 0 16,0 0-16,0 1 0,36 35 0,-36-36 16,0 0-16,0 72 31,0 0-15,0-1-16,0 37 15,0-36-15,0 0 0,0-1 16,0 1-16,0 0 0,0 71 15,0-71-15,0 0 0,0 0 16,0-1-16,0 1 0,0 36 16,0-37-16,36 1 0,-36 0 15,35 0-15,1-36 16,0 0 0,0-36-1,-36 0 1,35 0-16,-35 1 15,0-1 1,36 72 15,-36-1-31,0 1 16,0 0-16,36 0 16,-36 0-16,0-1 0,0 1 15,36-36-15,-36 36 16,36-36-16,-36-36 15,35 36-15,1-36 16,-36 1-16,36 35 0,-36-36 16,36 0-16,-36 0 15,35 0-15,-35 1 0,36-1 0,-36 0 16,0 0-16,36-35 16,-36 35-16,0 0 15,0 0-15,0 1 16,-36 35-16,36-36 15,-36 36-15,1 0 16,-1 0-16,0 0 16,36 36-16,-71-1 0,71 1 15,-36 0-15,0 0 16,36 0-16,0-1 16,0 1-16,0 0 15,0 0-15,36-36 16,-36 35-16,36-35 15,35-35-15,-35-1 16,0 36-16,-1-36 16,1 0-16,0 1 15,0-1-15,-1 36 16,-35-36-16,36 36 31,-36 36-15,36-36-16,-36 36 15,0-1-15,0 1 16,36-36-16,-36 36 0,0 0 16,36-1-16,-1-35 31,1-35-15,-36-1-1,36-36-15,0 37 0,-1-37 16,1 36-16,0 0 15,0 1 17,-36 70-17,0 1 1,0 0-16,36 0 16,-36 0-16,0-1 15,0 37-15,0-36 16,35-36-16,-35 35 15,0 1-15,36-72 32,-36 1-32,36-1 0,0 0 15,-1 0 1,-35 1-16,36-37 0,0 36 16,0 0-16,0 1 15,-1 35-15,1 0 16,0 35-1,-36 1 1,36 0 0,-36 0-16,0 0 15,35-36-15,-35 35 0,36 1 16,0-36 15</inkml:trace>
  <inkml:trace contextRef="#ctx0" brushRef="#br1" timeOffset="63368.42">19247 286 0,'0'36'0,"36"-36"78,-36-36-63,35 36 64,-35 72-48,0-36-16,0-1-15,0 1 0,0 0 16,0 35-16,0 37 0,0-37 16,-35 1-16,35-36 15,0 35-15,0-35 0,-36 71 0,36-71 16,0 0-16,0 0 16,-36-36-16,36-36 31,0 0-31,0-36 15,0 37-15,0-73 16,0 37-16,0 35 0,0 0 0,36-35 16,-36 35-16,0-71 0,36 71 15,-36-36-15,0 37 0,35-1 16,-35 0-16,36-36 16,0 37-16,0-1 15,-1 0-15,37 0 0,-72 1 16,36 35-16,0-36 15,-1 36-15,1 0 16,-36 36-16,36-1 16,-36 1-16,0 0 15,0 0-15,-36-36 0,36 71 0,0-35 16,-36 36-16,-35-1 16,71-35-16,-36 35 0,0-71 15,36 36-15,-36 0 16,1 0-1,-1-36-15,36-36 16,0 0-16,0 0 16,0 1-16,0-1 15,36 0-15,-36 0 16,35 36 0,1 0-1,-36 36-15,36-36 16,-36 36-16,36 0 15,-36-1-15,36-35 16,-1 36 0,1-36-16,0 0 15,0-36-15,-1 36 16,-35-35-16,36 35 0,-36-36 16,36 36-16,0-72 0,-1 72 15,-35-35-15,0-1 0,36 36 16,-36-36-16,0 0 0,0 0 15,0 1-15,-36 35 16,36 35 15,0 1-31,0 0 16,36-36 0,0 36-16,0-36 15,0 0 1,-36 36-16,35-36 0,1 35 15,0 1 1,-36 0-16,0 0 16,36-1-16,-36 1 15,0 0-15,35-36 16,-35-36 0,0 0-16,36 36 15,-36-35-15,0-1 16,36 0-16,-36 0 0,36 1 15,-36-1 1,36 36 0,-36 36-1,35-36 1,-35 35-16,0 1 16,36 36-16,-36-37 0,0 1 15,36 0-15,0 0 16,-1 0-1,1-36-15,-36-36 16,36 36-16,0-36 0,0 0 16,-1 0-16,-35 1 15,36-1-15,-36 0 0,0 0 16,0 1-16,0-37 0,0 36 16,0 0-1,-36 36-15,1-35 0,-1 35 16,0 0-1,0 0-15,0 0 0,1 35 16,-1 1-16,36 0 16,0 0-16,0 0 15,0-1 1,0 1-16,0 0 0,36-36 16</inkml:trace>
  <inkml:trace contextRef="#ctx0" brushRef="#br1" timeOffset="64728.67">21036 680 0,'0'-36'15,"35"0"1,-35 0-16,36 1 15,-36-37-15,36 72 16,-36-36-16,36 1 16,-36-1-16,0 0 0,35 0 15,-35 0-15,0 1 16,-35 35 31,35 35-47,0 1 15,-36 0-15,36 0 0,0 0 16,-36-1-16,36 1 0,0 36 16,0-37-16,0 1 15,36 0-15,0 0 16,35-36 0,1 0-16,-37 0 15,1-36-15,0 36 0,0-36 16,35 0-16,-35-35 0,0 35 15,0 0-15,-1 1 0,-35-1 16,36 36-16,-36-36 0,0-71 31,0 71-31,-36 36 47,36 36-47,-35-1 16,35 1-1,0 0-15,0 0 0,0 0 16,0-1-16,0 1 0,0 0 16,0 0-16,0-1 15,35 1-15,1-36 16,0 36-16,36-36 16,-72-36-16,35 36 15,1-36-15,0 1 0,0 35 16,35-72-16,-35 36 0,0 36 15,-36-35-15,36-1 0,-1 0 16,1-36-16,0 72 0,-36-35 16,36-1-16,-36 0 0,35 36 15,-35-36-15,0 1 0,0-1 16,-35 36 0,-1 0-16,0 36 15,36-1-15,-36 1 16,36 0-1,0 0-15,0-1 16,0 1-16,36-36 16,-36 36-16,36-36 15,-36 36-15,36-36 0,-36 36 16,35-1-16,-35 1 0,0 0 16,0 0-16,0 35 15,-35-35-15,35 0 16,-36-36-1,36-36 1,0 0-16,0 0 16,36-35-16,71-72 15,-71 107 1,-36 0-16,35 0 0,1 1 0,0-1 16,0 0-16,0 0 15,-36 1-15,35-1 0,1 36 16,0-72-16,-36 36 15,0 1-15,0-1 16,-36 36 0,0 0-1,1 36-15,35-1 0,-36-35 16,36 36-16,-36 0 16,36 0-1,36 0-15,0-36 16,-36 35-16,35-35 0,1 0 15,-36 36 1,36-36-16,0 36 0,-1-36 16,-35 36-16,0-1 15,0 1-15,0 0 16,-35 0-16,-1 0 16,0-1-16,0-35 15,-35 36-15,35-36 16,0 0-16,0 0 0,1 0 15,-1 0-15,0 0 16,36-36-16,0 1 16,36-1 15,0 0-31</inkml:trace>
  <inkml:trace contextRef="#ctx0" brushRef="#br1" timeOffset="69024.98">23862 250 0,'0'36'31,"-36"-36"-15,36-36 78,36 36-94,-1-71 15,-35 35-15,36 0 16,-36 1-16,0-1 0,36 0 16,-36 0-16,36 36 0,-36-36 15,0 1-15,36 35 16,-36-36-16,0 72 31,0-1-15,0 1-16,0 0 15,0 0-15,0 0 0,0-1 16,0 1-16,0 0 16,0 0-16,0-1 0,0 1 31,35-36-15,-35-36-16,36 36 15,36-35-15,-37-1 16,1-36-16,0 72 0,-36-35 15,36 35-15,-36-36 0,36 36 16,-1 0 0,-35 36 15,36-1-15,-36 1-16,0 0 15,0 0-15,36-1 16,-36 1-1,36-36 1,-1 0 0,-35-36-16,36 1 0,0-1 15,0 0-15,0 0 0,-1 1 0,1-1 16,36-36 0,-37 36-16,1 1 15,0 35 1,-36 35-1,36-35-15,-36 36 16,0 0-16,0 0 16,35 0-16,-35-1 0,0 1 15,0 0-15,0 0 0,0-1 16,0 1-16,0-72 47</inkml:trace>
  <inkml:trace contextRef="#ctx0" brushRef="#br1" timeOffset="69268.84">24327-501 0,'-36'0'16,"0"0"31</inkml:trace>
  <inkml:trace contextRef="#ctx0" brushRef="#br1" timeOffset="70948.26">25722-72 0,'-36'0'32,"36"36"-1,0-72-15,36 1-1,0-1-15,0 0 16,-1 36-1,-35-36-15,0 72 16,0 0 0,0 0-16,0-1 15,0 1-15,-35 36 0,35-36 16,0-1-16,0 1 0,-36 0 16,36 0-16,0-1 0,0 1 15,0 0-15,36-36 31,-36-36-31,35 36 16,1-36-16,0 1 0,0-1 16,-1 0-16,1 0 15,-36 1-15,36-1 0,0 36 16,-36 36 15,0-1-15,0 1-1,0 0-15,36-36 16,-1 0 0,1-36-16,0 36 15,-36-36-15,36 36 0,-36-35 16,35-1-16,1 0 16,-36 0-16,0 0 0,0 1 15,-36 35 1,1 0 15,35 35-31,0 1 16,0 0-16,0 0 15,35-36 1,1 0-16,0 0 16,0 0-16,-1 0 0,1-36 15,0 36-15,36-36 0,-37 0 16,1 1-16,0-1 0,0 0 15,-1 36-15,1-71 0,0 35 16,-36 0-16,0 0 0,36 0 0,-36 1 16,0-37-16,0 36 15,0 1-15,0-1 16,0 0-16,0 72 47,-36 35-32,36-35 1,0 0-16,-36 0 0,36-1 16,-36 37-16,36 0 0,-35-37 15,35 1-15,0 0 0,-36 0 0,0 71 16,36-71-16,-36 0 0,36-1 16,-35 1-16,35 0 0,-36 0 15,36-1-15,0-70 31,36 35-15,-1-36-16,-35 0 0,72-35 16,-36 35-16,-36 0 0,35 0 15,1 0-15,0 36 0,0-71 16,0 71-16,-36-36 0,35 36 16,1 0-16,0 0 31,-36 36-31,0 0 15,36-1-15,-36 1 16,0 0-16,0 0 16,0 0-16,0-1 15,35-35-15,1 0 32,-36-35-32,36-1 0,0 0 15,0 0-15,-36 0 16,71 1-16,-71-1 0,36 0 0,-36 0 15,36 36-15,-36-35 0,35-1 16,-35 72 31,0-1-31,0 1-16,0 0 15,36 0-15,-36-1 16,36-35-16,-36 36 0,36-36 15,-1 0 1,1 0-16,0-36 16</inkml:trace>
  <inkml:trace contextRef="#ctx0" brushRef="#br1" timeOffset="71100.17">27690-608 0,'-36'0'0,"0"0"15,0 0 1,36 36 0,0-1-1,36-35 1</inkml:trace>
  <inkml:trace contextRef="#ctx0" brushRef="#br1" timeOffset="71880.72">27904-286 0,'36'0'0,"-36"-36"0,36 0 31,-36 72 16,-36 0-47,0 35 16,36-35-16,-36 0 15,36 0-15,0-1 16,0 1-16,0 0 16,36-36-1,36 0-15,-36-36 16,-1 36-16,1-36 0,0 1 15,0-1-15,35 0 0,-35 0 16,0 1-16,0-1 0,-1 0 16,-35 0-16,36-35 0,0 35 0,-36-36 15,0 37-15,36-1 0,-1-179 32,-35 179-32,36 1 0,-36-1 15,0 0-15,36 36 0,-36 36 31,0 0-15,0-1 0,0 37-16,0 0 0,0-37 15,-36 1-15,36 36 0,-36-37 16,1 73-16,35-73 0,-36 37 0,36-36 16,-36 0-16,36-1 0,-36 37 15,36-36-15,-35-1 16,70-35 15,-35-35-31,72-1 16,-72 0-16,36 0 0,-1 1 15,1 35-15,-36-36 0,72-36 16,-36 72-16,-36-36 0,35 36 16,1-35-16,0 35 15,0 35 1,-36 1-16,0 0 15,0 0-15,0 0 16,35-36-16,-35 71 0,0-35 16,0 0-16,0-1 15,36-35 1,0-35 0,-36-1-1</inkml:trace>
  <inkml:trace contextRef="#ctx0" brushRef="#br1" timeOffset="72672.27">29478-286 0,'0'36'16,"36"-72"46,0 0-62,-36 0 16,36 0-16,-1 1 0,-35-1 15,36 0-15,-36 0 0,36-71 0,0 71 16,-36 1-16,0-1 0,36 0 16,-36 0-16,35-35 0,-35 35 15,0 0-15,0 0 0,36 36 16,-36-35-16,0 70 31,0 1-15,0 0-16,-36 35 15,36-35-15,-35 72 0,35-37 16,-36 1-16,36-37 0,-36 37 16,36-1-16,-36 37 0,36-72 0,-36-1 15,36 1-15,0 0 0,-35 0 16,35-1-16,0 1 0,0-72 47,0 1-47,0-1 15,0 0-15,0 0 0</inkml:trace>
  <inkml:trace contextRef="#ctx0" brushRef="#br1" timeOffset="73423.84">29586-358 0,'0'-36'0,"0"1"0,-36 35 15,72 0 32,-1 0-47,1 0 16,36 0-16,-1-36 15,-35 36-15,0-36 0,35 36 16,-35-36-16,71 1 0,-71-1 16,0 36-16,0-36 0,0 0 15,-1 36-15,1-35 0,0 35 0,-36 35 63,0 37-63,0-36 0,0-1 15,-36 1-15,36 0 0,0 0 16,-36 71-16,1-71 0,35 0 16,0-1-16,-36 1 0,36 0 15,-36 35-15,36-35 0,-36 0 16,72-72 15,0-35-15,0 71-16,-1-36 15,1 0-15,-36 0 0,36 1 16,0-1-16,-1 0 0,1 36 16,-36-36-16,36 36 0,0 0 15,-36 36 1,36 0 0,-1-36-16,-35 36 0,36-36 15,-36 35-15,36-35 0,0 36 16,-1-36-16,1 0 15,0 0-15,0 0 0,0 0 16,-1 0-16,1-36 16,0 1-1,0-1-15,-36 0 0,35 0 16,-35 0-16,0 1 0,0-1 16,0 0-16,-35 36 46,-1 36-46,36 0 16,-36-1-16,36 1 0,0 0 0,-36-36 16,36 72-16,0-37 0,36 1 15,0 0 1,35-36-16,1 0 16,0-36-1,-1 0-15,1 1 16,-37 35-16,1-36 0,-36 0 15</inkml:trace>
  <inkml:trace contextRef="#ctx0" brushRef="#br1" timeOffset="78333.02">680 2039 0,'-36'0'0,"36"-36"16,0 1-1,0-1 1,0 0 15,-36 36 16,36 36-31,0 0-1,-36-1-15,36 1 16,0 0-16,0 0 0,-35 35 16,35-35-16,0 0 0,0 0 15,0-1-15,0 1 0,0 36 16,35-72 0,-35 35-16,36-35 0,0 36 15,0-36-15,0 0 16,-1-36-1,1 36-15,0-35 0,0-1 16,-36 0-16,35 0 16,-35 1-16,36-1 0,-36 0 15,0 0-15,0-35 16,0 35-16,0 0 0,-36 0 16,1 1-16,35-1 15,-36 36 1,36-36-16,-36 36 0,0 36 31,36 0-31,-35-36 16,35 35-16,0 1 15,-36 0-15,36 0 0,0-1 16,0 1 0,36-36-16,-1 0 15,1 0 1,0 0-16,0-36 15,-1 1-15,1-1 16,36 0-16,-37 36 0,1-36 16,0 1-16,0 35 0,0-36 15,-1 0-15,1 36 0,0 0 16,0-36-16,-1 36 16,-35 36 15,-35-36 0,-1 0-15,36 36-1,-36-36-15,36 36 16,-36-1 0,36 1-1,0 0-15,0 0 0,0-1 0,0 1 16,0 36-16,0-36 0,36-36 15,-36 35-15,36-35 16,0 36-16,-1-36 16,1 0-1,0-36-15,36 1 0,-37-1 0,1 0 16,0 0-16,0 0 16,-1-35-16,1 35 0,0 0 15,-36 1-15,36-1 16,-36 0-16,36 36 15,-1 0 32,1 0 0,-72 0 0,1 0-16,35 36-15,-36-36-16,36 36 16,0-1-16,0 1 0,-36 0 15,36 0-15,0 35 16,0-35-16,0 0 0,36 0 15,-36-1-15,36 1 0,-1 0 16,1-36 0,0-36-16,0 36 15,-1-36-15,1 36 0,0-35 16,-36-1-16,71 0 0,-35 0 16,-36 0-16,36 1 0,-36-1 15,36 0-15,-36 0 16,0 1-16,0-1 15,0 72 32,0 35-47,36-35 16,-36 0-16,35 35 16,-35-35-16,36 0 15,0 0 1,0-36-16,-1 0 15,-35-36-15,72 0 0,-36 0 16,-36 0 0,36 36-16,-36-35 0,35-1 15,-35 0-15,36 36 0,-36-36 16,0 72 0,0 0-1,0 0 1,0-1-16,0 1 15,36-36-15,0 36 0,-36 0 16,35-36-16,1 0 16,0 0-16,0-36 15,0 36-15,-1-36 16,-35 0-16,36 1 0,0-1 16,-36 0-16,36 0 15,-36 1-15,0-1 0,0 0 16,0 0-16,0 1 0,-36-1 15,0 36 1,36 36 0,-36-1-16,36 1 15,0 0-15,0 0 16,36-1 0,0-35-16,0 0 15,-1 0-15,1 0 16,0 0-1,0 36 1,-36 0-16,36 0 16,-36-1-16,0 1 15,35 0-15,-35 0 16,36-36 0,0 0-1,-36 36-15,36-36 16,-1 0-16,1-36 15,0 0 1,-36 0 0,36 36-16,-36-36 15,35 1-15,-35-1 16,0-36-16,0 37 16,0-1-16,0 0 15,0 0-15,0 1 16,-35 35-1,35 35-15,-36-35 16,36 36-16,0 36 16,-36-72-16,36 35 0,0 1 15,0 0-15,36 0 16,-36-1-16,0 1 0,36-36 16,-36 36-16,35-36 15,1 0-15,0 0 16,0 0-16,35-36 15,-35 0-15,0 36 16,-36-35-16,36 35 0,-1-36 16,-35 0-16,36 36 15,-36 36 17,0 0-17,0-1 1,0 1-16,36 0 15,-36 0-15,36 0 16,-36-1-16,36-35 16,-1 0-1,1-35 1,0-1 0,-36 0-16,36 0 0,-36 0 15,35 1-15,-35-1 0,36 36 16,-36-36-16,36 0 0,0 36 0,-36-35 15,36 35 1,-1 0 0,-35 35-1,36-35-15,-36 36 0,0 0 16,36-36-16,-36 36 0,36-36 16,-36 71-16,35-71 0,-35 36 15,0 0-15,36-36 0,-36 36 16,36-36-16,0 0 15,-36-36 1,35 0-16,1 36 0,-36-36 0,36 0 16,-36 1-16,36-1 0,0 0 15,-1 0-15,-35 1 16,0-1 0,0 0-1,0 72 16,0 0-15,0-1 0,0 1-16,0 0 15,36 35-15,0-35 16,0 0 0,-1-36-16,1 0 15,0 0-15,0 0 16,35-36-16,-35 0 15,0 36-15,0-35 0,-1 35 16,1-36-16,-36 0 0,36 36 16,-36-36-16,36 36 0,-36-35 15,36-1-15,-36 0 16,0 0-16,35 36 0,-35-35 16,0-1-16,0 0 15,-35 36-15,-1 36 31,36 0-31,-36-1 16,0 1-16,36 0 0,0 0 16,-36-36-16,36 35 0,0 37 15,0-36-15,0-1 16,36-35-16,-36 36 0,36-36 16,-36 36-16,36-36 0,0 0 15,-1-36-15,1 36 16,-36-36-16,36 36 0,-36-35 15,36 35-15,-36-36 0,0 0 32,-36 36-32</inkml:trace>
  <inkml:trace contextRef="#ctx0" brushRef="#br1" timeOffset="79684.43">6726 1860 0,'0'-35'16,"0"-1"15,0 72 31,0-1-46,-36 37-16,36-36 16,0-1-16,0 1 0,0 0 15,0 0-15,0-1 0,0 1 16,0 0-1,36-36-15,-1 0 16,1-36 0,0 0-16,0 1 0,0-1 15,-1 36-15,-35-36 0,36-35 16,-36 35-16,36 0 0,-36 0 16,-36 1-16,36-1 15,-36 36-15,1 0 16,-1 0-16,0 36 15,0-36 1,36 35-16,-36-35 0,36 36 16,36-36 15,0 0-31,36-36 16,-72 1-16,35 35 15,1-36-15,0 0 0,0 0 0,35 0 16,-71 1-16,36-1 0,0 0 15,-1 0 1,1 1-16,-36-1 16,0 72 15,0-1-31,0 1 0,0 0 16,0 0-16,0-1 0,0 1 15,0 72-15,0-37 16,0-35-16,0 35 0,0 1 15,0 71-15,-36-71 0,36-1 16,0 1-16,0-37 0,0 37 0,0 35 16,-35-35-16,35-36 0,0 35 15,0-35-15,0 0 0,0 35 16,35-71-16,-35 36 0,36-36 16,0 0-1,0 0-15,0-36 16,-1 36-16,-35-35 0,72-1 15,-72 0-15,36 0 0,-36 0 16,35 1-16,1-37 16,-36 36-16,0 1 0,0-1 15,0 0-15,-36 0 0,1-35 0,-1 35 16,0 0 0,0 36-16,1 0 0,-1 0 15,0 0-15,0 0 0,0 0 16,1 0-16,-1 36 0,0 0 15</inkml:trace>
  <inkml:trace contextRef="#ctx0" brushRef="#br1" timeOffset="81237.11">8300 2146 0,'0'36'15,"-36"0"1,36 0-16,-36-36 31,36-36-15,0 0-1,0 0-15,0 1 0,0-1 16,36 0-16,-36 0 0,0 1 16,0-1-16,36-36 0,-36 37 15,36-1-15,-36 0 0,35 0 16,-35 0-16,36 36 15,-36-35-15,36 35 16,0 0 0,-36 35-16,0 1 15,35 0-15,-35 0 16,0 35-16,0-35 0,0 36 16,0-37-16,0 108 0,0-71 0,0 0 15,0-1-15,0 1 0,-35-37 16,35 109-16,0-73 0,0-35 15,-36 35-15,36-35 0,0 0 16,0 0-16,0 0 0,0-1 31,36-35-31,-36-35 16,35 35-16,-35-36 0,36 0 16,-36 0-16,36 0 15,-36 1-15,0-37 16,36 36-16,-36-35 15,0-1-15,0 36 0,-36 1 16,36-1-16,0 0 0,-36 36 16,36-36-16,-36 1 0,1-1 15,-1 36 1,0 0-16,0 0 16,36 36-16,-35-36 15,35 35-15,0 1 16,35 0-16,1-36 15,0 0 1,0 0-16,-1 0 16,37-36-16,-36 0 0,-1 36 15,1-35-15,0-1 0,0 36 16,0-36-16,-36 0 0,35 36 16,1-36-16,-36 72 46,0 0-46,0 0 16,0 0 0,0-1-16,0 1 0,0 0 15,36-36-15,-36 36 16,36-36-16,-36 35 0,35-35 0,1 0 16,0-35-1,0-1-15,0 0 16,-1 0-16,1-35 15,-36 35-15,36 0 16,-36 0-16,0 1 16,0 70 15,0 1-15,0 0-1,36 0-15,-36 0 0,35-1 16,1 1-16,-36 0 15,36-36-15,0 0 16,0-36 0,-1 0-16,1 1 15,0-37-15,0 72 16,-36-36-16,35 0 0,-35 1 16,36-37-16,-36 1 0,0-1 15,0 1-15,0 35 16,0-36-1,0 36-15,-36 36 16,36-35-16,0 70 31,0 1-15,0 0-16,0 0 0,0 35 16,0-35-16,0 0 0,36 35 15,-36-35-15,0 0 0,0 71 16,0-35-16,0-36 0,36-1 0,-36 1 15,0 0-15,0 35 0,36-71 16,-36 36 0,35-36-16,-35-36 15,36 1 1,-36-1-16,0 0 0</inkml:trace>
  <inkml:trace contextRef="#ctx0" brushRef="#br1" timeOffset="82340.48">9695 2182 0,'-36'0'0,"0"0"16,1 0 0,-1-36-1,72 36 17,-1 0-17,1-35-15,0 35 0,0-36 16,-1 36-16,1-36 0,0 36 15,36-36-15,-37 36 0,1 0 16,0 0-16,0 0 16,-1 36-1,-35 0-15,0 0 0,0-1 16,0 1-16,0 0 0,0 0 16,0 0-16,0-1 15,0 1-15,36 0 31,0-36-31,0 0 16,35-36 0,-71 0-16,36 1 0,0-1 15,-36 0-15,36 0 16,-1 0-16,-35 1 0,0-1 16,36 36-16,-36-36 15,0 72 16,36 0-15,-36-1-16,0 1 16,36-36-16,-36 36 15,0 0-15,36 0 0,-1-36 0,-35 35 16,36-35-16,-36 36 0,36-36 16,0 0-1,-1-36 1,1 1-16,0-73 31,-36 72-31,0 1 0,0-1 16,0 0-16,0 72 47,36-36-32,-36 36 1,36-36-16,-1 0 15,1 0 1,0 0-16,-36 35 16,36-35-16,-1 36 15,1 0-15,0 0 16,0-36 0,-1 0-1,1 36-15,0-36 16,0 0-1,0 0-15,-1 0 16,1 0 0,0-36-1,0 0-15,-1 0 16,1 0-16,-36 1 16,0-1-16,36 36 0,-36-36 0,0 0 15,0 1-15,0-1 16,-36 36-16,0 0 15,1 0 1,-1 36 0,36-1-1,-36 1-15,36 0 16,0 35-16,0-35 0,0 0 16,0 0-16,0 0 15,36-1-15,0-35 16,-1 0-16,1 0 15,36-35 1,-72-1-16,0 0 0,0 0 16,0 0-16,0 1 15</inkml:trace>
  <inkml:trace contextRef="#ctx0" brushRef="#br1" timeOffset="83256.96">12199 2254 0,'36'0'0,"0"36"31,-1-36 16,-35-36-31,36 36-16,-36-36 16,0 0-16,36 36 0,0-71 15,0 35-15,-36 0 16,35 0-16,-35 1 0,36-37 15,0 36-15,-36 1 16,36-1-16,-36-36 16,-36 108 15,0 0-15,36 0-16,0-1 15,0 1-15,0 0 16,0 0-16,0-1 15,0 1 1,36-36-16,-36 36 0,36-36 16,-36 36-16,35-1 15,1-35-15,-36 36 0,0 0 16,0 0-16,0 0 16,-36-36-1,36 35-15,-35-35 0,-1 0 16,0 0-16,0 0 15,1-35-15,-1 35 16,36-36 0,0 0-16,0 0 15,36 0 1,-1 36-16,1 0 16,-36-35-16,36 35 0,0 0 15</inkml:trace>
  <inkml:trace contextRef="#ctx0" brushRef="#br1" timeOffset="83652.73">12915 2218 0,'35'36'0,"-35"0"15,36-36 1,-36-36 0,36 0-1,-36 0 1,36 0-16,0-35 0,-36 35 15,35 0-15,-35 1 0,36-1 16,-36-36-16,36 1 0,-36 35 0,0 0 16,0 0-16,0 1 15,0-1-15,0 0 16,-36 72 15,36 0-31,0-1 16,0 1-16,0 0 0,-36 0 15,36 35-15,0-35 16,0 36-16,0-1 0,0-35 16,0 0-16,0-1 0,36 1 15,-36 36-15,36-72 0,-36 36 0,0-1 16,36-35-16,-1 36 16,1-36-16,0 0 15,0-36-15,-36 1 16,36 35-16</inkml:trace>
  <inkml:trace contextRef="#ctx0" brushRef="#br1" timeOffset="83840.62">13237 2003 0,'-36'0'0,"0"0"16,0 0-16,36-35 15,36 35 16,0-36-15,0 36-16,35-36 16,1 36-16,-36 0 0,-1 0 15,1-36-15</inkml:trace>
  <inkml:trace contextRef="#ctx0" brushRef="#br1" timeOffset="84600.19">13845 2146 0,'0'36'16,"0"-72"15,0 1-15,0-1 0,0 0-1,0 0-15,0 1 16,0-1-16,-36 36 0,36-36 15,-36 36 1,0 36 0,1 0-16,-1-1 15,0 37-15,0-36 16,36-1-16,0 1 16,-35-36-16,35 72 0,0-36 15,35-36 1,1 0-16,0 0 15,0-36-15,-1 0 16,37 0-16,-36 36 0,0-36 16,-1 36-1,-35-35-15,0 70 32,0 1-32,0 0 15,36 0 16,0-36-31,0 0 16,-1 0-16,1 0 0,-36-36 16,36 0-16,0 36 0,0-36 15,-1-35-15,-35 35 0,36 0 0,-36 1 16,36-1-16,-36 0 16,36-71-16,-36 71 0,0 0 15,0 0-15,0-35 0,0 35 16,0 0-16,0 1 0,0-1 0,0 0 15,0 0 1,0 72 0,0 0-16,0 0 15,0-1-15,0 1 16,0 0-16,0 35 0,0 1 16,0-36-16,0 35 0,0-35 0,0 0 15,0 71-15,0-71 0,0 0 16,0-1-1,35 1-15,-35 0 0,36-36 16,0 0-16,0 0 16,0 0-16,-36-36 0,35 36 15,-35-36-15,36 36 0,-36-35 16</inkml:trace>
  <inkml:trace contextRef="#ctx0" brushRef="#br1" timeOffset="84807.07">14238 1753 0,'0'36'15,"-35"-36"1,35 36-16,35-36 16,1 0-16,0 0 15,0 0-15,-1 0 0,1 0 16,0-36-16,107 0 15,-71 0-15</inkml:trace>
  <inkml:trace contextRef="#ctx0" brushRef="#br1" timeOffset="85304.79">14811 2111 0,'0'35'16,"35"-70"31,-35-1-32,36 0-15,0 36 16,-36-36-16,36 36 0,-36-35 0,36-1 16,-1 0-16,-35 0 15,36-35 1,-36 35-1,0 0 1,-36 0-16,1 36 16,35 36-1,-36-36-15,0 72 16,0-36-16,36-1 16,-36 1-16,36 0 0,0 35 15,0-35-15,0 0 0,0 0 16,36-1-16,0-35 15,0 36-15,0-36 0,-1 0 16,1 0-16,71-36 0,-71 1 16,0-1-16,0 36 15,0-36-15,-1 36 0,1-36 16,0 36-16,-36-35 0,-36 35 47</inkml:trace>
  <inkml:trace contextRef="#ctx0" brushRef="#br1" timeOffset="93474.36">16743 1968 0,'0'-36'15,"0"0"63,35 36-62,-35-36 0,0 1-16,0-1 15,0 0 1,0 0-16,0 0 0,-35 36 16,35-35-16,-36 35 15,0 0 1,36 35-1,-36 1-15,36 0 16,-36 0-16,1 71 0,35-71 16,-36 0-16,36-1 0,0 1 0,-36 0 15,36 35-15,0-35 16,0 0-16,36-36 16,0 0-1,-1 0-15,1-36 16,0 0-16,0 1 0,0-1 0,-1 0 15,1 0-15,-36 1 0,72-73 16,-72 73-16,0-37 0,35 36 16,-35-35-16,0 35 0,36-71 15,-36 35-15,0 36 0,0 0 16,0 1-16,0-1 0,0 0 16,0 0-16,0 1 15,36 70 1,-36 1-1,0 0 1,0 0-16,0-1 0,0 1 0,0 36 16,0-36-16,-36 71 0,36-36 15,0-35-15,0 0 0,0 36 16,0-37-16,0 37 0,0-36 16,36-36-16,-36 35 0,36 1 15,0 0-15,-1-36 16,1 0-16,0 0 0,0 0 0,-1 0 15,37-36-15,-36 36 0,-1-36 16,1 36-16,0-35 0,0-1 16,0 0-1,-1-35-15,-35 35 0,36 0 16,-36 0-16,0 0 16,-36 1-1,1 35 1,-1 0-16,36 35 15,-36 1-15,36 36 16,-36-36-16,36-1 0,0 1 16,0 0-16,0 35 0,36-35 15,0 0-15,0-36 16,-1 0-16,1 0 16,0 0-16,0 0 15,-1-36-15,1 36 0,36-36 0,-36 1 16,-1-1-16,1 0 0,0 0 15,0 36-15,-1-71 0,-35 35 16,36 0-16,-36 0 16,0 1-16,36 35 15,-36-36-15,0 72 32,0-1-17,36 1-15,-36 0 0,0 0 16,0 35-16,0-35 0,0 71 15,-36 1 1,0-37-16,36 1 0,-36-36 0,36 35 16,-35-35-16,35 0 0,-36 35 15,0-35-15,36 0 0,-36 0 16,36-1 0,0-70-1,0-1-15,0-36 16,0 36-16,36 1 0,-36-37 0,36 36 15,-36-35-15,36-37 0,-1 73 16,-35-37-16,36 36 0,0-35 16,-36 35-16,72-71 15,-72 35-15,35 36 0,1-35 0,0 35 16,0 0-16,35-35 0,-35 35 16,0 0-16,0 36 15,-1 0-15,1 0 16,0 36-1,-36 36-15,0-37 16,0 1-16,0 0 0,0 0 0,-36-1 16,0 37-16,36-36 0,-35 0 15,-1-1-15,36 1 16,-36 0-16,0 0 0,0-36 16,36 35-16,-35-35 0,-1 0 15,0-35-15,36-1 16,-36 0-16,36 0 15,0 1 1,0-1-16,36 36 16,0-36-16,0 0 15,-1 36-15,-35-36 0,72 36 0</inkml:trace>
  <inkml:trace contextRef="#ctx0" brushRef="#br1" timeOffset="95048.46">18889 1896 0,'36'0'47,"0"-36"0,-36 1-47,35-1 15,-35 0-15,0 0 16,0 0-16,0 1 16,0-1-1,-35 36 17,35 36-32,-36-36 0,36 35 15,-36 1-15,36 36 16,-36-72-16,36 36 0,0-1 15,0 1-15,-36 0 0,36 0 0,0-1 16,36-35 0,-36 36-16,36-36 0,0 0 15,0 0-15,-1-36 16,1 36-16,0-35 16,0-1-16,-1 36 0,1-36 0,0 0 15,0 1-15,-36-1 16,36 72 31,-36-1-32,35-35-15,-35 36 16,0 0-16,36-36 0,-36 36 16,0-1-16,36 1 15,0-36 16,-36-36-31,35 36 0,-35-35 16,36-1-16,0 0 16,0-35-16,0 35 0,-1 0 15,1 0-15,0 36 16,0-36-16,-1 36 16,1 36-16,0-36 15,-36 36-15,36 0 16,-1 0-16,1-1 15,0 1-15,0-36 16,0 36-16,-1-36 16,1 0-16,0 0 15,0 0-15,-1-36 0,1 36 16,0 0-16,-36-36 16,36 36-16,0-71 0,-1 35 15,-35 0-15,36 0 16,-36 1-16,0-1 0,36 0 0,-36 0 15,0 1 1,-36 35-16,0 0 16,1 0-16,-1 71 15,0-71-15,0 36 16,36 0-16,-36-1 0,36 1 16,-35 36-16,35-36 0,-36-36 15,36 35-15,0 1 0,36 0 16,-1-36-1,1 0 1,36-36-16,71-143 16,-107 72-1,-1 71-15,1 0 0,-36-35 16,0 35-16,36-36 0,-36 37 16,0-1-16,0 0 0,0 0 15,0 1-15,0-1 16,0 0-1,0 72 1,36-36-16,-36 36 16,0 35-16,0-35 15,0 0-15,0-1 0,0 37 16,0-36-16,0 71 0,0-71 0,0 35 16,0-35-16,0 0 0,0 0 15,0 35-15,0-35 16,36-36-1,-1 0-15,1 0 0,0 0 16,-36-36-16,36 36 0,-1-35 16,1-1-16,0 0 0,-36 0 0,36 0 15,-36 1-15,36 35 16,-1-72-16,-35 36 0,36 1 16,-36-1-16,0 0 0,36 0 15,-36 0-15,0 1 0,36-1 0,-36 0 16,-36 36-1,36 36 1,-36-36-16,36 36 0,-36-1 16,1 1-16,35 0 15,0 0-15,-36 0 0,36-1 16,0 1-16,0 0 16,0 0-16,36-36 15,-36 35-15,35-35 16,-35 36-16,36-36 15,-36 36-15,0 0 16,-36-36 0,36 36-1,-35-36-15,-1 0 16,0 0-16,0 0 16,0-36-16,1 36 15,-1-36-15,0 0 16,0 36-16,36-36 0,-35 36 15,35-35-15</inkml:trace>
  <inkml:trace contextRef="#ctx0" brushRef="#br1" timeOffset="96521.16">22395 1646 0,'0'-36'0,"36"36"16,-36-36 15,0 0-15,35 36 0,-35-35-16,0-1 15,0 0-15,0 0 16,-35 36 15,-1 0-15,36 36-1,-36 0-15,36 0 0,0-1 16,-36 1-16,36 0 0,-35 0 16,35-1-16,0 1 0,0 0 15,0 0-15,0 35 16,0-35-16,35-36 15,37-36 17,-36 1-32,-1-37 0,1 36 15,-36 0-15,0 1 0,36-1 16,-36 0-16,0 0 0,0 1 16,0-1-16,0 0 0,-36 0 15,36 0-15,-36 36 16,1 0-1,-1 0-15,36 36 0,-36-36 16,0 36-16,1 36 16,-1-37-16,36 1 0,0 0 15,0 0-15,0-1 0,0 1 16,36-36 0,-1 0-16,1 0 0,0 0 15,0-36-15,-1 36 0,37-35 16,0-1-16,-37 0 0,1 36 15,-36-36-15,36 36 0,0-35 0,-1 35 16,-35 35 15,0 1-15,0 0-16,0 0 16,0-1-16,0 37 15,36-36-15,0-36 16,-36 36-1,36-36-15,0-36 16,-1 0-16,1 0 16,-36 0-16,36 36 0,0-35 0,-36-1 15,35 0-15,-35 0 0,36 36 16,-36-35-16,36 35 16,-36-36-16,36 36 15,-36 36 1,36-1-16,-36 1 15,35 0-15,-35 0 16,72 71 0,-72-71-1,36-36-15,-36 36 16,0-72 0,0 0-1,0 0-15,35 0 0</inkml:trace>
  <inkml:trace contextRef="#ctx0" brushRef="#br1" timeOffset="97172.79">24184 1860 0,'-36'0'31,"36"36"-15,0 0 0,0 0-1,0-72 16,36 36-31,-36-36 16,0 0-16,35-35 0,1 71 16,-36-72-16,0 36 0,36 1 15,-36-37-15,36 36 16,-36 1-16,0-1 0,0 0 31,-36 72-15,36 0-1,0-1-15,0 1 0,0 0 16,0 0-16,0-1 0,0 1 16,0 36-16,0-36 15,0-1-15,0 1 16,36-36 0,0 0-16,-1-36 15,1 1-15,0-1 0,0 0 16,-36 0-16,35 0 0,1-35 15,-36 35-15</inkml:trace>
  <inkml:trace contextRef="#ctx0" brushRef="#br1" timeOffset="97312.71">24434 1216 0,'0'-35'16,"-36"35"-16</inkml:trace>
  <inkml:trace contextRef="#ctx0" brushRef="#br1" timeOffset="97952.34">24613 1503 0,'36'35'16,"0"1"15,-36 0-15,0 0-16,0 35 16,0-35-16,0 0 15,-36-36 1,36 36-16,0-1 15,0-70 1,0-1 0,36 0-16,-36 0 15,35 0-15,1 1 0,-36-1 16,36 0-16,0 0 0,-1 1 16,1-1-16,0 36 15,-36 36 1,36-36-1,-36 35 1,0 1-16,0 0 0,0 0 16,0-1-16,0 1 0,0 0 15,35 0-15,1-36 32,0-36-17,0 36-15,0-36 16,-36 0-16,35 1 0,1 35 15,0-72-15,0 36 0,-1 1 16,1-1-16,0 36 16,-36 36 15,0-1-31,0 1 0,36 0 16,-36 0-16,0-1 15,0 1-15,0 0 16,36-36-16,-36 36 0,35-36 15,37-72 1,-36 36 0,-1 1-16,-35-1 0</inkml:trace>
  <inkml:trace contextRef="#ctx0" brushRef="#br1" timeOffset="99452.48">25722 1503 0,'0'-36'47,"0"0"-32,0 0 1,36 36-16,-36-36 16,36 36-1,-1 36 16,-35 0-31,0 0 16,0 0-16,0-1 16,0 1-16,0 0 0,0 0 15,0-1-15,0 1 16,0 0-16,0-72 31,0 0-15,36 36-16,0-71 0,-36 35 0,36 36 15,-1-36-15,-35 1 0,36-1 16,0 0-16,0 0 0,0 36 16,-1 0-1,1 0 1,-36 36-16,0 0 16,0 0-16,0-1 15,0 1-15,0 0 16,0 0-16,0-1 15,36-35 17,0 0-32,-36-35 0,71-1 0,-71 0 15,36 0-15,0 1 0,-1-1 16,1 0-16,0 0 0,0 0 16,0 36-1,-1 0-15,-35 36 16,36-36-16,-36 36 15,36 0-15,0 0 16,-36-1-16,35-35 0,1 36 16,-36 0-16,36-36 0,0 0 15,0 0 1,-1 0-16,1-36 0,0 0 16,35-35-16,-71 35 15,36 0-15,-36 0 16,36 1-16,-36-37 0,0 36 15,0 1-15,-36 35 32,36 35-17,0 1-15,-36 0 16,36 0-16,0-1 0,0 1 16,0 36-16,36-36 15,-36-1-15,36 1 0,0-36 16,0 36-16,-1-36 0,1 0 0,0 0 15,0 0-15,71 0 0,-71-36 16,-1 36-16,1-36 0,0 36 16,0-35-16,35-1 0,-35 0 15,0 0-15,-36 0 16,36 1-16,-1-1 0,-35 0 0,0 0 16,0 1-1,0-1-15,-35 36 16,-1 0-1,-36 71 17,-35 72-17,107-107-15,-36 0 16,36 0-16,0 0 16,36-36-16,0 0 15,-36-36-15,36 36 0,-1-36 0,1 36 16,36-72-16,-37 37 0,1-37 15,0 36-15,0 1 16,0-1-16,-1-72 0,1 73 16,-36-1-16,0 0 0,36 0 15,-36-35-15,0 35 0,0 0 0,0 1 16,0-1 0,0 0-1,0 72 1,0 0-1,0-1-15,0 37 0,0-1 16,0-35-16,0 0 0,0 35 0,0-35 16,0 72-16,0-73 0,0 1 15,0 0-15,0 0 16,0-1-16,0 1 16,36-36-16,-1 0 15,1-36-15,0 36 0,-36-35 16,36-1-16,35-36 15,-35 37-15,-36-1 16,36 36 0,-36 36-1,0-1 1,0 1-16,0 0 16,0 0-16,0-1 0,36-35 15,-36 36 1,35-36-16,1 0 0,0 0 15,0-36-15,0 1 0,-1-37 16,1 36-16,-36 1 16,36-1-16</inkml:trace>
  <inkml:trace contextRef="#ctx0" brushRef="#br1" timeOffset="99592.4">28656 787 0,'-36'0'0,"36"-36"15,-36 36 1,72 0 31</inkml:trace>
  <inkml:trace contextRef="#ctx0" brushRef="#br1" timeOffset="100860.68">29192 1216 0,'-36'0'15,"36"-35"32,0-1-31,0 0 0,-35 36-16,35-36 15,0 0 1,-36 36-16,0 0 15,36 36-15,-36-36 16,-35 72-16,71-36 16,-36-1-16,0 1 0,36 0 15,-36 0-15,1-1 0,35 1 16,0 0-16,35-36 16,1 0-16,0-36 15,0 36-15,-1-36 16,37-35-16,-36 35 15,-36 0-15,36 36 0,-1-35 16,1-1-16,-36 0 0,36 36 0,-36 36 31,0 0-15,-36-1-16,36 1 16,0 0-16,36-36 15,0 0 1,-1 0-16,1 0 0,0-36 15,0 36-15,35-71 0,-35 35 16,0 0-16,0 0 16,-36 0-16,35-35 15,1 35-15,-36 0 0,36-35 16,-36 35-16,36 0 0,-36-71 0,0 71 16,36 0-16,-36-35 0,0 35 15,0-35-15,0 35 16,35 36-1,-35 36 1,0-1-16,-35 1 0,35 0 16,-36 0-16,36 71 0,-36-35 0,36-1 15,-36 1-15,36-1 0,-36 1 16,1 35-16,35-35 0,0-1 16,-36-35-16,36 0 15,0-1-15,0 37 0,0-36 16,36-36-16,-1-36 15,1 0-15,0-35 16,36-37 0,-72 73-16,0-1 0,0 0 15,0 0-15,0 0 16,-36 36-16,0 0 0,0 0 31,36 36-15,36-36-16,0 0 15,0 0 1,-1 0-16,1 0 0,36 0 0,-37 0 16,1 0-16,71-36 0,-71 36 15,0-35-15,0 35 0,0-36 16,-1 0-16,1 0 0,0 1 16,0-1-16,-36 0 15,0 0-15,0 1 16,-36 35-16,0 0 15,36 35-15,-36-35 16,36 36-16,-35 0 0,35 0 16,-72 35-16,72-35 15,-36 0-15,36 35 0,0-35 0,0 0 16,0 0-16,0-1 0,36 1 16,0-36-16,35 36 15,-35-36-15,0 0 0,0 0 16,-1-36-16,1 36 0,36-36 15,-36 1-15,-1 35 0,1-36 16,-72 36 0,36-36-1,-35 36-15,-1 0 0,0 0 16</inkml:trace>
  <inkml:trace contextRef="#ctx0" brushRef="#br1" timeOffset="104948.98">930 3542 0,'0'-36'16,"0"0"-1,0 0 1,0 72 109,0 0-110,0 0-15,0 35 16,0 144 0,0-108-16,0-35 0,0-1 15,0-35-15,0 36 0,0-37 16,0 1-16,0 36 0,0-36 16,0-1-16,-36-35 31,36-35-31,0-1 15,0 0-15,0-36 16,0 37-16,0-1 0,-35-36 16,35 37-16,0-73 0,0 72 15,0-35-15,0 35 0,0-35 16,0 35-16,0-72 0,35 73 0,-35-1 16,0-36-16,0 37 0,36-1 15,0 0-15,-36 0 0,36 1 16,-1 35-1,1 35 1,-36 1 0,36 36-16,-36-37 0,0 1 0,0 0 15,0 0-15,0 35 16,-36 1-16,36-36 0,0-1 16,-36 1-16,36 0 0,0 0 15,-35-1-15,-1-35 0,0 0 31,36-35-31,0-1 16,-36 0-16,36-35 16,0 35-16,0 0 15,36 36-15,-36-36 16,36 36-16,0 0 16,-1 36-1,1 0 1,0 0-1,0-1-15,0-35 0,-36 36 16,71 0 0,-35-36-1,0-36-15,-36 0 16,35 36-16,-35-35 0,0-1 16,36-36-16,-36 36 15,0 1-15,0-1 16,-36 36-1,36 36 17,0-1-17,36 1-15,0 0 16,0-36 0,0 0-16,-1 0 0,-35 36 15,36-36-15,36 36 16,-72-1-16,35-35 15,-35 36-15,36-36 0,-36 36 16,0 0-16,36-36 0,-36 35 16,36-35-16,-36 36 15,36-36-15,-1 0 16,1-36 0,-36 1-16,36 35 0,-36-36 15,36 0-15,-1 0 0,-35 1 16,0-1-16,36 0 0,-36 0 15,0 0-15,36 1 0,-36-1 16,0 0-16,0 0 0,0 1 16,0-1-16,0 0 15,-36 72 17,36 0-32,0-1 15,-36 1-15,36 36 0,0-37 16,0 1-16,0 0 0,0 0 0,0 0 15,36 35-15,0-35 16,0 0-16,35-36 16,-35 0-16,0 0 15,0-36-15,-1 36 16,37-72-16,-36 37 0,-1 35 16,1-36-16,0 0 0,0 0 0,0-35 15,-36 35-15,35 36 0,-35-36 16,0 0-1,0 1-15,0-1 16,-35 36 31,35 36-16,-36-36-15,36 35-16,0 1 15,0 0-15,0 0 0,0-1 16,0 1-16,0 36 16,0-1-16,36-35 15,-36 0-15,35 0 16,-35-1-16,36 1 0,-36 0 0,36-36 16,-36 36-16,36-36 0,35 0 15,-35 0-15,0-36 16,0 0-16,35 36 15,1-71-15,-37 35 0,1 36 16,0-36-16,0 0 0,0 1 16,35-37-16,-35 36 0,-36 0 15,36 36-15,-36-35 0,0-1 16,0 0 0,0 0-1,-36 36-15,36-35 0,-36 35 16,0 0-1,1 0 1,35 35 0,0 1-16,-36-36 0,36 36 15,0 0-15,0-1 0,0 1 16,0 0-16,0 0 0,0 0 16,0-1-16,0 1 0,0 0 0,36 0 15,-36-1-15,35 1 0,1 0 16,36 0-1,-37-36-15,1 0 16,0 0-16,0 0 0,35-36 0,-35 0 16,0 0-16,0 1 0,-1-1 15,1 0-15,36-35 0,-72-1 16,35 36-16,-35 0 0,36 1 16,-36-1-16,0-36 0,0 37 15,0-1-15,-36 0 16,1 0-16,35 1 15,-36 35-15,0 35 32,36 1-17,0 0-15,-36 0 0,36-1 16,0 37-16,0-36 0,0-1 0,0 1 16,0 36-16,36-36 0,-36-1 15,0 1-15,36-36 0,-36 36 16,71-36-16,-35 36 0,0-36 15,0 0-15,71-36 16,-35-36-16,-1 37 16,1-1-16,-36 0 15,-1-36-15,1 37 0,-36-1 16,36 36 0,-36-36-16,0 0 15,-36 1 1,36-1-16,-36 36 15,36-36-15,-35 36 32,-1 72-17,36-37 1,-36 1-16,36 0 0,0 0 16,-36 35-16,36-35 0,0 0 15,0 0-15,0-1 16,0 1-16,0 0 0,36-36 15,0 0 1,0-36-16,-1 36 0,-35-36 16,36 1-16,0-1 0,-36 0 15,36-71-15,-1 35 0,1 1 16,-36 35-16,36-36 0,-36 37 16,0-73-16,36 37 0,-36 35 15,0 0-15,0 0 0,0 1 16,0-1-16,0 0 0,0 0 31,0 72-15,0 0-1,0 35-15,0-35 0,0 0 0,0 35 16,35-35-16,-35 36 0,0 35 16,0-35-16,0-1 0,0 1 15,0-37-15,0 37 0,36 35 16,-36-71-16,36 0 15,-36 0-15,36-36 16,0 0-16,-1-36 0,1 36 16,0-36-16,0 0 0,-1 1 15,-35-1-15,36 0 0,0 36 16,-36-36 0,36 72-1,-36 0 16,36-36-31,-1 0 16,1 0-16,0-36 16,-36 0-16</inkml:trace>
  <inkml:trace contextRef="#ctx0" brushRef="#br1" timeOffset="105097.18">5223 3005 0,'-36'0'15,"1"0"1,70 0 15</inkml:trace>
  <inkml:trace contextRef="#ctx0" brushRef="#br1" timeOffset="106092.02">5366 3256 0,'36'0'0,"0"0"15,0 0 1,-36 35 0,35 1-16,-35 0 0,0 0 15,0-1-15,0 1 0,0 36 16,-35-37-16,35 1 15,0 0-15,-36-36 0,36 36 0,0-72 32,0-36-32,36 37 15,-36-1-15,35-36 0,-35 37 16,36-1-16,36-71 0,-72 71 16,35 0-16,1 36 0,-36-36 15,36 36-15,36 36 31,-37 36-31,-35-37 16,36 1-16,0 0 16,0 0-16,-36-1 15,35-35-15,1 0 0,0 0 0,0 0 16,-1-35-16,37-1 16,-72 0-16,36 0 0,0 36 15,-36-35-15,0-1 16,35 0-16,-35 0 15,-35 36-15,-1 0 16,0 0-16,0 0 16,36 36-16,-36-36 0,1 36 15,35 0-15,-36-1 0,36 1 16,0 0-16,-36 35 16,36-35-16,0 0 0,36-36 15,0 0-15,-1 0 16,1 0-16,0-36 15,0 36-15,0-36 0,-36 1 16,35-1-16,-35 0 16,36 36-16,-36 36 47,0 0-47,-36-1 15,36 37-15,0-1 16,0 1-16,0-36 0,0 35 0,-35 37 15,35 71-15,-36-108 0,36 36 16,-36-35-16,0 35 0,36-35 16,-71 107-16,71-108 0,-36-35 15,0 36-15,36-37 0,-36 1 16,1 0-16,-1 0 0,0-36 16,0-36-1,36 0-15,-35 0 16,70-214-1,37 0 17,-36 142-32,-1 37 0,1-1 15,0 36-15,0-35 0,-36 35 0,71-71 16,-35 71-16,-36 0 16,36 0-16,0 1 0,-36-1 15,35 0-15,1 0 31,-36 0-15,36 36-16,-36-35 31</inkml:trace>
  <inkml:trace contextRef="#ctx0" brushRef="#br1" timeOffset="106940.54">7513 3864 0,'0'35'0,"35"-35"31,1-35 0,-36-1-31,36 0 16,0 0-16,0-71 0,-36 71 0,35 0 16,-35 1-16,0-1 0,36 0 15,-36-35-15,0 35 0,0 0 16,0 0-1,-36 36 1,1 0 0,35 36-16,0 0 15,0 0-15,-36-1 16,36 1-16,0 0 16,0 0-16,0-1 0,36 1 0,-36 0 15,0 0-15,35 35 16,1-35-16,-36 0 15,0 0-15,36-1 16,-36 1-16,0 0 16,0 0-16,-36-36 15,36 36-15,-36-36 16,1 0-16,35-36 16,-36 36-16,36-36 15,-36 0-15,36 0 16,-36 1-16,36-1 15,0 0-15,0 0 0,36 1 16</inkml:trace>
  <inkml:trace contextRef="#ctx0" brushRef="#br1" timeOffset="107356.3">8049 3899 0,'36'0'0,"0"0"31,0-35-31,-36-1 16,0 0-16,35-35 16,1 35-16,-36-36 15,0 36-15,36 1 0,-36-37 16,0 1-16,36 35 0,-36 0 15,0 0-15,0 1 0,0-37 0,0 36 16,0 72 15,0 0-15,0 35-16,0-35 16,0 0-16,0 35 0,0-35 0,0 0 15,0 71-15,0-35 0,0-36 16,0 35-16,36-35 0,-36 0 15,35 71-15,-35-71 16,36 0-16,0-36 16,0 0-16,-1 0 0,-35-36 15,36 36-15,0-36 0,-36 0 0,36-35 16</inkml:trace>
  <inkml:trace contextRef="#ctx0" brushRef="#br1" timeOffset="107517.21">8336 3577 0,'-36'36'15,"72"-36"17,-1 0-32,1-36 0,0 1 15,35-1-15</inkml:trace>
  <inkml:trace contextRef="#ctx0" brushRef="#br1" timeOffset="108288.77">9051 3685 0,'0'36'0,"0"-1"16,-36 1-1,72-36 16,-36-36-15,36 1-16,-36-1 16,0 0-1,0 0-15,0 0 16,0 1-16,-36 35 0,36-36 16,-36 36-16,0 0 15,1 0-15,-1 0 16,0 36-16,36-1 0,-36 1 15,1 0-15,-1-36 0,36 36 16,0 0-16,-36-1 0,36 1 16,0 0-16,0 0 0,0-1 15,36-35-15,0 36 0,-1-36 16,1 0 0,0-36-16,0 36 0,-1-35 15,1-1-15,0 0 0,0 0 0,35-71 47,-71 143-31,0 0-1,36-36 1,-36 35-16,36-35 0,0 0 16,-1 0-16,1 0 0,0-35 15,0 35-15,0-36 0,-1-36 16,1 36-16,0 1 15,0-1-15,-1-36 0,1 37 16,0-73-16,-36 37 0,36 35 0,-36 0 16,0-35-16,0 35 0,0-71 15,0 71-15,0 0 0,0 0 16,0 0-16,0 1 16,0-1-16,0 72 31,-36-1-16,36 37-15,0 35 0,0-71 16,0 36-16,0-1 0,-36 1 16,36-1-16,0 72 15,0-71-15,0-36 0,0 35 0,0-35 16,0 0-16,0 0 0,0-1 16,36-35-1,0-35-15,-36-1 16,0 0-16,0 0 0,35 0 15</inkml:trace>
  <inkml:trace contextRef="#ctx0" brushRef="#br1" timeOffset="108476.66">9623 3220 0,'-35'0'0,"-1"0"15,36 36-15,71-36 47,1-36-31,-36 0-16,-1 36 0,73-72 15,-72 72-15,-1 0 0,37-35 16</inkml:trace>
  <inkml:trace contextRef="#ctx0" brushRef="#br1" timeOffset="108972.37">10088 3613 0,'0'36'31,"36"-36"-31,0 0 31,-36-36-31,36 0 0,-36 1 16,36 35-1,-36-36-15,0 0 0,35 0 16,-35 1 0,0-1-16,0 0 15,0 0 1,-35 36 15,-1 36-15,36 0-16,-36-36 0,36 71 15,-36-35-15,36 0 0,0 0 16,0-1-16,0 1 0,0 0 16,0 0-16,36-36 15,0 36-15,0-36 16,-1 0-16,1 0 0,0 0 16,0-36-16,-1 0 0,73 0 0,-72 0 15,-1 36-15,1-35 0,0-1 16,-36 0-16,36 36 15,-72 0 17,0 0-17</inkml:trace>
  <inkml:trace contextRef="#ctx0" brushRef="#br1" timeOffset="119436.86">11877 3434 0,'0'-35'0,"0"-1"47,0 0 124,0 0-155,0 1 0,-36 35-16,36-36 15,-35 36 1,-1 0-16,0 36 16,0-1-1,36 1-15,-35 0 0,-1 0 16,0 35-16,36-35 0,-36 0 15,36-1-15,-36 1 16,36 0-16,0 0 0,0 0 16,0-1-1,36-35-15,0 0 16,36-35 0,-37-1-1,1 0-15,0 0 16,0 0-16,-36 1 15,35 35-15,-35-36 0,0 0 16,0 0 0,0 72 15,0 0-15,0 0-16,0-1 15,0 1-15,0 0 0,0 0 16,36-36-16,-36 36 0,36-36 31,0 0-15,0-36-16,-36 0 15,35 36-15,1-72 0,0 37 16,-36-1-16,36 36 16,-36-36-16,35 0 0,-35 1 31,36 35-31,0 0 31,-36 35-31,36-35 0,-1 36 16,1 0-1,-36 0-15,36-36 16,-36 35-16,0 1 16,36 0-16,0 0 15,-1-36 1,1-36-16,0 0 15,0 36-15,-1-71 16,1 71-16,0-36 0,0 0 16,0 0-16,-1 1 15,1 35-15,-36-36 0,36 36 16,-36 36 0,36-36-16,-36 35 15,0 1-15,35 0 16,1 0-16,0-1 15,36 1-15,-37-36 16,1 36-16,0-36 0,0 0 16,-1 0-16,37 0 0,-36 0 15,0 0-15,-1 0 0,1 0 16,0-36-16,0 36 0,-1-36 16,1 1-16,0-1 15,-36 0-15,36 36 0,-36-36 16,0 1-16,0-1 15,0 0-15,0 0 16,-36 36 0,0 0-16,36 36 0,-36-36 15,36 36-15,-35-36 0,-1 71 16,36-35-16,-36 0 0,36 0 16,0-1-16,0 37 15,0-36-15,36-36 16,0 0-1,-1 0-15,1-36 0,0 36 0,-36-36 16,36 0-16,35-35 0,-35 35 16,0 0-16,0 1 15,-36-37-15,35 36 0,-35-71 16,36 71-16,-36-35 0,0 35 0,0 0 16,0 0-16,-36-35 0,36 35 15,0 0-15,0 0 0,-35 1 16,35 70 15,0 1-15,35 36-16,-35-1 0,0-35 0,0 0 15,0 35-15,0 1 0,-35 35 16,35-71-16,0 36 0,0-37 16,0 37-16,0-36 15,0 35-15,0-35 0,0 0 16,35-36-1,1-36-15,0 0 16</inkml:trace>
  <inkml:trace contextRef="#ctx0" brushRef="#br1" timeOffset="121471.69">14882 3577 0,'0'-35'15,"36"35"1,-36-36-16,0 0 0,36 36 16,-36-36-16,0 1 0,0-1 15,0 0 1,0 0 0,-36 72 30,36 0-46,0 0 16,0-1-16,-36 1 0,36 36 16,0-37-16,0 1 0,0 0 15,0 0-15,0 0 16,0-1-16,36-35 0,0 0 16,0-35-1,-1-1 1,37-36-16,-72 36 15,36 1-15,-36-1 0,0 0 0,35 0 16,-35-35-16,0 35 0,0 0 16,-35 1-16,-1-1 15,36 0 1,-36 36-16,-35 0 16,71 36-16,-36-36 0,36 36 15,-36-36-15,36 35 0,-36 1 0,36 0 16,-36-36-16,36 36 0,0-1 15,0 1-15,36-36 16,0 36 0,0-36-16,35 0 15,-35-36-15,0 36 0,0-36 0,-1 36 16,37-35-16,-36-1 0,0 36 16,-36-36-16,35 36 0,1-36 15,-36 72 32,0 0-47,36-36 16,-36 36-16,0-1 15,36 1-15,-36 0 32,35-36-32,-35 36 31,36-72-31,-36 0 15,36 0-15,-36 1 16,36-1-16,0 0 0,-36 0 16,35 36-16,1-35 0,0-1 15,0 0-15,-1 36 16,1 0-16,0 36 16,-36 0-16,36-36 0,-36 35 15,36-35-15,-1 72 0,1-36 16,-36-1-1,36-35-15,-36 36 0,36-36 0,-36 36 16,35-36-16,1 0 16,36 0-16,-72-36 15,35 36-15,1-36 0,0 1 16,0-37-16,0 36 16,-1 1-16,-35-37 0,36 36 0,0-35 15,0-1-15,-36 36 0,35 1 16,-35-1-16,0 0 0,0-36 15,0 37-15,0-1 16,0 0 0,-35 36-16,-1 36 31,36 0-31,0-1 0,-36 1 16,36 0-16,0 0 0,-36 35 15,36-35-15,0 0 0,0 0 16,0-1-16,0 1 0,0 36 15,36-36-15,-36-1 16,36-35-16,0 0 16,35 0-16,-35-35 15,0 35-15,0-36 0,-1 36 16,1-36-16,0 0 0,0 0 16,-36 72 30,0 0-30,0 0-16,0 0 16,0-1-16,35 1 0,-35 0 15,36-36-15,0 36 16,0-36-16,0 0 0,-36-36 16,35 36-16,1-36 0,0 0 15,0 1-15,-1 35 0,-35-36 16,36 0-16,-36 0 0,36 0 15,-36 1-15,0-1 16,0 0-16,0 0 16,0 1-1,0 70 32,0 1-47,0 0 16,0 0-16,0-1 15,0 37-15,0 0 0,-36-37 16,36 37-16,0-1 0,-36 1 16,1 35-16,35 1 0,-36-37 15,36 1-15,-36-1 0,0 1 16,1 71-16,35-72 0,-36 1 16,0-36-16,36 0 0,-36 35 15,0-35-15,36 0 0,-35-36 16,-1 0-1,36-36-15,0 0 16,0 0-16,0 1 0,0-37 16,0 36-16,0-35 0,36 35 15,-36-36-15,0 37 0,71-109 16,-71 109-16,36-37 0,0 1 16,0 35-16,-1-36 0,37-35 15,-36 71-15,-1 0 0,1 1 16,-36-1-16,36 0 0,35 0 15,-71 1-15,36 35 0,-36-36 16,36 36-16</inkml:trace>
  <inkml:trace contextRef="#ctx0" brushRef="#br1" timeOffset="122728.64">18352 3220 0,'0'-36'16,"0"0"-16,36 36 16,-36-36-1,0 1 1,0-1 0,-36 36-1,1 36 1,35-1-16,-36-35 0,36 36 15,0 0-15,-36 71 16,36-71-16,-36 0 0,36 0 16,0-1-16,0 1 0,0 0 15,0 0-15,0-1 0,36-35 0,0 0 16,0 0 0,-1 0-16,1 0 15,0-35-15,0-1 0,-36 0 16,36 0-16,-1 1 0,-35-1 15,0 0-15,36 0 0,-36 1 16,0-1-16,0 0 0,0 0 0,-36 0 16,36 1-1,-35 35-15,-1 0 16,0-36-16,0 36 16,36 36-16,-36-1 15,1 1-15,35 0 0,0 0 0,-36 0 16,36 35-16,0-35 15,36 0-15,-1-36 16,1 35-16,0-35 16,0 0-16,0-35 15,-1 35-15,37-36 0,-36 0 0,-36 0 16,35 36-16,1-35 0,36-73 47,-72 72-47,35 36 31,-35 36-31,0 0 16,36 0-16,-36 0 15,0-1-15,36 1 16,-36 0-16,0 0 16,36-36-1,0 0-15,-1 0 16,1-36-1,36 0-15,-72 0 16,35 1-16,1-1 0,-36 0 16,36-36-16,0 72 0,-36-35 15,36-1-15,-1 0 16,1 72 15,-36 0-31,0-1 16,0 1-16,0 0 0,0 0 15,0 0-15,36-1 0,-36 1 16,0 0-16,36-36 0,-1 0 16,1 0-1,0 0 1,-36-36-16</inkml:trace>
  <inkml:trace contextRef="#ctx0" brushRef="#br1" timeOffset="123176.39">20177 3399 0,'0'-36'47,"36"36"-47,-36-36 0,0 0 15,35 1 1,1-1-16,-36 0 16,36 0-16,-36 0 15,36 1 1,-36-1-1,0 72 1,-36-1-16,36 1 16,0 0-16,0 0 15,0 35-15,0-35 0,0 0 16,0 0-16,0-1 16,0 1-16,36-36 0,0 0 15,-36-36 1,71 1-16,-35-1 0,0 0 15,-36 0-15,35-35 0</inkml:trace>
  <inkml:trace contextRef="#ctx0" brushRef="#br1" timeOffset="123304.31">20606 2790 0,'0'-35'16,"-36"35"-1,36-36-15,36 36 47</inkml:trace>
  <inkml:trace contextRef="#ctx0" brushRef="#br1" timeOffset="123693.09">20785 3291 0,'0'36'0,"36"-72"31,-36 1-31,36 35 0,-36-36 16,0 0-16,35 0 0,-35 0 16,72-71-16,-72 71 0,36 1 15,-36-1-15,36 0 0,-1-36 16,-35 37-16,36-37 16,-36 36-16,-36 36 46,36 36-46,0 0 16,-35 0-16,35-1 0,0 1 0,0 0 16,0 0-16,0 35 0,0-35 15,0 0-15,0 35 0,0-35 16,0 0-16,35 36 0,-35-37 16,36 1-16,0-36 15,-36 36-15,71-36 0,-35 0 16,0 0-16,0-36 15,-1 0-15,-35 1 0,0-1 16,0 0-16</inkml:trace>
  <inkml:trace contextRef="#ctx0" brushRef="#br1" timeOffset="123963.94">21071 2719 0,'-35'0'16,"-1"0"-1,72 0 17,-1 0-32,1 0 0,0 0 15,0 0-15,-1 0 0,73 0 16,-73 0-16,1 0 16,36-36-16,-36 36 0,-1 0 0,1 0 15,0-36-15,0 36 16,-72 0 31</inkml:trace>
  <inkml:trace contextRef="#ctx0" brushRef="#br1" timeOffset="128700.76">22073 3363 0,'0'36'16,"-36"-1"-1,36 1 1,0 0-16,-36 0 16,36-1-1,0 1 16</inkml:trace>
  <inkml:trace contextRef="#ctx0" brushRef="#br1" timeOffset="129182.48">22932 3363 0,'0'-36'31,"0"0"1,0 1-17,35 35 1,-35-36-16,0 0 16,36 0-16,-36 0 15,36 1 1,-36-1-16,0 0 0,0 0 15,36 36-15,-36-35 0,0 70 47,0 1-47,0 0 16,0 0-16,0-1 0,0 1 0,0 0 16,0 0-16,0 35 15,0-35-15</inkml:trace>
  <inkml:trace contextRef="#ctx0" brushRef="#br1" timeOffset="129344.39">23218 2612 0,'0'35'47</inkml:trace>
  <inkml:trace contextRef="#ctx0" brushRef="#br1" timeOffset="129857.09">23432 3363 0,'36'0'0,"-36"-36"15,36 0 1,-36 1-16,0-1 16,36-36-16,-36 36 15,36 1-15,-36-1 0,35 0 16,-35 0-16,36-35 0,0 35 15,-36 0-15,36 36 0,-36-36 16,0 1-16,0-1 16,-36 72-1,0-36 1,36 35-16,0 1 0,-36-36 16,36 36-16,0 0 0,0 0 15,0-1-15,0 1 16,143 71 15,-107-107-31,0 36 16,0-36-16,-36 36 15,35-36-15,-35 36 0,0 0 16,-35-36 0,35 35-16,-36-35 15,0 0-15,0 0 0,1-35 16,-1 35-16,36-36 15,-36 36-15,36-36 0,-36 36 16,36-36-16,0 0 16,36 36-1,-36-35-15,36 35 16</inkml:trace>
  <inkml:trace contextRef="#ctx0" brushRef="#br1" timeOffset="131228.68">24756 3112 0,'0'-35'62,"36"35"-62</inkml:trace>
  <inkml:trace contextRef="#ctx0" brushRef="#br1" timeOffset="133789.04">24899 2862 0,'0'-36'0,"0"0"15,0 1 17,36 35-17,0 0 1,-36-36-16,0 72 15,0-1 1,0 1-16,0 0 16,0 0-16,0 0 0,0-1 15,0 1-15,-36 36 0,36-37 16,0 1-16,0 0 0,-36 0 0,36 0 16,0-1-16,0 1 15,0-72 16,0 1-31,36-1 16,0 0-16,-36 0 0,35 0 16,-35-35-16,36 35 0,0-35 15,0 35-15,-36 0 0,36 0 16,-36 0-16,35 1 0,-35-1 16,0 0-1,-71 108 32,35-37-47,36 1 16,-72 0-16,72 0 0,-35 0 15,35-1-15,-36-35 0,36 36 0,-36 36 16,36-37 0,36-35-1,0 0 1,-1 0-16,1 0 15,0 0-15,0 0 16,0 0-16,-1 0 0,1 0 16,-36 36-16,36-36 15,-36-36 17,36 36-17,-36-35-15,35-1 16,1 36-16,-36-36 0,36 36 15,-36-36-15,36 36 0,0-35 16,-36-1-16,35 36 16,1 0-1,0 0 1,-36 36-16,0-1 16,0 1-16,0 0 15,0 0-15,36-1 0,-36 1 16,0 0-1,0 0-15,0 0 16,35-36-16,1 0 16,0-36-1,0 36-15,-36-36 0,71 0 16,-71 0-16,36 1 0,0 35 16,0-36-16,-36 0 0,35 0 15,1 1-15,0 35 0,0-36 31,0 143 1,-36-71-32,0 0 15,35-1-15,-35 1 16,36-36 0,0 36-1,0-36 1,-1 0-16,1 0 15,-36-36-15,36 36 16,-36 36 31,0 0-31,0 0-1,36-1 1,-36 1-1,35-36-15,1 0 16,0 0 0,0 0-16,0-36 0,-1 1 15,1-1-15,0 0 16,-36 0-16,36 0 0,-36 1 16,35-1-16,-35-36 0,0 37 15,0-1-15,-35 36 16,35-36-16,-36 0 0,0 36 15,0 0 1,1 0-16,-1 0 16,0 0-16,36 36 15,-36-36-15,36 36 0,0 0 16,0-1 0,0 1-16,36-36 15,0 0-15,0 0 16,-1 0-16,1 0 0,0 0 15,0 0-15,-1 0 16,-35-36-16,36 36 16,-36 36 31,-36-36-32,36 36-15,0 0 16,36-36-1,0 0 1,0-36 0,0 36-16,-36-36 0,35 36 15,1-36-15,0 1 0,0-1 16,-1 0-16,1 0 0,0 0 16,-36 1-1,36 35-15,-36 35 31,-36-35-31,36 36 16,0 0-16,0 0 16,0 0-16,0-1 0,0 1 15,0 0 1,36-36 0,0 0-16,-1-36 15,1 36-15,0-36 16,-36 1-16,36 35 0,-1-36 15,-35 0-15,36 0 0,-36 0 32,0 72-1,0 0-31,0 0 16,0 0-1,0-1-15,36-35 0,-36 36 16,36-36-16,-36 36 15,35-36-15,1 0 16,0 0 0,0-36-16,0 0 15,-1 36-15,-35-35 0,36-1 16,-36 0-16,36 36 0,-36-36 16,0 0-16,0 1 15,0-1-15,0 0 16,-36 36-16,0 36 31,36 0-15,0-1-1,0 1-15,0 0 16,36-36-16,0 36 16,0-36-1,-1 0-15,1 0 16,0-36-16,0 0 0,0 36 15,-1 0-15,-35-36 0,36 36 16,-36-35-16,36 35 0,-36 35 63,0 1-48,0 0-15,0 0 16,0 0-1,0-1-15,36 1 16,-1-36 0,1 0-1,0 0-15,0-36 16,0 1-16,-36-1 0,35 36 0,1-36 16,-36 0-16,72 0 0,-72 1 15,35 35-15,-35-36 0,36 0 16,0 0-1,0 36-15,0 0 32,-36 36-32,0 0 15,0 0-15,35-36 16,-35 35-16,0 1 0,0 0 16,0 0-16,0 0 0,36-1 15,-36 1-15,0 0 0,36-36 16,0 0-16,-1 0 15</inkml:trace>
  <inkml:trace contextRef="#ctx0" brushRef="#br1" timeOffset="134496.67">29335 2719 0,'36'-36'16,"0"0"-16,0 36 15,-36-35-15,0-1 0,35 36 16,-35-36-16,0 0 15,-35 36-15,-1 0 16,0 0 0,0 36-1,0 0-15,1 0 0,35-1 16,-36-35-16,36 36 0,-36 0 16,36 0-16,-36-1 0,36 1 15,36 0 1,0-36-1,0 0-15,-1 0 16,1-36-16,0 36 0,0-36 16,0 36-16,-1-35 0,1-1 15,-36 0-15,36 36 0,-72 0 47,36 36-47,0 0 16,0-1-1,36-35-15,0 0 16,-1 0-16,1 0 16,-36-35-16,72-1 15,-36 36-15,-1-36 0,-35 0 16,36 36-16,0-35 0,35-37 16,72-143 15,-107 215-31,-36-35 0,-36 35 31,1 0-15,35 35-16,-36 1 15,36 0-15,0 0 16,0-1-16,0 1 16,0 0-1,36 0-15,-36 0 16,0-1-16,0 1 15,-36 0 1,0-36 0,0 0-16,-35 0 15,35 0-15,0 0 16,1-36-16,-1 36 0,0-36 16</inkml:trace>
  <inkml:trace contextRef="#ctx0" brushRef="#br1" timeOffset="137172">1395 5116 0,'0'36'47,"36"-1"-31,-36 1-16,0 0 0,0 0 15,0-1-15,0 1 0,0 72 16,0-73-16,0 1 0,0 0 15,0 0-15,0 35 0,0-35 16,0 0 0,0-72-1,0 0 1,0 0-16,0 1 16,36-1-16,-36 0 0,0 0 0,36-35 15,-36 35-15,0 0 0,35 36 16,-35-36-16,0 1 0,36 35 15,-36-36-15,36 36 16,0 0 0,-36 36-16,35-1 15,-35 1-15,0 0 0,0 0 16,36 0-16,-36-1 0,0 37 16,0-36-16,36-1 0,-36 1 15,0 0 1,0 0-16,36-36 0,-36 36 15,0-72 1,36 36-16,-36-36 16,35-36-16,-35 37 0,36-1 15,-36 0-15,36 0 0,-36 1 16,36-37-16,-1 36 0,-35 0 16,36 1-16,0-1 15,0 36-15,-36 36 16,35-1-16,-35 1 15,36 0-15,-36 0 16,36 0-16,-36-1 16,0 1-16,36 0 0,-36 0 0,36-36 15,-1 71-15,1-71 0,36 36 16,-37-36 0,1-36-16,0 36 0,0-36 15,0 36-15,-1-35 0,1-1 16,0 0-16,-36 0 0,36 36 0,-1-35 15,1-37-15,-36 36 0,36 0 16,-36 1-16,0-1 0,0 0 16,0 0-16,-36 36 15,0 0 1,1 0 0,35 36-16,-36-36 0,0 36 15,36 0-15,-36-1 0,36 1 16,0 0-16,0 0 0,0 0 15,0-1-15,0 1 0,36 0 16,0-36 0,0 0-16,35-36 15,-35 36-15,-36-36 16,36 36-16,0-35 0,-1-1 16,-35 0-16,36 36 15,-36 36 1,0 0-1,0-1-15,0 1 16,0 0 0,0 0-16,36-36 31,0-36-31,-1 0 16,-35 0-16,36 1 0,0-1 15,-36 0-15,0 0 0,36 0 16,-36 1-16,0-37 0,0 36 15,0 1-15,0-1 16,0 0 0,-36 36-16,36 36 15,-36-36 1,72 107 15,0-107-31,0 36 16,-1-36-16,-35 36 15,36-36-15,-36 35 0,36 1 16,-36 0-16,36 0 16,-36 0-16,35-1 15,1-35 1,-36 36-16,36-36 16,-36-36-16,36 36 0,-36-35 15,35-1-15,1 36 0,-36-36 16,36 36-16,-36-36 0,36-35 15,0 35-15,-36 0 0,35 36 16,-35-36-16,0 1 0,36-37 0,-36 36 16,36 0-16,-36 1 0,0-1 15,0-36-15,0 37 16,0-1 0,0 72 15,0-1-31,0 1 15,0 0-15,0 0 0,36 35 16,-36-35-16,0 0 0,0 35 16,0-35-16,0 71 0,0-71 15,0 36-15,35-36 0,-35-1 16,0 1-16,0 0 0,0 0 0,36-36 16,0-36 15,-36 0-31,36-35 15,-36 35-15,0 0 0</inkml:trace>
  <inkml:trace contextRef="#ctx0" brushRef="#br1" timeOffset="137904.61">4186 4865 0,'0'-71'16,"35"35"15,-70 72-16,-1 0-15,0 35 16,0-35-16,36 35 0,-35-35 16,-1 0-16,0 0 0,0 71 15,0-71-15,1 0 16,35-1-16,-36 1 0,72-36 31,-36-36-15,35 36-16,-35-35 15,36 35-15,0-36 0,0 36 0,-36-36 16,36 36-16,-1 36 16,1-36-16,-36 36 0,36-1 15,0 1 1,-36 0-16,35 0 0,-35 0 16,36-36-16,-36 35 15,36-35-15,0 0 0,0 0 16,-1-35-16,1 35 15,0-36-15,-36 0 16,36 36-16,-36-36 0,35 0 16,-35 1-16,0-1 15,0 0-15,0 72 63,0 0-63,36-1 15,-36 1-15,0 0 0,36 0 16,-36 0-16,0-1 0,36-35 16,-1 36-16,1-36 31,-36-36-31,36 1 0,0 35 16,-36-36-16,36 0 0,-36 0 0,35-35 15,-35 35-15,0 0 16,36 0-16,-36 1 15,-36-1-15,1 0 16,-1 36 0,0 0-16,0 0 0,36 36 15,-36-36-15,36 36 0,-35-1 0,-1 1 16,36 0 0,0 0-16,36-1 15,-1 1 1,1-36-16</inkml:trace>
  <inkml:trace contextRef="#ctx0" brushRef="#br1" timeOffset="138308.38">5008 5152 0,'36'0'0,"-36"-36"15,36 36-15,-36-36 16,36 72 15,-36 0-31,36-1 16,-36 1-16,35 36 0,-35-37 15,0 1-15,0 0 0,36 0 16,-36 0-16,0-1 0,36 1 16,-36 0-16,36-36 15,-1-36 1,-35 0-1,36-35-15,0 35 0,-36 0 0,36-35 16,-36 35-16,36-36 16,-1 37-16,-35-1 0,0 0 15,36 0-15,-36 0 16,0 1-16,36 35 31</inkml:trace>
  <inkml:trace contextRef="#ctx0" brushRef="#br1" timeOffset="140316.63">7155 5008 0,'0'-35'0,"0"-1"15,-36 36 32,36 36-31,0-1-16,-36 1 16,36 0-16,0 0 0,-35 0 0,35 71 15,0-71-15,0-1 0,0 1 16,0 0-16,0 0 0,0 0 15,35-1-15,1-35 16,0 0-16,0 0 16,-1-35-16,1 35 15,0-36-15,36 0 0,-37 0 16,-35 0-16,36 1 0,0-1 0,0-36 16,-36 37-16,0-1 0,0 0 15,35 0-15,-35 0 16,0-35-16,0 35 0,0 0 15,0 1-15,0-1 0,0 0 16,0 0 0,36 72-1,-36 0 1,0 35-16,0-35 16,0 0-16,0 0 0,0-1 15,0 37-15,-36 0 0,36-1 16,0-35-16,0 0 0,-35-1 0,35 37 15,0-36-15,0 0 0,0-1 16,0 1 0,35-72-1,-35 1-15,251-252 47,-215 252-31,-1 35-1,-35 35 1,36-35-16,-36 36 0,0 0 0,36-36 16,-36 36-16,36-36 15,0 35-15,-36 1 0,35-36 16,1 0 0,0 0-16,0 0 0,-1-36 0,1 1 15,0 35-15,0-36 16,-36 0-16,36 36 0,-36-36 15,0 1-15,35-1 16,-35 0-16,0 0 16,-35 36-16,35-36 0,-36 36 15,0 0-15,0 0 16,0 36-16,36 0 16,-35 0-16,35 0 15,-36 35-15,36-35 16,0 0-16,0-1 15,0 1-15,0 0 0,36-36 16,-36 36-16,35-36 16,1 0-16,0 0 0,-36-36 15,36 36-15,0-36 0,-1 0 16,-35 1-16,36 35 0,-36-36 16,36 36-16,-36-36 0,0 72 46,0 0-30,0-1-16,0 1 0,0 0 16,36-36-1,-1 36-15,37-36 32,143-215-1,-180 179-16,-35 1-15,0-1 16,0 0-16,36 36 16,-36 36-1,0 0 1,0-1-16,0 1 16,0 0-16,0 0 15,36-36-15,-36 71 0,36-71 16,-36 36-16,35-36 15,1 0-15,0 0 16,0-36 0,0 0-16,-36 1 0,35 35 15,-35-36-15,36 0 0,-36 0 16,36 1-16,-36 70 62,0 1-62,0 0 16,36 0-16,-36-1 16,0 1-1,35-36-15,1 0 16,-36-36 0,72 1-16,-36-1 0,-1 0 15,1 0-15,0 1 16,-36-1-16,36 36 0,-36-36 15,35 36-15,-35-36 16,36 36-16,0 36 16,-36 0-1,36-36 1,-36 36-16,35-1 0,-35 1 16,36-36-16,-36 36 0,36 0 15,0-36 1,-36 35-16,36-35 0,-36-35 15,0-1 1,0 0-16</inkml:trace>
  <inkml:trace contextRef="#ctx0" brushRef="#br1" timeOffset="140500.52">9123 4794 0,'-36'0'0,"0"0"16,0 0 0,36-36-16,36 36 31,0 0-15</inkml:trace>
  <inkml:trace contextRef="#ctx0" brushRef="#br1" timeOffset="141584.9">11054 5187 0,'36'-35'15,"-36"-1"17,36 36-32,-36-36 15,0 72 32,0 0-47,0-1 0,0 1 16,0 36-16,0-37 15,0 1-15,0 0 0,0 0 16,0 0-16,0-1 16,36-35-1,-1-35 1,1-37-1,0 36-15,-36 0 0,36 1 16,-36-1-16,0 0 0,36-35 16,-36 35-16,0 0 0,0 0 15,0 0-15,-36 1 0,36-1 0,-36 36 16,0-36-16,0 36 16,36 36-1,-35 0-15,35-1 16,0 1-16,-36 0 0,36 0 15,0 0-15,0-1 16,0 1-16,36 0 0,-36 0 16,35-36-16,-35 35 15,36-35-15,0 0 0,0 0 16,0 0-16,-1 0 16,1-35-16,0 35 15,-36-36-15,36 36 0,-36-36 16,35 36-16,-35-36 15,0 1 1,36-1-16,0 36 16,0 0-1,0 0-15,-36 36 16,35-36 0,-35 35-16,36 1 0,-36 0 15,36 0 1,0-36-1,-1 0 1,-35-36-16,36 0 16,-36 0-16,72-35 15,-36 35-15,-36 0 16,35 0-16,1 1 16,-36 70-1,36 1 1,-36 0-1,36 0-15,-1 0 16,1-1 0,0 1-16</inkml:trace>
  <inkml:trace contextRef="#ctx0" brushRef="#br1" timeOffset="142997.1">13272 5008 0,'0'-35'15,"0"-1"1,36 36 15,-36 36-31,0-1 16,0 1-16,0 36 16,0-36-16,0 35 0,0-35 15,0 35-15,0 37 0,-36-72 0,36 35 16,0-35-16,-35 0 15,35-1-15,-36 37 0,36-36 16,0-72 0,0 0-1,0 0-15,0 1 16,0-37-16,36 36 0,-36 1 16,0-37-16,35 36 0,-35-71 15,36 71-15,-36 0 0,36 1 16,-36-37-16,36 36 0,0-35 15,-36-1-15,35 36 0,1 1 0,-36-1 16,36 36-16,0-36 0,-1 0 16,1 36-1,-36 36 1,0 0-16,0 0 0,-71 107 16,35-108-1,36 1-15,-36 0 0,0 0 16,1 35-16,35-35 0,-36-36 15,36 36-15,-36-36 16,72-36 0,-36 0-1,36 1-15,-36-1 16,35 0-16,1 36 16,0 0-1,0 36 1,-36 0-16,0-1 15,35 1-15,-35 0 0,0 0 16,36-1 0,-36 1-16,36-36 15,0 0-15,-1-36 16,1 1-16,0-1 16,0 0-16,0 0 0,-1 1 15,1-1-15,-36 0 16,36 0-16,-36 0 0,36 1 15,-1 35-15,-35-36 0,36 36 16,-36 36 15,36-1-31,-36 1 0,0 0 16,0 0-16,36 0 16,-36-1-16,0 1 0,36-36 15,-36 36-15,35 0 16,1-36-16,0 0 0,-36-36 15,36 36-15,-1-36 0,1 0 16,-36 1-16,36 35 16,0-36-16,-36 0 0,36 0 15,-1 0-15,-35 215 63,0-143-63,36-36 15,-36 72-15,36-72 0,0 35 16,35-35 0,-35 0-16,-36-35 15,36 35-15,-1-72 0,1 36 16,-36 1-16,36 35 16,-36-36-16,36 0 0,-36-36 15,0 37-15,-36 35 0,36-36 0,-36 36 16,36-36-16,-71 36 0,35 0 15,0 0-15,0 0 16,1 0-16,-1 0 0,0 36 16,36 0-16,-36-36 15,36 35-15,0 1 0,36 0 16,0 0-16,0-36 16</inkml:trace>
  <inkml:trace contextRef="#ctx0" brushRef="#br1" timeOffset="144176.42">15276 4937 0,'0'-36'0,"36"36"0,-36-36 16,0 1-16,0-1 15,0 0-15,0 72 47,-36-36-47,36 36 0,-36 35 16,36-35-16,-36 0 15,36-1-15,0 1 0,0 36 0,72 71 47,178-215-16,-214 37-31,0 35 16,35-72-16,-35 72 0,0-36 0,0 0 16,-36 1-16,35-1 0,-35 0 15,36 0-15,-36-71 16,0 35 0,0 37-1,-36 35 1,36 35-16,0 1 15,0 36-15,-35-72 16,35 36-16,0-1 0,0 1 16,0 0-16,0 0 0,0-1 15,0 1-15,0 0 0,35 0 16,1-36-16,0 0 16,0 0-16,35 0 15,-35 0-15,0-36 0,0 0 16,-1 36-16,1-36 0,36-35 15,-37 35-15,-35 0 0,36 1 16,0-1-16,-36 0 0,36 0 16,-36 0-16,0 1 0,0-1 15,0 0 1,-36 72 0,36 0-1,0-1 1,0 1-16,0 0 0,0 0 15,0 0-15,36-36 16,-36 35-16,36 1 0,-1 0 16,-35 0-16,36-36 15,-36 35-15,0 1 16,0 0 0,-36 0-1,36-72 16,0 0-31,36 0 16,-36 1-16,36 35 0,0-36 16,-1-36-16,1 37 0,0-1 15,0 0-15,0 0 0,-1 0 16,1 1-16,-36-1 0,36 0 16,-36 0-16,0 1 15,0-1-15,-36 36 16,0 0-1,1 36 1,35-1-16,-36 1 16,36 0-16,0 0 15,36-1-15,-36 1 16,35-36-16,-35 36 0,36-36 16,0 36-16,0-36 15,-36 36-15,35-36 16,-35 35-16,0 1 0,-35 0 15,-1 0 1,0-1-16,0-35 16,1 0-16,35 36 0,-36-36 15,0 0-15,0 0 0,0 0 16,36-36 0,-35 36-16,35-35 0,0-1 15,35 36-15,1-36 0,0 0 16,0 1-16,0 35 15,-1-36-15,1 0 0</inkml:trace>
  <inkml:trace contextRef="#ctx0" brushRef="#br1" timeOffset="144336.33">17172 4722 0,'36'0'0,"-36"36"15,0-72 32,0 0-31,35 36-16,-35-35 15</inkml:trace>
  <inkml:trace contextRef="#ctx0" brushRef="#br0" timeOffset="170424.8">72 7119 0,'0'-36'15,"0"1"17,0-1 15,35 36 15,1 0-46,-36 36-16,0-1 15,0 1-15,0 0 0,36 0 16,-36-1-16,0 37 0,0 0 16,0-1-16,0-35 0,36 0 15,-36 35-15,0 1 0,0-36 0,35-1 16,-35 1-16,36 0 15,-36 0 1,36-36 0,-36-36-1,36 36-15,-36-36 0,0 0 0,36 1 16,-36-1-16,0 0 0,35-36 16,-35 37-16,0-1 0,0-71 15,36 71-15,-36 0 0,0 0 16,0 0-16,0 1 0,0-37 15,0 36-15,0 1 0,0-1 16,0 0-16,0 0 16,-36 36-16,36-35 15,0-1 1,0 72 15,0-1-15,0 1-16,36 0 15</inkml:trace>
  <inkml:trace contextRef="#ctx0" brushRef="#br0" timeOffset="173328.66">394 8264 0,'-36'0'31,"0"0"16,72 0 15,0 0-46,-1-36-16,1 36 0,0 0 16,0-36-16,35 36 0,-35 0 0,71-71 15,-35 71-15,-1-36 0,1 36 16,-1-36-16,73 1 15,-73 35-15,-35 0 0,35-36 16,1 36-16,0 0 0,35-36 16,-36 36-16,-35-36 0,36 36 0,-36 0 15,-1-36-15,73 36 0,-73 0 16,1-35-16,0 35 16,35 0-16,-35 0 0,-36-36 15,36 36-15,0 0 0,35 0 16,-35-36-16,0 36 15,0 0-15,-1 0 0,37-36 16,-36 36-16,0-35 16,-1 35-16,1 0 15,0 0 1,-36-36-16,-36 36 94</inkml:trace>
  <inkml:trace contextRef="#ctx0" brushRef="#br0" timeOffset="171220.35">859 7012 0,'0'-36'0,"0"0"32,-36 36 15,36 36-47,-36 0 15,36 0-15,0-1 16,0 1-16,0 0 15,36 0 1,-36-1-16,36-35 16,-1 0-16,-35 36 15,36-36-15,0 0 16,-36 36-16,36-36 16,-36 36-1,-36 0-15,0-1 16,0-35-16,1 36 15,-1-36-15,0 0 16,0 0 0,36-36-16,-35 36 15,35-35-15,0-1 16,214-215 31,-178 251-32,0-35-15,-1 35 16,1 0-16,0 0 16,0-36-16,0 36 15,-36-36 1,35 36-16,1-36 0,0 36 16,0 0 15,-1 36-16,-35 0-15,0 0 16,0-1-16,0 1 16,0 36-16,0-37 0,0 1 15,0 0-15,0 0 0,0 35 16,0-35-16,36 0 16,0 0-1,0-36-15,0 0 16,-1 0-16,37-36 15,-72 0-15,36 36 0,-1-36 16,1 36-16,0-35 16,0-1-16,-36 0 15</inkml:trace>
  <inkml:trace contextRef="#ctx0" brushRef="#br0" timeOffset="172000.42">1395 6940 0,'0'-35'15,"36"35"17,0-36-32,0 36 15,-1-36-15,1 36 16,36-36-16,-37 0 0,1 36 16,0 0-16,0-35 0</inkml:trace>
  <inkml:trace contextRef="#ctx0" brushRef="#br0" timeOffset="171413.75">1503 7226 0,'0'-35'32,"178"-37"14</inkml:trace>
  <inkml:trace contextRef="#ctx0" brushRef="#br0" timeOffset="172460.15">2397 6761 0,'0'-35'0,"-36"-1"32,0 36-17,1 0 1,35 36-16,-36-1 16,0 1-16,36 0 15,0 0-15,0 0 0,0-1 16,36 1-1,-36 0 1,36-36-16,-1 0 16,1 36-16,0-36 0,-36 35 15,36-35-15,-1 36 16,1-36-16,-36 36 0,0 0 16,0-1-1,-36 1-15,1-36 16,35 36-16,-36-36 15,0 36-15,0-36 0,1 0 16,-1 0-16,0 0 16,0 0-16,0 0 15</inkml:trace>
  <inkml:trace contextRef="#ctx0" brushRef="#br0" timeOffset="173836.37">3184 6940 0,'0'36'63,"0"0"-32,0-72 0,0 0-15,0 1-1,0-1-15,0 0 16,-36 36 15,0 0-15,36 36-1,0 0-15,0-1 16,36 37 0,-36-36-16</inkml:trace>
  <inkml:trace contextRef="#ctx0" brushRef="#br0" timeOffset="174213.3">3291 7441 0,'0'36'78,"36"-36"-47,-36-36 0,36 36-15,-36-36 0,-36 36-1,0 0 1,1 0-1,35 36 1,0 0 0</inkml:trace>
  <inkml:trace contextRef="#ctx0" brushRef="#br2" timeOffset="184608.55">4651 7155 0,'0'-36'31,"0"0"1,-36 36 14,36-35-30,-36 35 47,36-36-48,0 72 63</inkml:trace>
  <inkml:trace contextRef="#ctx0" brushRef="#br2" timeOffset="185160.61">4579 7012 0,'36'0'16,"-36"-36"0,0 0 31,36 36-32,-36 36 79,0 0-78,0 0-16,0-1 15,0 1 1,0 0-16,0 0 0,35-1 15,-35 1-15,0 72 63,0-73-63,0-70 47</inkml:trace>
  <inkml:trace contextRef="#ctx0" brushRef="#br2" timeOffset="185710.17">4651 6726 0,'0'-36'0,"0"72"78,35-36-78,-35 35 0,36-35 16,0 0-16,36 36 15,-37-36-15,1 0 0,0 36 16,0-36-16,-1 36 0,37 0 0,-36-1 16,0 1-16,-36 0 0,35 0 15,-35-1-15,36 37 16,-36-1-16,0-35 0,0 36 15,0-36-15,0 35 0,-36 36 16,1-35-16,-1 0 0,-179 142 47,179-214-31,1 0-1,35-36-15,-36 1 16,36-1-16,0 0 15,0-35 17</inkml:trace>
  <inkml:trace contextRef="#ctx0" brushRef="#br2">3613 8622 0,'-36'-36'15,"1"36"1,-1-36-16,0 0 31,0 1-15,36 70 77,0 1-93,36 0 16,0 35 0,-36-35-16,36 0 15,-1-36-15,1 36 16,36-36-16,-36-36 0,-1 36 16,37-36-16,-36 0 0,35-35 0,72-72 15,-71 71-15,-1 1 16,1-1-16,0 1 0,-37-1 0,73-35 15,-73 35-15,1 36 0,0 1 16,0-1-16,-1 36 0,1-36 16,-36 0-16,0 72 62,0 0-46</inkml:trace>
  <inkml:trace contextRef="#ctx0" brushRef="#br2" timeOffset="189548.33">6117 7012 0,'36'0'15,"-36"-36"1,0 0 15,36 36 16,0-35 16,-36-1-48,0 0 1,36 0 0,-36 0 15,-36 36-16,36 36 1,0 0 0,-36 0-16,36 0 0,0-1 15,0 1-15,0 0 16,0 0-16,-36 71 0,36-71 16,0-1-16,0 1 0,0 0 15,0 0-15,0 35 0,0-35 16,36 0-16,-36 0 15,36-36-15,0 0 0,-1 0 16,1 0-16,0-36 16,0 36-16,-1 0 0,-35-36 15,36 36-15,0-36 0,-36 1 16,36-1-16,-36 0 16,36 36-16,-36-36 15,0 72 16,0 0-15,0 0-16,0-1 0,35 1 16,-35 0-1,36 0-15,0-36 32,0 0-32,-36-36 15,35 36-15,-35-36 0,36 0 16,-36 1-16,36-1 15,-36 0-15,0 0 0,0 0 16,0 1-16,0-1 16,-36 36-16,36-36 15,-36 36-15,1 0 16,-1 0-16,0 36 0,36 0 16,-36-36-16,36 35 0,-35 1 15,35 36-15,0-36 16,0-1-16,0 1 15,35-36-15,1 0 16,0 0-16,0 0 16,-1 0-16,37-36 0,-36 36 15,0-35-15,-1-1 0,1 0 16,36-36-16,-37 37 16,-35-1-16,36 36 15,-36-36-15,36 36 0,-36-36 0,36 36 31,-1 0-15,1 0 0,0 0-16,-36 36 0,36-36 15,0 36-15,-1 0 16,1-36-16,-36 35 16,36-35-16,-36 36 15,36 0-15,-1-36 47,-35-36-47,36 36 0,0-36 16,0 1-16,-36-1 0,36 36 15,-1-36-15,1 0 16,0 1-16,0 35 16,-1 0-1,1 0-15,-36 35 16,36 1-1,-36 0-15,36-36 0,-36 36 16,36-1-16,-1 1 16,-35 0-16,36-36 15,0 0-15,0 0 16,-1-36-16,1 0 16,-36 1-16,36 35 15,0-72-15,0 36 16,-36 1-16,35-1 0,1-36 15,0 72-15,-36-35 16,36-1-16,-1 36 0,-35-36 0,72 36 16,-72-36-16,36 36 15,-1 0-15,1 0 16,-36 36-16,36-36 0,-36 36 16,0 0-16,0-1 15,-36 1-15,36 0 0,-36 0 0,36-1 16,-35 1-16,35 0 0,-36 0 15,0-1-15,0 1 16,1-36 0,35-36-1,0 1-15,0-1 16,0 0-16,35 0 16,-35 1-1,36 35 1,-36 35-1,0 1-15,0 0 16,36-36-16,-36 36 16,0-1-16,36-35 0,-36 36 15,35-36-15,1 0 0,0 0 16,0 0 0,0 0-16,-1 0 0,1-36 15,0 36-15,0-35 0,-1-1 16,1 36-1,-36-36-15,36 36 16,-36-36-16,0 1 0,36-1 16,-36 0-16,0 0 0,0 1 15,0-1 1,0 72 15,0-1-31,36 1 16,-36 0-16,0 0 15,0-1-15,35 1 16,-35 0-16,36 0 0,0-36 31,0 0-31,-1 0 16,1-36 0,0 36-16,-36-36 0,0 0 15,36 36-15,-36-35 0,0-1 16,36 36-16,-36-36 0,0 0 15,0 72 32,0 0-31,35 0-16,-35-1 16,36-35-16,-36 36 15,36 0 1,0-36-1,-1 0-15,-35-36 16,36 0-16,0 1 16,0-1-16,-36 0 15,35 36-15,-35-36 0,36 36 16,-36-35-16,36 35 0,-36-36 16,36 36-1,-36 36 1,0-1-1,36 1-15,-1 0 16,-35 0 0,0-1-1,36-35-15,0 0 16,-36-35 0,36 35-16,-36-36 0,71 36 15,-71-36-15,36 0 0,0 36 16,-36-35-16,36 35 0,-36-36 15,35 36-15,1 0 32,-36 36-17,36-1 1,-36 1-16,0 0 16,36-36-16,-36 36 15,0-1-15,35-35 16,1 0 15,0 0-15,-36-35-16,36-1 0,0 0 15,-36 0-15,35 36 16,1-35-16,0 35 16,0 0-1,-1 0-15,1 0 16,0 0-1,-36 35-15,36-35 0,0 0 16,35 36 0,-35-36-16,0 0 15,35 0 1,-35 0-16,-36-36 16,36 36-16,-36-35 0,35 35 15,-35-36 1,0 0-16,0 0 15,0 0 48,0 72-47,0 0-16,0 0 0,0 0 15,0-1-15,0 1 0,0 0 16,36 0-16,0-36 15,-36 35-15,36-35 0,35 0 16,-35-35 0,0 35-16,-36-36 0,36 0 15,-1 36-15,1-71 0,0 35 0,-36 0 16,36 36-16,-36-36 0,0 0 16,0 1-16,36-1 0,-36 0 15,0 0-15,-36 1 16,0 35-1,36 35 1,0 1-16,0 0 16,0 0-1,0-1-15,36-35 16,0 36 0,-1-36-16,-35 36 15,36 0 1,-36 0-16,0-1 15,0 1-15,0 0 16,0 0-16,0-1 16,-36 1-16,72-36 31,0 0-15,0 0-1,-1 0 1,1 0-16,-36-36 15,36 36-15,0 0 0,-36-35 0</inkml:trace>
  <inkml:trace contextRef="#ctx0" brushRef="#br2" timeOffset="190428.43">12628 6976 0,'0'36'0,"36"-36"47,-36-36-32,36 36-15,-36-36 16,36 1-16,-36-1 0,0 0 16,36 0-16,-36 0 0,0 1 15,35-37-15,-35 36 16,0 1-16,36-1 0,-36 0 0,0 0 15,0-35-15,0 35 16,0 0 0,36 0 15,-36 72-15,0 0-16,0 0 15,0-1-15,0 1 0,0 0 16,0 0-16,0 71 0,0-35 15,0-1-15,0 72 16,36-35 0,-36-73-16,0 1 0,0 0 0,35 35 15,1-35 1,0-36 0,0-36-16,0 36 15,-36-35-15,35-1 16,1 0-16,0 0 0,-36 1 0,0-1 15,36 0-15,-36 0 0,0 1 16,0-1-16,0 0 0,0 0 16,-36 36-16,0-36 15,0 36-15,1-35 16,-1 35-16,0 0 16,0 35-16,0-35 0,36 36 15,-35-36-15,35 36 16,0 0-16,35-36 15,1 0-15,-36 36 0,36-1 16</inkml:trace>
  <inkml:trace contextRef="#ctx0" brushRef="#br2" timeOffset="192093.13">13416 7191 0,'35'0'0,"1"0"31,-36-36-31,36 36 15,-36-36-15,36 0 0,-36 1 16,35-1-16,-35 0 0,0 0 16,36 1-16,0-37 0,-36 36 15,36-35-15,-36 35 0,0 0 16,35 36-16,-35-71 0,-35 71 16,-1 35-1,36 1 1,-36 0-16,36 35 15,0 1-15,0-36 16,36 0-16,0-36 16,-1 35-16,1-35 15,0 0-15,0 0 16,0 36-16,-1-36 16,1 0-16,-36 36 15,36-36-15,0 36 16,-1-36-16,-35 35 0,36-35 15,0 0-15,0 0 16,0 0 0,-1-35-1,1-1 1,0-36-16,0 37 16,-36-1-16,35 36 15,-35-36-15,0-36 0,0 37 16,0-1-16,0 0 15,-35 0-15,-1 36 16,0 0 0,0 36-1,1 0-15,35 35 16,-36-71-16,36 36 16,0 0-16,0 0 0,0 35 15,0-35 1,36-36-1,-1 0-15,1 0 16,0-36-16,35-35 16,-35 35-1,-36 0-15,36 36 0,-36-36 0,0 1 16,0-1-16,0 72 47,0-1-32,0 1-15,0 0 16,0 0-16,0 0 16,0-1-1,36-35-15,0 0 32,-36-35-32,35-1 15,1 36-15,-36-36 0,36 0 0,-36 0 16,36 1-16,-1-1 15,1 0-15,-36 0 16,36 36-16,0 36 31,-36 0-15,0 0 0,35-1-16,-35 1 0,0 0 15,0 0 1,0 0-16,36-36 0,-36 35 15,36-35 1,0 0-16,0-35 16,-1-1-16,1 0 15,0 36-15,-36-36 0,36 0 16,-1 36-16,1-35 16,0 35-16,0 0 15,-36 35 1,36-35-16,-36 36 0,35-36 15,1 36-15,0-36 16,-36 36-16,36-36 0,-1 0 16,1 0-16,0 0 0,0 0 15,0 0-15,-1 0 0,1-36 16,0 36-16,-36-36 16,36 0-16,-1 1 15,-35-1-15,36-36 0,-36 37 16,0-1-16,36 36 0,-36-36 15,0 0-15,0 0 0,-36 36 16,0 0 0,1 36-1,-1 0-15,36 0 16,-36-36-16,0 71 0,1-35 16,35 0-16,-36 0 0,36-1 15,-36 1-15,36 0 0,36 0 16,0-36-1,-1-36-15,1 36 16,0-36-16,0 36 0,-36-36 16,71-35-16,-35 35 0,0 0 15,0-35-15,-36 35 0,35 0 0,1-35 16,-36 35-16,0 0 16,0 0-16,0 1 0,0-1 15,0-36-15,0 36 0,0 1 16,0-1-16,0 0 15,0 0-15,0 72 32,0 36-32,0-37 15,0 1-15,0 0 0,0 0 16,0 0-16,0 71 0,0-36 16,0-35-16,0 36 0,-36-36 15,36 35-15,0 1 0,0-37 0,0 37 16,0-36-16,-35-36 15,35 36-15,0-1 0,35-35 32,-35-35-17</inkml:trace>
  <inkml:trace contextRef="#ctx0" brushRef="#br2" timeOffset="194108.55">17565 6654 0,'0'36'0,"0"0"46,0-1 1,0-70-15,0-1-17,0 0 1,0 0-1,0 72 110,0 0-109,0-72 31,0 0-47,36 1 16,0-1-16,-36 0 15,0 0-15,36 0 0,-36 1 0,35-37 16,1 36-16,-36 1 0,0-1 15,0-36-15,36 36 0,-36-35 16,0 35-16,0 0 0,0 1 16,0-1-16,0 0 15,0 0 1,-36 36-16,36 36 16,-36-36-16,36 36 0,0 0 15,-35-1-15,35 1 16,-36 0-16,36 0 0,-36 35 0,36-35 15,0 36-15,-36-37 0,144 395 63,-73-395-63,1-35 16,0 0-16,36 0 15,-37 0-15,1-35 0,0-1 16,0 0-16,-36 0 15,35 1-15,-35-1 0,36 36 16,-36-36-16,0 0 16,0 72 15,0 0-15,0 0-16,0-1 15,0 1-15,36 0 16,-36 0-1,36-36-15,0 0 16,-1 0 0,1-36-16,0 0 15,-36 0 1,36 1-16,-36-37 16,0 36-16,0 0 15,-36 1-15,36-1 0,-36 36 16,0 0-16,36-36 15,-35 36-15,-1 0 0,0 36 16,0 0 0,36-1-16,-36-35 0,36 36 15,-35 0-15,35 0 16,0 0-16,35-36 16,1 35-1,0-35 1,0 0-16,-36-35 0,71-1 15,-35 0-15,0 36 0,0-36 0,107-35 32,-107-1-1,-1 72 0,-35 36-15,0 0-16,36-36 15,-36 35-15,36 37 0,-36-36 16,143 0 15,-107-36-15,-1 0-16,1-36 0,0 0 16,0 36-16,-36-36 0,36 0 15,-1 1-15,1-1 0,-36 0 16,36 0-16,-36 1 15,0-1-15,0 72 47,0-1-31,0 1-16,0 0 0,0 0 16,0 35-16,-36 37 0,36-37 15,-36 1-15,36-37 0,-35 37 16,35 0-16,-72 71 0,72-72 15,-36 1-15,0-1 0,36-35 16,-35 36-16,-37-1 0,72-35 16,-36 0-16,1-36 0,35 35 0,-36-35 15,0 0-15,0-35 16,36-1 0,0 0-16,0 0 0,-35 1 15,35-1-15,0 0 16,35-71-16,1 71 0,-36 0 0,36-35 15,0 35-15,-1 0 0,37-71 16,-36 35-16,35 36 0,-35 1 16,0-37-16,71 1 0,-35 35 15,-37 0-15,1 36 0,36-36 16,-36 36-16,-1-36 0</inkml:trace>
  <inkml:trace contextRef="#ctx0" brushRef="#br2" timeOffset="195320.37">19461 6547 0,'0'36'16,"36"-36"-16,0 0 62,-36-36-62,0 0 16,0 0-1,36 36-15,-36-36 0,0 1 16,-36-1 0,0 36-1,0 0 17,1 0-32,35 36 15,-36-36-15,36 35 0,-36-35 16,0 72-16,1-72 0,35 36 15,0 0-15,-36-36 0,36 35 16,0 1-16,0 0 0,36-36 16,-1 0-16,37 0 15,-36 0-15,-1-36 0,1 36 16,0-36-16,0 36 0,0-71 16,-1 71-16,1-36 0,0 0 15,-72 36 16,36 36-15,-36-36-16,36 36 16,0 0-16,0-1 15,36-35-15,0 0 16,0 0-16,-1 0 16,-35-35-16,36 35 15,0 0-15,0-36 0,-36 0 16,35 0-16,1 36 0,-36-36 15,36 36-15,0-71 0,-36 35 16,36 0-16,-36 1 16,0-1-16,35-36 0,-35 36 0,0 1 15,36-1-15,-36 0 16,0-35-16,0 35 16,0 0-1,0 0 1,0 1 46,0-1-30,0 0-17,0 0 1,0 0-16,0 1 31,0-1-31,-36 36 47,36 36-47,-35-1 0,35 1 16,0 0-16,-36 36 0,0-37 15,36 37-15,-36 35 0,0-71 16,36 35-16,0 1 0,-35-36 0,35 35 15,0 1-15,0-36 16,0-1-16,35 1 0,-35 0 16,36-36-16,0 36 0,-36 0 15,36-36-15,0 0 0,35-36 16,-71 0-16,36 36 0,0-36 16,-1 0-16,1-35 15,-36 35-15,36 0 0,-36 1 16,36-1-16,-36 0 15,0 0-15,0 0 16,0 72 31,0 0-47,0 0 0,0 0 16,0-1-16,36 37 15,-36-36-15,0-1 0,0 1 16,35-36-16,1 0 15,0 0 1,0 0-16,-1-36 0,1 1 16</inkml:trace>
  <inkml:trace contextRef="#ctx0" brushRef="#br2" timeOffset="195492.28">20642 5724 0,'-36'0'16</inkml:trace>
  <inkml:trace contextRef="#ctx0" brushRef="#br2" timeOffset="196288.59">20785 5688 0,'36'0'16,"-36"-36"-16,36 36 0,35-35 47,-71 70-47,0 37 15,0-36-15,0 0 16,0-1-16,0 1 0,0 36 15,-71-1-15,71-35 0,-36 35 0,0-35 16,36 0-16,-36 36 16,1-72-16,35 35 0,-36-35 15,36 36-15,36-72 16,-36 1 0,35 35-16,1-36 0,0 0 0,0 36 15,-36-36-15,35 36 0,1 0 16,0 0-1,0 36 1,-36 0 0,36 0-1,-36-1-15,35-35 16,1 0-16,0-35 16,0-1-1,-1 0-15,1 0 16,-36 0-16,36 1 0,0-1 15,-36 0-15,35-35 0,1 71 16,-36-36-16,0 0 0,36 0 16,-36 72 15,0 0-15,0 0-16,-36-1 0,36 73 15,-36-73-15,36 37 0,-35-36 16,-1 35-16,36 1 0,-72 71 15,37-71-15,-1-1 16,0 36-16,36-35 0,-36 0 16,-35 35-16,35-36 0,0 1 0,36-36 15,-36-1-15,1 37 0,-1-72 16,36 36-16,-36-36 0,36 36 16,-36-36-16,1 0 15,35-36 1,0 0-16,0 0 15,0 0-15,0 1 0,35-1 16,1-36-16,-36 1 0,36 35 16,0-35-16,-36 35 0,71-72 15,-35 73-15,0-37 16,0 36-16,-1 1 0,1-37 0,36 0 16,-37 37-16,1-1 0,0 36 15,0-36-15,-1 0 0,1 1 16,0 35-16,-36-36 0,36 36 15</inkml:trace>
  <inkml:trace contextRef="#ctx0" brushRef="#br2" timeOffset="196485.48">21787 6189 0,'36'0'0,"-36"-36"15,0 0 32,-36 36-31</inkml:trace>
  <inkml:trace contextRef="#ctx0" brushRef="#br0">22896 5796 0,'36'0'78,"35"0"-62,1-36-1,-37 0-15,73 0 0,-37 0 0,1 1 16,-1-1-16,1 0 0,0 0 15,71 1-15,-72-1 0,1 36 16,-37-36-16,1 36 0,0 0 16,36-36-16,-72 72 31,-36-36-15,36 36-16,-36-36 0,0 0 15</inkml:trace>
  <inkml:trace contextRef="#ctx0" brushRef="#br0">23110 6117 0,'0'36'47,"36"-72"78,0 36-125,36-35 15,-37 35-15,1 0 0,0 0 16,0-36-16,-1 36 0,37-36 15,35 36-15,-107-36 0,72 36 16,-36 0-16,-1-35 0,1 35 16,0 0-1,-36-36 32</inkml:trace>
  <inkml:trace contextRef="#ctx0" brushRef="#br0">23754 5259 0,'0'36'15,"36"-72"267</inkml:trace>
  <inkml:trace contextRef="#ctx0" brushRef="#br2" timeOffset="200848.75">7477 8336 0,'0'-36'16,"0"0"-1,-36 36 32,0 0-31,1 0 31,70-36 15,1 0-62,0 1 16,0 35-1,71-72-15,-71 72 0,0-36 0,-1 1 16,37 35-16,-36-36 0,35 36 16,-35-36-16,0 36 0,0 0 15,-1 0-15,1 0 16,-72 0 46</inkml:trace>
  <inkml:trace contextRef="#ctx0" brushRef="#br2" timeOffset="201204.72">7799 8228 0,'0'-36'47,"36"36"-31,-36 36-16,0 0 0,0 0 15,35 0-15,-35-1 0,0 1 16,0 0-16,0 71 0,36-35 16,-36-37-16,0 1 0,0 0 15,0 0-15,0 35 0,0-35 0,36-36 16,-36 36-16,0-72 47,0 0-47</inkml:trace>
  <inkml:trace contextRef="#ctx0" brushRef="#br2" timeOffset="201601">8157 8514 0,'35'72'31,"-35"-36"-15,0-1-16,36 1 0,-36 0 15,36-36-15,-36 36 16,36 0-16,0-36 15,-1 0 1,1-36 0,-36 0-16,0 0 15,0 0-15,0 1 0,0-1 16,0 0-16,0 0 0,-36 36 16,36-35-16,-35 35 0,35-36 15,-36 36-15,36-36 0,-36 36 16,0 0-1,36 36-15,-36 0 0,1-1 16,35 1-16,-36 0 16,36 0-16,36 35 15,-1-35-15,1-36 16</inkml:trace>
  <inkml:trace contextRef="#ctx0" brushRef="#br2" timeOffset="204192.56">10446 8622 0,'36'0'15,"-36"-36"1,0 0-16,36 36 15,-36-36-15,0 1 16,0-1-16,0 0 0,0 0 0,-36 1 16,36-1-16,-36 0 15,36 0 1,-36 36-16,1 36 16,35 0-1,-36 0-15,36-1 0,-36 1 16,36 0-16,0 0 0,0-1 15,0 1-15,0 0 0,0 0 16,0-1-16,0 1 16,36-36-16,-36 36 0,36-36 15,-1 0-15,-35-36 0,36 0 16,0 1-16,0-1 16,-36 0-16,36 0 0,-1-35 15,-35-1-15,0 37 0,0-1 16,36 0-16,-36-36 0,0 1 15,0 35-15,0-35 0,0 35 16,0 0-16,0 0 0,0 0 16,0 1-16,0-1 15,0 72 17,0-1-32,36 37 15,-36-36-15,0 0 0,36-1 0,-36 1 16,0 0-16,0 71 0,35-71 15,-35 0-15,0 0 0,0-1 16,36 1-16,-36 36 0,36-1 16,0-35-16,-36 0 15,36-36-15,-1 35 16,1-35-16,36 0 0,-72-35 16,35 35-16,1-36 15,0 36-15,-36-36 0,71-35 16,-71 35-16,36 36 0,-36-36 15,0 0-15,36 1 0,-36-37 16,0 36-16,0 0 0,0 1 16,-36 35-16,36-36 0,-36 0 15,1 36 1,-1 0 0,36 36-16,-36 0 15,36-1-15,0 37 0,0-36 0,0 0 16,0-1-16,0 1 15,0 36-15,36-72 16,-36 35-16,36-35 0,-1 36 16,37-36-16,-36 0 15,0 0-15,-1-36 0,1 36 0,0-35 16,35-1-16,-35 0 0,0 0 16,-36 1-16,36-1 15,0 0-15,-36 0 0,0 0 16,35 36-16,-35-35 15,36 70 32,-36 1-47,36-36 16,-36 36-16,36 0 16,-1 0-16,-35-1 0,0 1 15,36-36 1,0 0-1,-36-36 1,36 1-16,0-1 16,-36 0-16,35 36 0,1-36 15,0 0-15,0 1 0,-1 35 16,1 0 0,0 0-1,-36 35 1,36 1-16,-36 0 0,35-36 15,-35 36-15,36-36 0,-36 36 16,36-1-16,0 1 16,0-36-16,-1 36 15,1-36-15,0 0 16,0 0-16,-1-36 16,1 0-16,0 1 0,0-1 15,0-36-15,-1 36 16,1 1-16,-36-1 15,0 0-15,36 0 0,0-35 16,-36-1-16,0 36 16,0-35-16,0 35 0,35 0 0,-35 1 15,0-37 1,0 36 0,0 0-1,36 72 188,-36 36-203,0-36 16,36-1-16,-36 1 0,0 0 16,0 0-16,0 71 15,0-71-15,0 35 0,0-35 16,36 36-16,-36-37 0,0 37 15,0-36-15,36 0 0,-36-1 16,35-35-16,-35 36 0,36-36 16,0 0-16,-36-36 0,36 36 15,-1-35-15,1-37 16,0 72-16,-36-36 0,36 0 16,-36 1-16,0-1 0,36 0 0,-36 0 15,0 1-15,0-1 16,0 0-16,0 72 47,0 0-47,0-1 15,0 1-15,35 36 16,1-37-16,-36 1 0,36 0 16,0 0-16,-36 0 15,35-36-15,-35 35 0,36-35 16,-36-35-16,0-1 15,0 0 1,-36-36-16</inkml:trace>
  <inkml:trace contextRef="#ctx0" brushRef="#br2" timeOffset="204364.47">13201 7942 0,'-36'0'15,"0"0"-15,1 0 16,35-36 31,35 36-47,1-36 0,0 36 15,0 0-15,-1 0 16,-35-35-16,36 35 0,0-36 16</inkml:trace>
  <inkml:trace contextRef="#ctx0" brushRef="#br2" timeOffset="204537.37">13487 7692 0,'-36'0'15,"36"-36"17,36 36-1,-36-36-31,36 36 15</inkml:trace>
  <inkml:trace contextRef="#ctx0" brushRef="#br2" timeOffset="202090.27">9409 8729 0,'36'0'78,"-36"-36"-62,35 0-16,-35-35 15,36 35-15,-36 0 16,0 1-16,0-1 15,36-36-15,-36 37 0,0-1 16,0 0 0,0 72-1,0 0 1,0-1-16,0 1 0,0 0 16,0 0-16,0-1 0,0 1 15,36 0-15,-36 0 16,0-1-16,35-35 0,-35 36 0,36 0 15,0-36-15,0 0 16,-1 0 0,1-36-16,0 0 0,-36 1 15</inkml:trace>
  <inkml:trace contextRef="#ctx0" brushRef="#br2" timeOffset="202245.18">9731 8049 0,'0'-35'0,"-36"35"16,72 0 15,-1 0-15</inkml:trace>
  <inkml:trace contextRef="#ctx0" brushRef="#br2" timeOffset="205780.66">13988 8157 0,'0'-36'31,"36"36"-15,-36-36-16,0 0 15,0 1-15,35-1 0,-35 0 0,0 0 16,36-35-16,-36 35 16,36 0-16,-36 0 0,36 36 15,-36-35-15,36-1 16,-36 0-16,35 36 15,1 107 17,-36-71-32,0 0 0,0 35 0,0-35 15,0 0-15,0 36 0,0-37 16,0 37-16,0 35 16,0-35-16,0-1 0,0-35 15,-36 36-15,36-1 0,0 36 0,0-71 16,0 0-16,0 0 0,0 0 15,0-1-15,0 1 0,36-36 16,-36 36-16,36-36 16,0 0-16,-1 0 15,-35-36-15,36 36 0,-36-36 0,36 36 16,-36-35-16,36-1 0,-36 0 16,36 36-16,-36-36 0,0 0 15,0 1-15,0-1 0,0 0 16,-36 0-16,36 1 15,-36-1-15,0-36 0,0 72 16,36-35-16,-35 35 0,35-36 16,-36 36-16,36-72 0,0 36 15,0 1-15,0-1 16,71-36-16,-35 37 16,0-1-16,0 0 15,0 0-15,-1 36 0,1 0 0,0-36 16,0 36-16,-1 0 0,1 0 15,0 36-15,0-36 16,-36 36-16,35 0 16,-35 0-1,0-1-15,36-35 16,-36 36-16,36-36 16,0 0-16,0 0 15,-1 0 1,1 0-16,-36-36 0,72 1 15,-72-1-15,35 36 0,-35-36 0,72-179 63,-72 180-63,36 70 47,-36 1-32,0 0-15,0 0 16,0-1-16,0 73 0,0-72 16,0-1-16,0 37 0,0-36 0,0-1 15,0 37-15,-36 35 0,36-35 16,0-1-16,-36 1 0,36-36 16,0 35-16,-36 72 0,1-107 15,-1 0-15,36 35 0,-36-35 16,36 0-16,-36 36 0,1-37 15,-1-35 17,36-35-32,0-1 15,0 0-15,0 0 16,0 0-16,0 1 0,0-1 16,0 0-16,36 0 0,-36 1 0,35-37 15,1 36-15,-36 0 0,36 1 16,0-37-16,35-35 0,-35 71 15,0 0-15,0 1 16,-1-1-16,-35 0 0,36-36 0,0 72 16,-36-35-16,36-1 15,-36 0 1,0 0 31</inkml:trace>
  <inkml:trace contextRef="#ctx0" brushRef="#br2" timeOffset="206900.66">16385 8121 0,'0'-36'0,"36"0"16,-36 1-1,35-1 32,-70 0 0,35 0-31,35 36 109,-35-36-110,0 1 1,0-1 0,0 0-1,-35 36 17,35 36-32,-36 0 15,36-1-15,0 1 16,-36-36-16,36 36 0,0 0 15,0 0-15,0-1 16,0 1-16,36 0 0,0 0 16,-1-1-1,1-35 1,0 36-16,0 0 16,-36 0-1,-36-36 1,36 36-16,-36-1 0,0-35 15,36 36-15,-35-36 16,-1 36-16,0-36 16,0 0-16,0 0 15,1 0 1,35-36-16,0 0 31,35 36-31,1-35 0,-36-1 16,36 0-16</inkml:trace>
  <inkml:trace contextRef="#ctx0" brushRef="#br2" timeOffset="207692.23">16743 7942 0,'0'-36'16,"35"36"-16,1 0 31,-36 36-16,0 0 1,0 0-16,0-1 16,0 1-16,0 0 0,0 0 15,36-36-15,-36 71 0,0-35 0,0 0 16,36-36 15,-36-36-15,35 0-16,-35 0 0,36 36 15,-36-35-15,0-1 0,36 0 16,0 0-16,-36 1 0,36 35 16,-36 35 15,0 1-31,0 0 16,35-36-16,-35 36 0,0-1 0,36 1 15,-36 0-15,36-36 16,0 36-1,-1-36-15,-35-36 16,36 36-16,-36-36 0,36 36 16,0-71-16,-1 35 15,-35 0-15,0 0 0,36 1 16,-36-1-16,0 0 31,0 72-15,0 0-1,0-1-15,36 1 0,-36 0 16,36-36-16,-36 36 0,36-1 16,-1-35-16,-35 36 15,36-36-15,0 0 0,0-36 16,-1 1 0,1-1-16,0 0 0,0 0 15,-36 1-15,0-1 16,36 0-16,-36 0 0,0 0 15,0 1 1,0 70 0,0 1-1,0 0-15,0 0 16,0 0-16,35-1 0,-35 1 16,0 0-16,36-36 0,-36 36 15,36-1-15,-36 1 0,36-36 16,-1 0-1,1 0-15,-36-36 16,36 1-16</inkml:trace>
  <inkml:trace contextRef="#ctx0" brushRef="#br2" timeOffset="207861.13">17995 7584 0,'-36'0'15,"72"0"48</inkml:trace>
  <inkml:trace contextRef="#ctx0" brushRef="#br2" timeOffset="209529.31">18281 8014 0,'-36'0'0,"0"0"16,36-36 15,36 36-15,0-36-16,35 36 15,73-36 1,-73 0 0,-35 36-16,35-35 15,-35 35-15,0 0 0,0 0 16,-36-36-16,35 36 16,-35-36-16,36 36 15,-36-36-15,-36 36 47,36 36-47,-35 0 0,35 0 16,-36-1-16,36 1 15,0 0-15,-36 0 0,36 0 16,0 35-16,0-35 16,36-36-16,-36 36 0,36-1 15,-1-35-15,1 0 16,0 0-16,0 0 0,0 0 15,35-35-15,-35-1 16,0 0-16,-1 0 0,1 1 16,-36-1-16,36-36 0,-36 36 15,36 1-15,-36-1 0,0 0 0,0 0 16,0-35-16,0 35 16,0 0-16,0 0 15,0 1 1,0 70-1,0 1 1,0 0 0,0 36-16,-36-72 0,36 35 15,0 1-15,0 0 0,0 35 16,-36-35-16,36 0 0,0 0 16,0 0-16,0-1 0,0 1 15,36-36-15,0 0 16,0-36-1,-1 36-15,-35-35 16,36-1-16,0 36 0,-36-36 16,36 0-16,-1 0 0,-35 1 0,36 35 15,-36-36-15,36 36 16,0 0 0,-36 36-1,0-1-15,36-35 0,-36 36 16,35 0-16,-35 0 15,36 0-15,0-36 16,0 0 0,-1 0-16,1-36 15,0 0-15,-36 0 16,36 36-16,-36-36 0,0 1 16,35-1-16,-35 0 0,36 0 0,-36 1 15,0-1 1,36 36-1,-36 36 1,0-1-16,36 1 16,-36 0-16,36 0 15,-36-1-15,35-35 16,-35 36-16,36-36 16,0 0-16,-36-36 15,36 36-15,-36-35 16,35-1-16,-35 0 0</inkml:trace>
  <inkml:trace contextRef="#ctx0" brushRef="#br2" timeOffset="208541.3">18245 7513 0,'0'-36'16,"36"36"0,0 0 15,-36 36-16,0-1-15,0 37 16,0-36-16,0 35 0,0-35 16,0 0-16,0 35 0,0 1 15,0 0-15,0-37 0,0 1 16,0 0-16,-36 0 0,36-1 16,0 1-16,36-72 31,-36 1-16</inkml:trace>
  <inkml:trace contextRef="#ctx0" brushRef="#br2" timeOffset="209685.2">20105 7298 0,'0'-36'0,"-35"36"0,70 0 46,-35 36-46,36-36 16,-36 36-16</inkml:trace>
  <inkml:trace contextRef="#ctx0" brushRef="#br2" timeOffset="210756.14">20463 7692 0,'36'0'0,"0"107"79,-36-71-79,0-1 0,-36 1 15,36-72 32,36 1-31,-1-1-16,1-36 0,-36 37 15,36 35-15,-36-36 0,36 0 16,35 0-16,-71 0 16,36 36-16,0 0 15,0 0-15,-1 0 16,1 0-16,-36 36 15,36 0-15,0 0 16,-36 0-16,36-1 16,-1 1-16,1 0 15,0-36 1,0 0-16,-1 0 0,1 0 16,0-36-16,0 36 15,-1-36-15,-35 1 0,36-1 16,-36 0-16,36 36 0,-36-36 15,0-35-15,36 35 0,-36 0 16,0 0 0,-36 36-16,0-35 0,0 35 15,36 35 1,-35 1-16,-1-36 0,0 36 16,0 0-16,36-1 15,-35 1-15,35 0 0,0 0 16,0 0-16,35-1 15,1-35-15,143-35 63,-143-1-16,-36 72-47,0-1 15,-36 1-15,36 0 16,0 35-16,0-35 0,-36 72 0,36-73 16,-36 37-16,36-1 0,-35 1 15,35 0-15,-72 71 0,36-36 16,36-36-16,-35 1 0,-1-36 16,0 35-16,-35 37 0,71-73 15,-36 1-15,0 0 0,0 0 16,36 0-16,-36-1 0,1-35 15,-1 0-15,0-35 16,0-1 0,36-36-16,0 1 15,0-1-15,36 1 0,0-37 16,0 37-16,-1-1 0,-35 36 16,36-35-16,0-1 0,36-35 15,-37 71-15,1-35 0,0 35 16,0 0-16,-1 0 0,37-35 15,-36 71-15,-36-36 0,35 36 16,-35-36-16,36 36 0,-36-36 16,36 36-16,-72 0 62</inkml:trace>
  <inkml:trace contextRef="#ctx0" brushRef="#br2" timeOffset="211957.07">22574 7656 0,'0'-36'16,"-36"0"-1,0 36 17,36-36-17,0 1 16,0-1-15,36 36 0,-36 36-1,0-1 1,36 1-16,-36 36 16,0-36-16,0 35 0,0 1 0,0-37 15,-36 1-15,36 36 16,0-36-16,-36 35 0,36-35 15,0 0-15,0-1 0,-36 1 16,36 0-16,0-72 31,0 0-15,0 1-16,0-1 0,0-36 16,0 37-16,0-1 0,0 0 15,0 0-15,36-35 0,-36-1 16,36 36-16,-36 1 0,36-37 15,0 36-15,-1-35 0,-35 35 0,36 0 16,-36 0-16,36 36 16,-36-35-16,36-1 0,-1 0 15,1 0-15,0 36 16,0-36-16,0 36 16,-1 36-1,-35 0-15,36-36 0,-36 36 16,0 0-16,0-1 0,0 1 15,0 0-15,-36 0 0,36-1 16,-35-35-16,35 36 0,-36 36 16,0-72-16,0 36 0,0-36 15,1 35-15,-1-35 16,0 0 0,36-35-16,0-1 15,-36 36-15,36-36 0,0 0 16,36 36-16,-36-36 0,36 36 15,0-35 1,-1 35-16,1 0 0,0 0 16,0 0-16,0 0 0</inkml:trace>
  <inkml:trace contextRef="#ctx0" brushRef="#br2" timeOffset="212876.82">23361 7620 0,'36'0'16,"-1"0"-1,-35-36 1,0 0-16,0 1 0,-35-1 31,-1 36-31,-36 0 16,37 36 0,-1-1-16,0-35 15,0 72-15,36-36 16,0 0-16,0-1 15,36-35 1,0 0-16,35-35 16,-35 35-1,0-36-15,0 36 0,-1-36 16,1 36-16,-36-36 0,36 36 16,-36 36-1,0 0 1,0 0-1,36-1 1,0-35-16,-1 0 16,1 0-16,0-35 15,0-1-15,-1 0 16,1 0-16,-36 0 16,36 1-16,0-1 0,-36 0 15,35 0-15,-35 1 0,0-1 0,36-36 16,-36 36-16,0 1 0,0-1 15,0 0-15,0-35 0,0 35 16,0 0-16,0 72 47,0 0-47,0-1 0,-36 1 16,36 0-16,0 0 0,0 71 15,0-71-15,0 0 16,0 35-16,0-35 0,0 0 15,0 35-15,0-35 0,0 0 0,36 0 16,0-1-16,0 1 16,0-36-16,-1 0 15,1-36-15,0 1 16,0 35-16,-1-36 0,-35 0 16,36 0-16,0-35 0,0 35 15,-36-36-15,0 37 0,36-1 0,-36 0 16,0-71-16,35 71 0,-35-36 15,0 37-15,0-1 0,0 0 16,0-35-16,0 35 16,0 0-1,0 72 1,0 0-16,-35-1 16,35 1-16,0 0 0,-36 35 15,36-35-15,0 36 0,0-1 16,-36 1-16,36-36 0,0-1 15,0 37-15,0-36 0,0 35 0,36-35 16,-36 36-16,36-37 16,-36 37-16,35-72 0,1 36 15,0-36-15,35-36 16,-35 0 0,-36 0-16</inkml:trace>
  <inkml:trace contextRef="#ctx0" brushRef="#br2" timeOffset="213108.69">23969 7370 0,'-36'0'16,"0"0"-16,1 0 15,70 0 16,1 0-15,0-36-16,0 36 0,0 0 16,-1-36-16,73 36 0,-73-36 15,37 36-15,-36 0 0,35-36 16,-35 36-16,71-35 0</inkml:trace>
  <inkml:trace contextRef="#ctx0" brushRef="#br2" timeOffset="214260.72">24720 7513 0,'0'35'15,"36"-70"16,36-1 1,-72 0-32,35 36 0,1-36 0,-36 1 15,36 35-15,0-36 0,-36 0 16,35 0-16,-35 0 16,-35 36-1,-1 0 1,0 0-1,36 36-15,-36-36 0,36 36 16,-35 0-16,35 0 0,-36-36 16,36 35-16,0 1 0,0 0 0,0 0 15,0-1-15,0 1 16,36 0-16,-1 0 16,1-36-16,0 0 15,35 0 1,-35 0-16,0 0 0,0 0 0,0-36 15,35 0-15,-35 36 0,-36-36 16,36 36-16,-36-35 16,35-1-16,1 0 0,-36 0 15,0 1-15,0-1 16,36 0-16,-36 0 0,0 0 16,0 1-16,0-1 15,-36 0 1,36 72-1,-36 0 17,36-1-32,0 1 0,0 0 15,0 0 1,36-36-16,-36 36 16,36-36-16,-36 35 15,36-35-15,0 0 16,-36 36-16,35-36 0,1 0 15,250-250 110,-286 285-109,0 1 0,0 0-16,0 0 15,0 0 1,36-1-16,-36 1 0,0 0 16,36 0-1,0-36 1,-36-36-16,35 36 15,-35-36-15,36 36 16,-36-36-16,36 36 0,0-71 16,-36 35-16,36 36 0,-36-36 15,0 0-15,35 1 0,-35-1 0,36 0 16,-36 0-16,36 36 16,0 0-1,-1 36 1,-35 0-1,36-36-15,-36 36 16,0-1-16,36-35 0,-36 36 16,0 0-16,36 0 15,-1-36 1,1 0 15,-36-36-31</inkml:trace>
  <inkml:trace contextRef="#ctx0" brushRef="#br2" timeOffset="-213875.79">27260 7191 0,'36'-36'16,"0"36"0,-36-36-16,36 0 15,-36 1 1,0-1 15,-36 36-15,36 36-1,-36-1-15,36 1 16,-36 0-16,36 0 16,-35-1-16,35 1 0,0 0 15,0 0-15,0 0 16,0-1-16,35-35 16,1 0-1,0 0-15,0 0 16,-1-35-16,-35-1 15,36 36-15,-36-36 0,0 0 16,0-35-16,0 35 16,-36 36-16,36-36 0,-35 0 15,-1 1-15,0 35 16,36-36 0,-36 36-16,72-36 31,36-35-16,-37 71-15,1-36 0,0 36 16,-36-36-16,71 0 16,-35 0-16,-36 1 0,36 35 15,-36-36-15,36 0 0,0 36 16,-36-36-16,35 36 16,1 36-1,-36 36 1,0-37-16,0 1 15,0 36-15,0-36 0,0 71 16,0-36-16,-36 1 0,36-36 16,0 35-16,-35 1 0,35 35 15,-36-35-15,36-37 0,0 37 0,-36-36 16,36 35-16,-36 37 16,36-73-16,0 1 0,-36 0 15,36 0-15,0 35 0,0-35 16,0 0-16,36-36 31,0 0-31,0 0 16,0-36-16,-1 0 0,1 36 15,0-35-15,0 35 0,-36-36 16,35 0-16,1 36 0,-36-36 16,0 0-16,0 1 0,0-1 0,0 0 15,0 0-15,0 1 0,0-1 16,-36 0-1,1 0-15,-1 36 16,0-36-16,0 36 0,1 0 0,-1 0 16,0 0-16,0 0 15,72 0 1,0 0 0</inkml:trace>
  <inkml:trace contextRef="#ctx0" brushRef="#br2" timeOffset="-212435.94">28691 6797 0,'-35'0'47,"-1"0"-31,36 36-1,-36-36-15,0 72 16,0-37-16,36 1 16,0 0-16,-35 35 15,35-35-15,-36 0 0,36 0 16,0-1-16,36 1 0,-36 0 15,35-36-15,1 0 16,36 0-16,-36 0 16,-1-36-16,1 36 0,0-36 15,0 36-15,35-71 0,-35 35 16,0 0-16,-1 36 0,1-71 16,-36 35-1,0 72 32,0 0-47,0-1 0,-36-35 0,36 36 16,0 0-16,0 35 0,0-35 15,0 0-15,0 0 16,36-36-16,-36 36 0,36-1 16,0-35-1,0 0-15,-1-35 0,1-1 16,0 0-1,0 0-15,-36 0 16,0 1-16,0-1 0,0 0 0,0 0 16,0 1-16,0-1 0,-36 36 15,36-36-15,0 0 0,-36 1 16,0 35-16,1 0 16,-1 0-16,0 0 15,0 0-15,0 0 16,36 35-16,-35-35 15,35 36-15,0 0 16,35 0-16,1-36 16,0 0-1,36 0-15,-37 0 16,1 0-16,0 0 0,0 0 16,35-36-16,-35 36 0,0 0 15,-36-36-15,36 36 0,-36-36 16,35 36-1,-35 36 32,0 0-47,0 0 16,0-1-16,0 1 0,0 0 0,0 0 16,0-1-16,0 1 15,0 0 1,0-72-1,36 36 1,-36-36-16,0 1 0,36 35 16,0-72-16,-1 36 0,1 1 15,0-1-15,0-36 16,0 72-16,-36-35 16,35 35-16,1 0 15,-36 35 1,36 1-16,-36 0 15,0 0-15,36-36 16,-36 35-16,35 1 16,1-36-16,-36 36 0,36-36 15,0 0-15,-1-36 16,1 0-16,0 1 16,0-1-16,0 0 0,-36 0 15,35 1-15,-35-1 16,36-36-16,-36 36 0,0 1 15,0-1-15,0 0 16,0 0-16,-36 36 31,36 36-31,0 0 16,-35 0 0,35-1-16,0 1 0,0 0 15,0 0-15,0 0 0,0-1 16,35 1-16,1 0 15,-36 0-15,0-1 16,0 1 0,-36 0-1,1-36-15,-1 0 16,0 0-16,0 0 16,0 0-16,1-36 15,-1 0 1,36 1-1,36 35-15,-36-36 16,35 36-16</inkml:trace>
  <inkml:trace contextRef="#ctx0" brushRef="#br2" timeOffset="-210879.99">30552 6761 0,'35'0'15,"-35"-35"-15,36 35 16,-36 35 31,0 1-31,0 0-16,0 0 15,0 35-15,0-35 16,0 0-16,0 0 15,0-1 1,36-35-16,0 0 16,-36-35-16,35 35 15,-35-36-15,36 36 16,0-36-16,-36 0 0,36 1 16,-36-1-16,36 36 0,-36-72 15,35 72-15,-35-36 0,0 1 16,0-1-1,0 72 17,-35-36-17,35 71-15,0-35 16,-36 0-16,36 0 0,0 35 16,0-35-1,0 0-15,36-36 31,-1 0-15,1-36-16,0 0 16,0 0-1,-36 1-15,35-1 0,-35 0 16,36 0-16,-36 0 16,36 36-1,0 0 1,-36 36 15,0 0-31,0 0 16,0 0-1,0-1-15,0 1 16,0 0 15,36-72-15,-1 36-1,-35-36-15,108-35 32,-108 35-32,35 36 0,-35-36 15,36 36-15,0 0 32,-36 36-17,0 0 1,0 0-16,0-1 15,0 1 1,0 0-16,0 0 16,36-36-1,-1 0 1,1-36-16,0 36 16,-36-36-16,36 36 0,0-36 15,-1 1-15,1 35 16,0-36-16,-36 72 31,36-36-31,-36 35 16,0 1-16,0 0 15,0 0 1,35-36 0,1 0-1,-36-36-15,36 36 16,-36-36-16,36 0 15,-36 1-15,36-1 0,-36 0 16,35 0-16,-35 0 16,0 1-16,36 35 0,-36-36 15,0 0-15,0 0 16,-36 36-16,1 0 16,-1 36-1,36 0-15,-36-36 0,36 71 16,-36-35-16,36 0 15,0 0-15,-36 0 0,430-144 125,-358 108-125,-36-71 0,36 71 0,-36-36 16,35 0-16,1 0 16,-36 1-16,36 35 15,0-36-15,-1 36 16,1 0 0,-36 36-16,0-1 15,0 1-15,0 0 16,0 0-16,36-36 0,-36 71 15,0-35-15,0 0 16,0 0-16,36-1 16,-1-35-16,1 0 15,0 0-15,0-35 16,0-1-16,-36 0 16</inkml:trace>
  <inkml:trace contextRef="#ctx0" brushRef="#br2">3470 11627 0,'0'36'78,"0"-1"-62,0 1-1,36-36-15,-36 36 16,36-36-16,35 0 15,-35-36 1,0 36-16,35-71 0,-35 71 16,0-36-16,0 0 15,-1 0-15,1 0 0,0-35 16,0 35-16,71-35 16,-107 35-16,72-36 109</inkml:trace>
  <inkml:trace contextRef="#ctx0" brushRef="#br2" timeOffset="-208528.01">4686 10053 0,'-35'-36'78,"35"0"-31,35 36 0,-70 0 15,70-36-15,1 36-31,0-35-1,0 35-15,0 0 16,-36 35-16,0 1 16,0 0-16,0 0 0,0 35 0,0 1 15,-36-1-15,36-35 0,-36 36 16,36-1-16,-36 37 0,0-73 16,36 1-16,-35 0 0,35 0 15,-36-1-15,0-35 16,36-35-16,0-1 15,0 0-15,0 0 0,0 1 16,0-37-16,36 36 16,-36 0-16,36 36 15,-1 0-15,1 0 16,0 36 0,-36 0-16,36 0 15,-36 0-15,36-1 16,-36 1-16,35 0 15,1 0 1,0-36-16,0 0 16,-1-36-16,1 0 15,0 36-15</inkml:trace>
  <inkml:trace contextRef="#ctx0" brushRef="#br2" timeOffset="-208007.79">5223 9874 0,'0'-36'16,"-36"36"-16,36-36 15,0 0 1,36 36-1,0 0 1,0 36-16,35 0 16,-35 0-16,0 0 15,0-1-15,-1 1 0,1 36 16,0-1-16,0-35 0,-36 36 16,0-1-16,0 1 0,0 107 15,0-108-15,0 1 0,-36-1 16,0 1-16,36-1 0,-71 37 15,35-37-15,0-35 0,0 0 16,0-1-16,1 1 0,-37-36 0,36 36 16,1-36-16,-1-36 15,0 0-15,36 1 16,0-1-16</inkml:trace>
  <inkml:trace contextRef="#ctx0" brushRef="#br2" timeOffset="-208356.11">5080 10267 0,'36'0'62</inkml:trace>
  <inkml:trace contextRef="#ctx0" brushRef="#br2" timeOffset="-189180.46">8157 10303 0,'35'-107'31,"-35"71"0,-35 36-31,-1 0 16,0 0 0,36 36-16,-36 0 0,36-1 15,0 1-15,-35-36 0,35 36 16,0 0-16,0 35 0,0-35 15,0 0-15,35 0 16,1-36 0,-36-36-1,36 36-15,0-36 0,-36 0 0,35 0 16,-35 1-16,36 35 0,-36-36 16,36 0-16,-36 0 0,0 1 15,0 70 32,0 1-47,0 0 0,0 0 16,36-1-16,0 1 15,107-72 32,71-214 0,-214 214-31,36 0-16,-36 1 15,0-1 1,-36 72 15,36-1-15,0 1-16,0 0 0,0 36 15,0-37-15,0 1 16,0 0-16,0 0 16,0-1-16,0 1 0,36-36 15,-36 36-15,36-36 0,0 0 16,35 0-16,-35-36 16,0 36-16,-1-36 15,1 1-15,36-1 0,-36 0 0,-36 0 16,35 1-16,1-1 0,-36 0 15,36-36-15,0 37 0,-36-1 16,35 0-16,-35 0 16,0 1-16,0-37 0,36 36 0,-36 0 15,0 1-15,0-1 16,0 0-16,0 0 16,0 1-1,36 70 48,-36 1-63,0 0 15,0 0-15,0-1 16,0 1-16,0 0 0,0 0 16,0 35-16,0 1 0,0-36 0,0-1 15,0 37-15,0-36 0,0 0 16,0 35-16,0-35 0,0 0 15,0-1-15,0 1 16,36-72 0,0-35-1,-36-1-15,35 37 16,1-37-16,-36 36 0,36 36 16,-36-36-16,36 36 0,-36-35 15,35 35-15,1 0 16,0 0-1,-36 35-15,36-35 0,-1 72 16,-35-36 0,36-36-16,-36 36 0,36-1 15,0-35-15,-36 36 16,36-36-16,-1 0 16,1 0-16,0-36 0,0 1 15,-1-1-15,1 0 16,0 0-16,-36 0 15,36 1-15,-36-1 16,0 72 31,36-1-47,-36 1 16,0 0-16,35-36 0,-35 36 15,36 0-15,-36-1 0,36-35 16,0 36-16,-1-36 15,1-36-15,-36 1 16,0-1-16</inkml:trace>
  <inkml:trace contextRef="#ctx0" brushRef="#br2" timeOffset="-189031.55">10339 9695 0,'-36'0'16,"0"0"-1,72 0 17,-36 36-32,36-36 15</inkml:trace>
  <inkml:trace contextRef="#ctx0" brushRef="#br2" timeOffset="-188392.91">10661 10088 0,'36'0'16,"-36"36"-1,35-36-15,-35 36 16,0 0-16,36 0 16,-36-1-16,0 1 0,0 0 15,0 0-15,0-1 16,0-70 15,36-1-15,-36 0-16,36-35 0,-36 35 15,36 0-15,-36 0 0,35 36 16,-35-36-16,36 1 0,0-1 16,0 36-16,-1 0 15,1 0-15,0 0 0,0 36 16,-1-1-16,1 1 15,0 0 1,-36 0-16,36-36 16,0 0-16,-1 36 15,1-36-15,0 0 0,0-36 16,-1 36-16,-35-36 16,36 0-16,0 0 15,-36 1 1,0-1-16,0 0 15,0 0-15,0 1 16,-36 70 15,36 1-31,0 0 16,-36 0-16,36-1 0,0 1 16,0 0-16,0 0 15,36 0-15,0-1 16,0-35-1,0 0-15,-36-35 16,35 35-16,-35-36 16,36 36-16,-36-36 0</inkml:trace>
  <inkml:trace contextRef="#ctx0" brushRef="#br2" timeOffset="-191072.27">6761 10303 0,'0'-36'31,"0"1"0,0-1 32,0 0-48,0 0 17,0 72 30,0 0-46,0 0-16,0-1 15,0 1-15,36 0 16,-36 35-16,0-35 0,0 0 16,0 0-16,0 0 0,0-1 15,0 1-15,36 0 0,-36 0 16,0-1-1,0 1 1,-36-36-16,0 0 16,36 36-16,-35-36 15,-1 0 1,0 36-16,0-36 16,1 0-16,-1 0 15,36-36 1,0 0-16,0 0 15</inkml:trace>
  <inkml:trace contextRef="#ctx0" brushRef="#br2" timeOffset="-190489.87">6905 10124 0,'35'0'16,"1"36"15,-36 0-31,36-36 16,-36 36-16,36-1 0,-36 1 15,0 0-15,35-36 0,-35 36 16,0-1-16,36 1 0,-36 0 15,36-36-15,0 0 32,-36-36-17,0 0-15,35 1 0,-35-37 16,36 36-16,-36-71 0,36 71 16,-36 0-16,0 1 15,36-1-15,-36-36 0,36 37 16,-36-1-1,35 36-15,1 0 16,0 36 0,-36-1-1,36-35-15,-36 36 0,0 0 16,250 608 62</inkml:trace>
  <inkml:trace contextRef="#ctx0" brushRef="#br2" timeOffset="-186848.66">12772 10124 0,'0'36'0,"0"0"16,0 0 0,35-36 31,-35-36-47,36 0 15,-36 0-15,36 0 0,-36 1 16,0-1-16,36 0 0,-36 0 15,0 1-15,0-1 16,0 0-16,0 0 16,0 0-16,0 72 47,0 0-47,35 0 15,-35 35-15,0-35 16,0 0-16,0 0 15,0-1-15,36 1 0,-36 0 16,36-36 0,0 0-1,0-36 1,-1-35-16,1 35 16,0 0-16,-36-35 0,36 71 15,-36-36-15,0 0 16,35 36-16,-35 36 15,0 0 1,0-1-16,36 1 16,-36 0-16,0 0 15,36-1-15,0 1 16,-36 0-16,36-36 0,-1 0 16,1 36-16,0-36 15,0-36-15,-1 36 16,1-36-16,0 0 0,0 36 15,-36-35-15,35-1 0,-35 0 0,36 0 16,-36 1-16,36-1 0,-36 0 16,36 0-16,-36 0 0,0 1 15,0-1-15,0 0 16,0 0-16,-36 36 16,36 36-1,-36-36-15,36 36 0,0 0 16,-36-1-16,36 1 0,0 0 15,0 0 1,0 0-16,0-1 0,0 1 16,0 0-16,36-36 15,-36 36-15,36-36 16,0 0-16,-36 35 0,36-35 16,-36 36-16,0 0 31,-36-36-16,36 36-15,-36-36 0,0 36 0,0-36 16,1 0 0,-1 0-16,0 0 15,72-36 17,0 36-17,35-36-15,-35 36 0,0 0 16,-36-36-16,36 36 0,-1 0 15,1-36-15,36 36 0,-37 0 16,1-35-16,0 35 0,0-36 16,0 36-16,-1-36 0,1 36 15,0-36 1,0 1-16,-36-1 16,0 0-16,35 36 15,-35-36-15,0 0 0,-35 1 16,-1 35-1,36-36-15,-36 36 32,36 36-32,0-1 15,0 1-15,0 0 16,0 36-16,0-37 16,0 1-16,0 0 15,36 0-15,0-36 16,-1 0-1,1 0-15,0 0 16,0 0-16,-36-36 0,36 36 16,-1 0-16,1-36 0,0 36 15,-36-36-15,0 1 47</inkml:trace>
  <inkml:trace contextRef="#ctx0" brushRef="#br2" timeOffset="-183492.36">15598 9945 0,'0'36'78,"0"0"-46,0-72-1,0 0-15,0 1-16,36-1 15,-36 0-15,0 0 0,0 0 0,0-35 16,0 35-16,0 0 0,0 1 15,0-1-15,0 0 0,0 0 16,0 1-16,0-1 16,71 823 109,-71-751-110,0-72 17,0 0-32,0 0 15,0 0-15,-36 1 0,36-1 16,-35 36-16,35-36 15,-36 0 1,0 36 0,0 0-1,72 0 17,36-35-17,-37-1-15,1 36 16,0-36-16,0 36 0,-1-36 15,1 36-15,0-36 0,0 36 16,0 0-16,-1 0 0,1 0 0,0-35 16,0 35-1,-36 35-15,35-35 16,-35 36-16,0 0 16,0 0-16,36 35 0,-36-35 15,0 0-15,0 0 16,36-1-16,-36 1 0,36 0 15,-1 0-15,1-36 16,0 0-16,0 0 16,0-36-16,-1 0 15,1-35-15,-72-216 63,-250 323-1,250 0-62,36 0 16,36-36-16,0 36 16,0-36-16,-1 0 0</inkml:trace>
  <inkml:trace contextRef="#ctx0" brushRef="#br2" timeOffset="-181608.5">17029 9588 0,'36'35'62,"-1"1"-46,-35 0-16,36-36 0,-36 36 16,0-1-16,36-35 0,-36 72 15,36-72-15,-36 36 0,0 0 16,0-1-1,35-35-15,-35-35 32,0-1-32,36 0 15,-36 0-15,0 0 16,36 1-16,-36-1 0,36 0 16,-1 0-1,1 36-15,-36-35 16,36 35-16,-36 35 15,36-35-15,-36 36 16,0 0-16,36 0 16,-36-1-16,0 1 15,35 0-15,-35 0 16,36-36 0,0-36 15,0 0-31,-36 0 15,35 1-15,1-1 16,-36 0-16,36 0 0,0 1 16,0-1-16,-1 36 15,1 0 1,0 36-16,0-1 16,-1 1-1,1 0-15,0 0 0,0-1 16,0-35-16,-36 36 0,35-36 15,1 0-15,0 36 16,0-36-16,-1 0 0,1 0 16,0 0-16,0-36 15,0 36-15,-36-36 0,35 36 16,1-35-16,0-1 16,0 0-16,-1 0 0,-35 1 15,36 35-15,-36-36 0,36 0 16,-36 0-16,36-35 0,-1 35 15,-35 0-15,0 0 16,-35 36 0,35 36-16,-36-36 15,0 36-15,0 0 16,1-36-16,35 36 0,-36-1 16,36 1-16,-36 0 0,0 0 15,36-1-15,0 1 16,36-36-16,-36 36 0,36-36 15,0 0-15,35-36 16,-35 0 0,0 36-16,-1-35 0,1-37 15,0 72-15,-36-36 16,36 36-16,-72 0 47,36 36-32,0 0 1,0 0-16,0-1 16,36 1-1,-36 0 1,36-36-16,-1 0 16,-35-36-1,36 36-15,0-36 16,-36 1-16,36-1 15,-1 0 1,1 36 0,-36-36-16,36 36 15,0 36 1,-36 0-16,36 0 16,-36-1-1,0 1-15,0 0 16,35 0-16,1-36 31,0 0-15,-36-36-16,36 0 15,-36 0-15,35 36 0,1-35 16,-36-1-16,72 0 0,-36 0 16,-36 1-16,71-1 15,-35 36 1,0 0-16,-1 0 15,-35 36 1,36-36-16,0 35 16,-36 1-16,36 0 15,-36 0-15,35-36 0,1 35 16,0-35 0,0 0-16,0-35 15,-36-1 1,35 36-16,1-36 0,-36 0 15,36 1-15,-36-1 16,36 0-16,-36 0 16,0 0-16,35 36 15,-35-35-15,0 70 32,0 1-32,36-36 15,-36 36-15,0 0 0,36 35 16,-36-35-1,36-36-15,0 36 16,-1-36 0,-35-36-16,36 36 15,0-36-15,0 1 0,-36-1 16,35 0-16,1 0 16,-36 0-1,0 1-15,0 70 31,0 1-15,0 0-16,36 36 16,-36-37-16,0 1 15,0 0-15,36 0 16,0-72 15</inkml:trace>
  <inkml:trace contextRef="#ctx0" brushRef="#br2" timeOffset="-178756.15">21214 9301 0,'0'36'32,"-35"-36"-32,-1 0 46,36-36-14,0 1-17,0-1-15,36-36 16,-36 37-16,35-1 16,-35 0-16,36-36 0,-36 37 15,36 35-15,0 0 16,-36 35 15,35 37-31,-35-36 0,0 0 16,0-1-16,0 37 0,0-36 15,0 107-15,0-107 0,0 35 16,0 1-16,0-1 0,0 36 0,0-35 16,0 0-16,-35-37 0,35 37 15,0-36-15,-36 71 0,36-71 16,0 0-16,0-1 0,0 1 15,0 0-15,0 0 16,36-36-16,-1-36 16,1 36-1,0-72-15,0 1 16,-36 35 0,36 0-16,-36 0 0,35-35 15,-35 35-15,0 0 0,0 1 16,0-1-16,0 0 0,0 0 15,0 0-15,-35-35 16,35 35-16,-36 36 0,0-71 16,0 71-16,0 0 15,-35 0-15,35 35 16,0 1-16,1-36 16,35 36-1,35-36 1,1 0-16,0 0 15,0 0-15,-1-36 16,73 0-16,-72 36 0,-1-35 0,1 35 16,36-72-16,-37 72 15,-35-36-15,72 1 0,-36-1 16,0 0-16,-36 0 16,35 36-16,-35-36 0,36 36 15,-36-35-15,36 35 0,-36-36 16,-36 36 15,36 36-31,-36-1 16,1 37-16,-1-72 15,36 36-15,0 0 0,-36-36 0,36 35 16,-36 1-16,36 0 16,36-36-1,0 0 1,-36-36-16,71 0 15,-71 1-15,36 35 0,-36-36 16,36 36-16,0-36 0,-36 0 0,35 36 16,-35 72 15,36-36-15,-36-1-1,108 1 1,-73-36-1,1-36-15,-36 1 0,36 35 16,0-36-16,-1 36 0,-35-36 16,72 0-16,-72 0 0,36 1 15,-36-1-15,35 36 16,-35-36-16,0 0 0,0 72 62,0 0-46,0 0-16,0-1 0,0 37 0,0-36 16,36 0-16,-36-1 15,0 1-15,36 0 0,0 0 16,0-36-16,-1 0 16,1 0-16,0-36 15,0 0-15,-1 0 16,37-35-16,-72 35 0,36-36 15,0 37-15,-36-37 0,35 36 16,1-71-16,-36 71 0,36-35 16,-36 35-16,0 0 0,0-35 15,0 35-15,0 0 0,0 0 16,0 0-16,0 1 16,0 70 15,0 1-31,36 0 15,-36 71-15,0-71 16,0 0-16,0 35 0,0-35 16,0 72-16,0-73 0,0 1 15,0 0-15,0 0 0,0-1 16,0 37-16,0-36 16,0-72 15,0 0-16,0 0-15,0 1 16,0-1-16,-36 36 16,36-36-1,0 0 1,36 36 0,-1-35-16,1-1 15,0 36-15,0 0 0,0-36 16,-1 36-16,1 0 0,0 36 15,-36 0-15,36-1 16,-36 1-16,0 0 0,0 0 16,0-1-16,0 1 0,0 0 15,0 0-15,0 0 16,0-1-16,35-35 16,1 0-1,-36-35-15,36-1 0,0 36 0,-36-36 16,36 0-16,-36 0 15,35 1-15,1-1 0,-36 0 16,36 0-16,-36 1 0,36-1 16,-36 0-16,0 72 47,35 0-47,-35-1 15,36 1-15,-36 0 16,0 0-16,36-1 15,0-35-15,-36 36 0,35-36 16,1 0-16,0 0 16,-36-36-16,36 36 15,-36-35-15,36 35 0,-36-36 16,35 36-16,-35-72 0,36 72 16,-36-35-16,0-1 0,0 0 0,36 0 15,-36 0-15,0 1 0,0-1 16,-36 72 15,36-1-15,0 1-1,36 0-15,0-36 16,-1 0 0,1 0-1,0 0-15,0 0 16,0 0-16,-1 0 15,-35 36-15,36-36 16,-36 36-16,0-1 0,0 1 16,36 0-1,-36 0-15,36-36 16,-1 0-16,1 0 16,0 0-16,0-36 15,0 0-15,-1 36 16,1-36-16,-36 1 0,36 35 15,-36-36-15,36-36 16,-1 36-16,-35 1 0,0-1 16,36 0-16,-36-35 0,0 35 15,-36 36-15,1 0 16,35 36 0,-36-36-16,36 35 0,0 1 15,-36 36-15,36-37 0,0 1 16,0 0-16,0 0 0,0 0 15,36 35-15,-36-35 16,36-36-16,-1 36 0,1-36 16,0 0-16,0 0 0,-1-36 15,1 36-15,0-36 0,0 0 16,0 1-16,-36-1 0,35 0 16</inkml:trace>
  <inkml:trace contextRef="#ctx0" brushRef="#br2" timeOffset="-177844.66">26116 9123 0,'0'-36'78,"0"0"-62,0 0 15,0 0-16,-36 36 1,36-35 0,-36 35-16,36-36 15,-179 537 110,215-537-125,35 0 16,-35 0-16,0 1 0,0 35 16,-36-36-16,36-36 0,-1 37 15,-35-1-15,0 0 31,0 72-15,0 0-16,0-1 0,0 1 16,0 0-16,0 0 15,36 35-15,0-35 0,0 0 16,-1 0-16,1-1 16,0-35-16,0 0 0,-1 0 15,1 0-15,0-35 0,0-1 0</inkml:trace>
  <inkml:trace contextRef="#ctx0" brushRef="#br2" timeOffset="-172760.08">29514 9266 0,'36'0'16,"0"0"-16,-1-36 0,1 0 15,0 0 1,-36 1-16,0-1 16,0 0-16,0 0 15,-36 36-15,0-36 16,1 36-16,-1 0 16,0 0-16,0 36 15,1 0-15,35 0 0,-36 0 16,0-36-16,36 35 0,-36 37 15,36-36-15,-36-1 0,36 1 16,0 0-16,0 0 16,36-36-16,0 0 15,0 0-15,0 0 16,-1-36-16,1 36 0,0-36 16,0 0-16,35-71 0,-35 71 15,0 1-15,0-1 0,-36 0 0,35-36 16,1 1-16,-36 35 0,0 0 15,0 1-15,36-1 0,-36 0 16,0-36-16,0 37 16,0-1-16,0 0 0,0 0 15,0 1-15,0 70 32,0 1-32,0 0 15,0 0-15,0-1 0,0 1 16,-36 36-16,36-36 0,0-1 15,0 1-15,0 0 0,0 35 16,0-35-16,0 0 16,36 0-16,0 0 15,-1-36 1,37 0 0,-72-36-16,36 36 0,-1-36 15,-35 0-15,36 36 0,0-36 16,0 1-16,-36-1 0,36 36 15,-36-36-15,0 0 16,0 72 15,0 0-31,0 0 16,0 35-16,0-35 16,0 0-16,0 0 15,35-36-15,1 35 16,0-35-16,0 0 15,-1-35-15,1 35 16,0-36-16,0 0 16,0 0-16,-1-35 15,1 35-15,-36 0 16,0 0-16,0 1 16,0 70-1,0 1 1,0 0-1,0 0-15,36-1 16,-36 1-16,0 0 16,36 0-16,-1-36 0,-35 36 15,36-36-15,0 0 16,0 0-16,0-36 16,-1 36-16,1-36 0,0 0 15,-36 0-15,36 1 0,-36-1 16,35 36-16,-35-36 0,36 0 15,-36 1-15,0-1 16,-36 107 15,36-35-15,0 0-16,0 0 16,0 35-16,0-35 15,0 0-15,0 0 16,0-1-16,36 1 0,0-36 15,0 0-15,0 0 16,35-36-16,-35 36 16,-36-35-16,36-1 0,-1 0 0,1 0 15,36-71-15,-72 71 0,35 0 16,-35-35-16,36 35 0,-36 0 16,0-71-16,36 71 0,-36 0 15,0 1-15,0-1 0,0 0 16,0 0-16,0 1 15,-36 35-15,36 35 16,0 1 0,-36 0-16,36 35 15,0 1-15,-35-36 16,35-1-16,0 37 0,0-36 16,0 35-16,0 1 0,0-36 15,0-1-15,0 1 0,0 0 16,35 36-16,1-72 0,-36 35 0,36 1 15,0-36 1,0 0-16,-1 0 0,1 0 16,-36-36-16,36 1 0,0-1 15,-36 0-15,0 0 16,0 0-16</inkml:trace>
  <inkml:trace contextRef="#ctx0" brushRef="#br2" timeOffset="-172599.17">31446 8586 0,'-36'0'0,"72"0"31,0 0-31,-1 0 16,1 0-16,0 0 15,0 0 1,35-36-16</inkml:trace>
  <inkml:trace contextRef="#ctx0" brushRef="#br2" timeOffset="-172372.29">32197 8908 0,'0'-36'62,"0"0"-46,0 1 0</inkml:trace>
  <inkml:trace contextRef="#ctx0" brushRef="#br2" timeOffset="-174188.33">27475 9123 0,'-36'0'0,"36"-36"15,0 0 17,0 0-1,36 36-31,-36-36 15,36 36 1,-36 36 31,0 0-47,0 0 0,0 0 16,0-1-16,0 73 0,0-73 0,0 37 15,0 0-15,0-37 0,0 37 16,-36-1-16,36-35 0,0 0 15,0 0-15,0-1 0,-36 1 16,36 0-16,-36-72 31,36 0-15,0-35-16,0-1 16,0 37-16,0-1 15,0-36-15,36 37 0,-36-73 16,0 37-16,36-1 0,-36 36 15,0-35-15,36-37 0,-36 73 0,35-37 16,-35 36-16,0 1 0,36-1 16,-36-36-16,36 36 0,-36 1 15,36 35 1,-36 35 0,0 1-16,0 36 15,0-36-15,0-1 0,0 37 0,-36-36 16,36 35-16,-36 1 0,36-1 15,-36-35-15,36 0 16,0 0-16,-35-1 0,35 1 16,-36-36-16,36-36 15,0 1 1,0-1 0,0 0-16,36 0 0,-36 1 15,35-1-15,-35 0 0,0 0 16,36 36-16,0 0 15,0 36 1,-36 0 0,0 0-16,0-1 0,0 1 15,36 0-15,-36 0 16,0-1-16,35 1 0,1 0 16,0-36-1,0 0 1,-1-36-16,1 0 15,0 36-15,-36-35 0,36-1 16,0-36-16,-36 37 0,35-1 16,-35 0-16,36 0 15,-36 0-15,36 36 16,-36 72 15,0-36-31,0 0 16,0-1-16,36 1 0,-36 0 0,0 0 15,35-1-15,-35 1 16,36-36-16,0 0 16,0 0-1,35-36-15,-35 1 16,0-1-16,0 0 0,-36 0 16,35 1-16,1-1 0,-36 0 15,36 36 1,-36 36 15,0 35-31,0-35 0,0 0 16,0 0-16,0-1 15,36 1-15,-36 0 0,36-36 16,-36 36-16,35-36 0,1 0 16,0 0-1,0-36-15,-1 0 16,1 0-16,-36 1 0,0-1 15,0 0-15,0-35 16,0 35-16,-36 36 16,36-36-16,-35 36 0,-1 0 0,36-36 15,-36 36-15,0 0 0,1 0 16,-1 36-16,36 0 16,-36-36-16,36 36 15,-36-1-15,36 1 0,0 0 16,36-36-16,-36 36 15,36-36-15,35 0 0,-35 0 16</inkml:trace>
  <inkml:trace contextRef="#ctx0" brushRef="#br2" timeOffset="-157144.21">7978 11162 0,'0'-36'15,"0"0"48,36 36-47,-36-36 30,-36 36 48,0 0-78,36 36-16,-36-36 15,0 36-15,1 0 16,-1-1 0,0-35-1,36 36-15,-36-36 32,36 36-32,0 0 46,0 0-30,0-1-16,0 1 16,0 0-16,0 35 15,0 1-15,0 0 16,0-1-16,0 1 0,0-37 0,0 1 16,0 0-16,0 0 0,36-36 15,-36 71-15,0-35 16,0 0-1,36-36-15,0 0 32,-1 0-32,1 0 15,0 0-15,0 0 16,-36-36-16,36 36 0,-1 0 16,1-36-16,0 36 15,0 0 1,-36-35 62</inkml:trace>
  <inkml:trace contextRef="#ctx0" brushRef="#br2" timeOffset="-156359.66">8407 11519 0,'0'-35'109,"0"70"-30,-36-35-64,108 394 188,-108-358-187,36 0-16,0-72 31,36 36-31,-36-36 16,36 0-16,-36 0 15,35 36-15,1-35 16,0 35-16,0 0 16,-1 0-1,1 0-15,-36 35 0,36-35 16,-36 36-16,36-36 16,0 0-1,-1 0-15</inkml:trace>
  <inkml:trace contextRef="#ctx0" brushRef="#br2" timeOffset="-155221.31">9445 11555 0,'0'36'31,"0"0"-15,71-108 77,-35 36-77,-36 1-16,0-1 0,36 0 0,-36 0 16,0 1-16,0-1 0,35 0 15,-35 0-15,0 0 16,-35 36 15,35 36-31,-36 0 16,36 0-1,0 0-15,0-1 16,0 1-16,36-36 0,-36 36 16,0 0-16,35-36 15,-35 35-15,36 1 16,-36 0 0,36-36-16,-36 36 0,0 0 15,-36-36 1,0 35-1,1-35-15,-1 0 16,0 0 0,0 0-16,36-35 31,0-1-15,36 36-16,0-36 15,35 0 1</inkml:trace>
  <inkml:trace contextRef="#ctx0" brushRef="#br2" timeOffset="-154823.54">9981 11698 0,'36'0'16,"0"0"-1,-36-35 1,35 35-16,-35-36 0,36 0 15,-36-36-15,0 37 0,36-37 16,-36 36-16,0 1 0,0-1 16,36-36-16,-36 1 0,0 35 15,0 0-15,0 0 0,0-35 16,0 35 0,0 0-16,0 72 31,0 0-16,0 0-15,0-1 16,0 1-16,0 0 0,0 35 0,0 37 16,0-72-16,0 35 15,0-35-15,36 0 0,-36-1 16,0 1-16,0 0 0,35 0 16,-35 0-16,0-1 15,0-70 16</inkml:trace>
  <inkml:trace contextRef="#ctx0" brushRef="#br2" timeOffset="-154028">10088 11519 0,'-71'-35'32,"107"-1"14,-1 36-46,1-36 16,0 36-16,0 0 0,0 0 0,-1-36 16,1 36-16,36 0 0,-37 0 15,1 0-15,0 0 16,0 0-16,0 36 16,-1-36-16,1 0 0,0 0 15,0 0 1,-1 0-16,1 0 15,-36-36-15,0 1 16,-36 35 15,1 0-31,-1 0 16,0 35 0,36 1-16,-36 0 15,36 0-15,0-1 16,-35 1-16,35 0 0,0 0 15,0 0-15,0-1 0,35-35 16,1 0 0,0 0-1,-36-35-15,36-1 0,-1 0 16,1 0-16,-36 0 16,36 1-16,-36-1 0,36 36 15,-36 36 16,0-1-31,0 1 16,36-36 15,-1 0-31,1 0 0,0 0 16,-36-36-16,71 1 16,-71-1-16,36 36 0,-36-36 15,36 0-15,-36 1 0,36-37 16,-36 36-16,0 0 0,0-35 15,0 35-15,0 0 0,0-35 16,0 35-16,0 0 16,0 1-1,0 70 1,0 1 0,0 36-16,0-37 0,35 1 15,-35 36-15,0-37 0,0 1 16,36 72-16,-36-73 0,0 37 15,0-36-15,0-1 0,36 1 16,-36 0-16,0 0 0,0 0 16</inkml:trace>
  <inkml:trace contextRef="#ctx0" brushRef="#br2" timeOffset="-153640.22">11197 11484 0,'0'-36'16,"0"0"-16,-35 36 15,70 0 1,1-36 0,0 36-16,0 0 0,0-35 15,-1 35-15,1-36 0,36 36 16,-37-36-16,1 36 0,0-36 16,0 36-16,0 0 0,-1-36 0,1 36 15,0-35-15,0 35 16,-36-36-16,35 36 0,-35-36 15,-35 36 17,-1 0-32,36 36 15,-36-36-15,36 36 0,-36-36 16,36 71-16,-35-71 0,35 36 16,0 0-16,0 0 0,0 35 15,0-35 1,35-36-16,1 0 0,0 0 15,0 0-15,-1 0 0,-35-36 16,72 0-16,-36 36 0,-36-35 16,36 35-16,-36-36 0,35 36 15,-35-36 1</inkml:trace>
  <inkml:trace contextRef="#ctx0" brushRef="#br2" timeOffset="-151896.3">12986 11090 0,'0'-36'15,"0"1"1,36 35 0,0 35-1,-36 1 1,0 36 0,0-37-16,0 1 0,0 0 15,0 0-15,0 0 0,0 35 16,0-35-16,0 0 15,36-1-15,-1-35 32,-35-35-32,36 35 0,-36-36 15,0 0-15,36 0 0,-36 1 16,0-1-16,36 36 0,-36-36 16,0 72 15,35 0-16,-35-1-15,36 1 16,0 0 0,0-36-16,0 0 15,-1 0-15,1 0 16,0-36-16,0 0 16,-1-35-16,-35 35 15,0 0-15,0 0 16,-35 1-16,35-1 15,0 0-15,-36 36 16,36-36-16,-36 36 16,36 36-1,0 0 1,36 0 0,0-1-16,-1-35 15,1 0-15,0 0 0,0 0 16,-1 0-16,1 0 15,0-35-15,36 35 0,-72-36 16,35 36-16,1 0 0,0-36 16,0 36-1,-72 36 17,36 0-17,0-1-15,0 1 16,0 0-1,0 0-15,36 0 0,-36-1 16,35 1-16,1-36 16,0 0-1,0-36 1,0 1-16,-1-1 16,-35 0-16,0 0 0,36 0 15,-36-35-15,0 35 16,-36 36-16,36-36 0,-35 36 15,-1-35-15,0 35 16,0 0-16,0 0 16,1 35-16,35 1 15,-36-36-15,36 36 0,0 0 16,0-1-16,0 1 16,0 0-1,36-36-15,-1 0 0,1 0 16,0 0-16,0 0 15,0 0-15,35-36 0,-35 0 16,0 36-16,-1-35 0,-35-1 0,36 36 16,0-36-16,0 0 15,0 36 1,-1 0 15,-35 36-31,0 0 16,36-36-16,-36 36 0,36-1 15,0 1-15,-1 0 16,1-36 0,-36 36-16,36-36 15,0 0-15,-36-36 16,35 36-16,1-36 16,-36 0-16,36 1 15,-36-1-15,36 0 0,-36 0 16,36 36-16,-1-71 0,-35 35 0,0 0 15,36 1-15,-36-1 0,0 0 16,36 0-16,-36 0 16,0 1-16,0 70 31,0 1-15,0 0-16,0 0 0,0 0 0,0-1 15,0 37-15,0-36 0,0-1 16,0 37-16,0-36 15,0-1-15,0 1 0,0 0 16,0 0-16,36-36 16,-1 0-16,1 0 15,-36-36-15,36 36 0,-36-36 16</inkml:trace>
  <inkml:trace contextRef="#ctx0" brushRef="#br2" timeOffset="-151379.6">15526 10804 0,'0'-36'0,"0"0"15,-36 36 1,1 36 0,-1-36-16,0 36 15,0 0-15,-35 0 0,35-36 16,0 35-16,0 1 0,1-36 16,-1 36-16,0 0 0,0-36 15,1 35-15,70 1 31,1-36-31,0 0 16,0 0-16,-36 36 0,35-36 16,1 0-16,0 36 0,0-36 0,0 0 15,-1 35-15,1-35 16,0 0-16,-36 36 16,36-36-16,-1 0 0,1 0 15,0 0-15,0 0 16,0 0-16,-1 0 0,37 0 15,-72-36 1,36 36-16,-36-35 16,35 35-16,-35-36 0,0 0 15,0 0-15,0 1 16,36-1-16,-36 72 47,0-1-32,0 1-15,0 0 16,0 0-16,0-1 16,36 1-16,0-36 15,0-36 1,-36 1 0</inkml:trace>
  <inkml:trace contextRef="#ctx0" brushRef="#br2" timeOffset="-151227.69">15991 10446 0,'0'-36'15,"-35"36"-15,-1 0 16,36 36 0</inkml:trace>
  <inkml:trace contextRef="#ctx0" brushRef="#br2" timeOffset="-149948.42">16242 11019 0,'0'-36'15,"0"0"1,0 0 31,35 72 15,-35 0-46,0 0-16,36-1 16,-36 1-16,0 0 0,0 0 15,0-1-15,0 1 16,0 0-16,0 0 15,179-430 79,-143 394-94,0 0 16,-36 36-1,35 0-15,1 0 16,-36-1-16,36-35 0,-36 36 16,36 0-16,0 0 0,-1-36 15,-35 35-15,36-35 0,0 0 16,0 0-16,-1 0 0,-35-35 16,36 35-16,0-36 0,-36 0 15,36 0-15,0 1 16,-36-1-16,0 0 0,0 0 15,0 1-15,0-1 0,-36 0 16,0 36-16,36-36 16,-36 36-16,0 0 0,36 36 15,-35-36-15,35 36 16,-36-36-16,36 71 0,-36-35 16,36 0-16,0 0 15,0-1-15,0 1 0,36-36 16,0 36-16,-1-36 15,1 0 1,0 0 0,0 0-16,0 0 0,-1 0 15,-35 36-15,0-1 16,36-35-16,-36 72 16,0-36-16,0 35 15,0-35-15,0 0 0,-36 71 16,36-71-16,0 36 0,-35-37 15,35 1-15,-36 36 0,-215 285 79,323-929-17,-36 500-62,-36 37 16,35-1-16,-35 0 0,36 0 0,0-35 15,-36 35-15,36 0 16,-36 0-16,36 36 16,-36-35-1</inkml:trace>
  <inkml:trace contextRef="#ctx0" brushRef="#br2" timeOffset="-149003.96">18245 11269 0,'0'-36'0,"0"0"16,0 1 0,0-1-1,0 0 1,0 72 31,-36 0-32,36-1-15,0 1 0,-35-36 16,35 36-16,0 0 0,0 0 16,-36-1-16,36 37 15,0-36-15,0-1 16,36-35-16,-1 0 15,1 0 1,0-35-16,0-1 16,-36 0-16,35 0 0,1 1 15,-36-1-15,36 0 0,-36 0 16,0 0-16,0-35 0,0 35 0,0 0 16,-36 1-16,0-1 15,1 36 1,-1 0-16,0 0 15,0 36-15,1-1 16,35 1-16,0 0 16,0 35-16,0-35 15,0 0-15,35 36 16,1-72 0,0 0-16,0 0 15,-1 0 1,1 0-16,0-36 0,-36 0 0,36 0 15,0 0-15,-36 1 16,35-37-16,-35 36 0,36 36 16,-36-35-16,0-1 0,0 0 15,36 36-15,-36-36 16,36 72 0,-36 0-1,0 0-15,35-36 16,-35 71-16,0-35 15,36 0-15,-36-1 0,0 1 16,36-36-16,0 0 16,-1 0-1,1-36 1,0 1-16,-36-1 16</inkml:trace>
  <inkml:trace contextRef="#ctx0" brushRef="#br2" timeOffset="-147827.63">19318 10804 0,'36'0'0,"-36"-36"16,0 0 0,36 36-16,0 0 31,-36 36-16,35-36 1,-35 36-16,0 0 0,0 0 16,0-1-16,0 1 0,0 0 15,0 0-15,0 35 0,0-35 16,-35 0-16,35-1 0,0 1 16,35-72 15,-35 1-16,36-1-15,0 0 0,-36 0 16,72-35-16,-37 35 16,-35 0-16,36 36 0,0-35 15,0 35 1,-36 35-16,0 1 16,35 0-16,1 0 15,0-1 1,0 1-16,-1 0 15,1-36 1,0 0-16,0 0 0,0 0 16,-36-36-16,35 36 15,-35-36-15,36 1 0,-36-1 16,36 0-16,-36 0 16,0 1-1,0 70 1,0 1-16,0 0 15,0 0-15,0-1 0,36 37 16,-36-36 0,0-1-16,35 1 15,1 0-15,0-36 16,-36-36 0,36 0-16,-36 1 15,36-1-15,-36 0 0,0-35 16,0 35-16,0 0 15,0 0-15,-36 1 16,0-1-16,0 36 16,0 0-16,1 36 15,35-1 1,-36-35 0,36 36-16,0 0 0,36-36 15,-36 36-15,35-36 0,1 35 16,0-35-16,0 0 0,-36-35 15,36 35-15,-1-36 0,1 36 16,0-72-16,0 37 0,-1-1 16,1 0-16,-36 0 0,36 0 15,0-35-15,-36 35 0,36 0 16,-36 1-16,0-1 0,0 0 16,0 0-16,0-35 0,0 35 15,0 0 1,-36 72-1,36 0-15,0-1 16,0 73-16,0-72 16,0 35-16,0-35 0,0 35 0,0-35 15,0 72-15,0-37 0,0-35 16,0 0-16,0-1 0,0 1 16,0 36-16,0-37 15,36-35 1,-1-35-16,-35-1 15</inkml:trace>
  <inkml:trace contextRef="#ctx0" brushRef="#br2" timeOffset="-147647.73">20535 10732 0,'-36'0'0,"72"0"47,-1-35-47,1 35 16,0-36-16,0 0 15,0 36-15,35-36 0,-35 1 0</inkml:trace>
  <inkml:trace contextRef="#ctx0" brushRef="#br2" timeOffset="-143176.12">21429 10732 0,'0'-35'63,"0"-1"-16,0 0-32,0 0 1,36 36 0,-36-35-1,0 106 17,0-35-17,0 0 1,0-1-16,0 1 0,0 0 15,0 0-15,-36-36 0,36 71 16,0-35-16,36-36 31,0-36-15,-36 1-16,0-1 0,35 36 16,-35-36-16,0 0 0,36 0 15,-36 1-15,0 70 31,0 1-15,36 0 0,-36 0-16,36-36 15,-36 36-15,35-36 0,1 35 0,0-35 16,0 0-16,0 0 16,-1-35-16,1-1 0,0 36 15,-36-36-15,36 0 0,-1 0 16,-35-35-16,0 35 15,0 0-15,0 1 0,-35-1 16,35 0-16,-36 36 16,36-36-16,-36 36 0,0 0 15,36 36 17,0 0-17,0 0-15,36-36 16,-36 35-16,36-35 0,0 0 15,-1 0-15,1-35 0,0 35 16,0-36-16,0 36 0,-1-36 16,1 36-16,36-72 0,-37 37 15,1-1-15,0 0 16,-36 0-16,36 36 0,-36 36 47,-36 36-32,36-37 1,0 1-16,0 0 0,0 0 16,0 0-16,0-1 0,36 1 15,-36 0-15,0 0 0,35-1 16,-35 1-16,36 0 0,0-36 16,-36 36-16,36-36 0,0 0 15,-36-36-15,35 36 0,1-36 16,0 0-16,0-35 15,-1 35-15,-35 0 16,0-35-16,0 35 0,0 0 16,0 0-16,0 1 15,-35-1-15,35 0 0,-36 36 16,36-36-16,-36 36 0,0 0 16,1 0-16,-1 0 15,0 36 1,0 0-16,0-36 0,36 36 15,0-1-15,0 1 0,0 0 16,0 0-16,0 0 16,36-1-16,0 1 15,0-36-15,0 0 16,-1 0-16,1 0 0,36 0 16,-37-36-16,37-35 15,-36 35-15,0 0 16,-1 0-1,-35 1 1,36 35-16,-36 35 16,36 1-1,-36 0-15,36 0 16,-36 0-16,35-1 16,1 1-16,-36 0 0,36-36 15,-36 36-15,36-36 0,0 35 16,-1 1-16,1-36 15,0 0 1,0 0-16,-36-36 16,35 36-16,-35-35 0,36-1 15,0 36-15,-36-36 0,36 0 16,-36 1-16,36 35 0,-36-72 0,35 36 16,-35 0-16,0 1 0,0-1 15,36 0-15,-36 0 0,0 1 16,0-1-16,0 0 15,0 72 17,0 0-32,0-1 0,0 1 15,36 0-15,-36 0 16,0-1-16,0 37 0,0-36 16,0 0-16,0-1 0,36 1 15,-36 0-15,0 0 0,0-1 16,35 1-16,-35 0 0,36-36 15,-36-36 1,36 0-16,-36 1 16</inkml:trace>
  <inkml:trace contextRef="#ctx0" brushRef="#br2" timeOffset="-142604.45">24112 10196 0,'36'-36'16,"0"36"-16,-36-36 15,-36 72 17,-36 36-17,37-37-15,-1 1 16,0 0-16,0 0 16,0-1-16,1 1 0,-1 0 15,0-36 1,72 0 15,0 0-31,-1-36 16,1 36-1,0 0-15,0 36 16,0 0-16,-36 0 16,0-1-16,35-35 0,-35 36 15,0 0-15,36 0 0,0-1 16,0 1-1,-1-36-15,1 0 16,0 0-16,-36-36 0,36 36 16,0-35-16,-1-1 0,1 0 15,0 0-15,-36 1 16,36-37-16,-36 36 16,0 0-1,0 72 16,35 0-15,-35 0-16,0 0 16,36-36-16,-36 35 0,36 1 15,0-36 1,0 0-16,-1-36 16,-35 1-16,36 35 15,-36-36-15,36-36 0</inkml:trace>
  <inkml:trace contextRef="#ctx0" brushRef="#br2" timeOffset="-142462.53">24756 10017 0,'-71'-36'47,"35"36"-47,0 36 16,36 0-1,0-1-15,0 1 16,36-36-16,-36 36 0</inkml:trace>
  <inkml:trace contextRef="#ctx0" brushRef="#br2" timeOffset="-141556.05">24971 10410 0,'35'0'0,"1"0"16,-36 36-1,36-36-15,-36 36 31,0 0-15,0 35-16,-36-35 16,36 0-1,0-72 17,36 0-32,0 1 0,0-1 15,-1 0-15,-35 0 16,72-35-16,-36 35 15,-1 36-15,1-36 0,0 36 16,0 0-16,-36 36 16,36 0-16,-1-1 15,-35 1-15,36-36 0,-36 36 16,36 0-16,-36 0 16,36-36-16,-36 35 0,35-35 15,1 36-15,36-36 16,-36 0-16,-36-36 15,35 36-15,1-35 0,-36-1 0,36 0 16,0 0-16,-36 0 16,0 1-16,0-1 0,0 0 15,-36 36-15,36-36 0,-36 36 16,36-35-16,-36 35 16,1 35-16,35 1 15,-36 0-15,0 0 0,36-1 16,0 1-1,-36-36-15,36 72 0,36-36 16,0-1 0,0-35-16,-1 0 0,1 0 15,0 0-15,0 0 16,-1 0-16,1 0 16,0 0-16,0 0 31,-36 36-31,0 0 0,0 0 15,0-1-15,0 1 0,-36 0 16,36 71-16,-36-35 16,36-36-16,-36 35 0,36 1 15,-35-1-15,-37 37 0,36-37 16,1 1-16,-1-1 0,0 1 16,0-36-16,-35 35 0,35-35 0,36 0 15,-36-36-15,36 35 0,-36-35 16,36-35-16,0-1 15,0 0-15,0 0 0,0 1 16,36-37-16,-36-35 0,36 35 16,0 36-16,-36-35 0,35-1 0,1 36 15,0-71-15,0 36 0,0 35 16,-1 0-16,-35-35 0,36 35 16,36-72-16,-37 73 15,1-1-15,-36 0 0,36 0 16,0 1-16,-36-1 0,36 36 15</inkml:trace>
  <inkml:trace contextRef="#ctx0" brushRef="#br2" timeOffset="-140531.63">27117 10697 0,'0'-36'47,"0"0"-31,36 36-16,-36-36 15,0 1-15,0-1 16,0 0-1,0 0 1,-36 36 0,0 36-16,1-36 15,35 36-15,-36-36 0,36 36 16,-36-36-16,0 71 0,1-71 0,35 36 16,0 0-16,-36-1 15,36 1-15,36-36 16,-1 0-1,37 0-15,-36 0 16,-1-36-16,1 36 16,0-35-16,-36-1 0,36 36 15,-36-36-15,0 72 32,0 0-17,0-1-15,0 1 31,36-36-31,-1 0 0,-35-36 16,36 36 0,-36-35-16,72-1 0,-72 0 15,35 0-15,-35 1 0,36-1 0,-36 0 16,36-36-16,0 1 0,-36 35 16,0 0-16,0-35 0,35 35 15,-35-36-15,0 1 0,0 35 16,0 0-16,0 1 0,0-1 15,0 0-15,0 72 16,0 0 0,-35-1-16,35 37 15,0 35-15,-36-71 0,36 36 16,0-1-16,-36 1 16,36-37-16,0 109 0,0-109 15,0 37-15,-36-36 0,36-1 0,0 1 16,0 0-16,0 0 0,36-36 15,0 0 1,-36-36 0,36 36-16,-36-36 0,0 0 15</inkml:trace>
  <inkml:trace contextRef="#ctx0" brushRef="#br2" timeOffset="-140359.73">27332 10339 0,'-36'0'0,"0"-36"16,72 36 0,0 0-1,0 0-15,-1-36 16,1 36-16,36 0 0,-1-35 16,-35 35-16,0 0 0,35 0 15,-35-36-15</inkml:trace>
  <inkml:trace contextRef="#ctx0" brushRef="#br2" timeOffset="-138695.68">28405 10625 0,'0'-107'16,"0"71"-1,0 0-15,0 0 16,0 1-16,-36-1 16,36 0-1,-35 36-15,-1 0 16,0 0-1,0 0-15,0 36 16,1 0-16,-1-1 16,36 1-16,-36-36 0,36 36 0,-36 0 15,36 0-15,0-1 16,0 1-16,0 0 0,0 0 16,36-36-16,0 0 15,0 0-15,-1 0 16,1 0-16,0-36 15,0 0-15,0 0 16,-36 1-16,35 35 0,-35-72 16,0 36-1,0 0 1,0 72 15,0 0-15,0 0-16,0 0 15,0-1-15,0 1 16,0 0-16,0 0 16,36-36-16,0 0 15,0-36 1,-1 0 0,-35 0-16,36 36 0,0-35 15,-36-1-15,36 0 0,0 0 16,-1 0-16,1 1 15,71 357 110,-71-322-109,-36-36-16,36-36 16,0 37-16,-36-1 15,35 0-15,-35 0 0,36 0 16,0 1-16,-36-1 0,36 36 16,-36-36-16,36 36 15,-36 36 16,0 0-31,0-1 16,0 1-16,35 0 16,-35 0-16,36-36 15,-36 36-15,36-36 16,0 0-16,-1 0 0,1 0 16,-36-36-16,36 36 0,36-36 15,-72 0-15,35 0 0,1 1 16,-36-1-16,36 0 15,-36 0-15,0 1 16,0 70 15,0 1-31,-36-36 16,36 36-16,0 0 16,0 35-16,0-35 15,0 0-15,36-36 0,-36 36 16,36-36-16,-1 0 15,1 0-15,215-322 79,-180 286-17,-71 72-62,-36-1 0,36 37 16,-35-36-16,35 35 15,-36 1-15,36-36 0,0 35 16,-36-35-16,0 35 0,1 37 16,-1-37-16,36 1 0,-36-36 15,0 35-15,-107 144 16,107-179-16,1-1 15,-1 1-15,36 0 0,-36 0 16,36-1-16,0-70 47,0-37-31,0 36-16,0 1 15,0-1-15,0-36 16,0 1-16,0 35 15,36-36-15,0 1 0,-36 35 16,35 0-16,-35 1 0,36-1 0,36-36 16,-37 72-16,1-36 15,0 1-15,0-1 0,0 36 16,35-36-16,-71 0 0,36 36 16,0 0-16,-36-35 15,35 35-15,1 0 16,0 0-1</inkml:trace>
  <inkml:trace contextRef="#ctx0" brushRef="#br2" timeOffset="-137396.43">30480 10446 0,'-36'0'15,"36"-36"16,0 72 16,0 0-31,0 0-16,0 35 0,0-35 16,-36 0-16,36 0 0,0-1 15,-35 1-15,35 36 0,-36-36 16,36-1-16,0 1 0,-36 0 15,0 0-15,36-1 0,0-70 47,0-1-31,0 0-16,0 0 0,36 1 16,-36-1-16,0-36 0,36 36 0,-36-35 15,36-1-15,-36 37 0,35-1 16,-35 0-16,36 0 0,0-35 15,0-1-15,-36 36 0,36 1 16,-1 35-16,-35-36 0,72-36 16,-36 36-16,-1 36 15,1 0-15,-36 36 16,36-36-16,-36 36 16,0 0-16,0 0 15,0-1-15,-36 1 0,36 0 16,-36 0-16,36-1 0,-35 37 15,-1-36-15,0 0 0,0-1 16,1-35-16,-1 36 0,0-36 16,0 0-1,0-36-15,36 1 16,0-1-16,0 0 16,36 0-16,-36 0 0,36 36 15,-36-35-15,36 35 0,0-36 16,-1 0-16,1 36 0,0-36 15,0 36 1,-1-35-16,1 35 0,0-36 16,0 36-16,0-36 0,-1 36 15,1 0-15,-36 36 47,-36-36-47,36 36 16,0-1-16,0 1 0,0 0 0,0 0 15,0-1-15,0 37 16,0-36-16,0 0 16,36-1-16,0-35 31,0 0-31,-1 0 16,1-35-16,0-1 0,-36 0 15,36-36-15,-36 37 16,36-1-16,-36 0 15,-36-35-15,0 35 16,36 0-16,-36 36 16,0-36-16,1 36 15,-1 36 1,36 0 0,0 0-1,36-1-15,-1-35 16,1 36-16,0-36 15,0 0-15,0 0 0,-36-36 16,35 36-16,1-35 0,0 35 16,0-36-16,-36 72 47,0-1-32,0 1-15,0 0 16,0 0-16,0-1 15,35 1-15,-35 0 0,36 0 16,0 0 0,0-36-16,-36-36 15,35 36-15,-35-72 16</inkml:trace>
  <inkml:trace contextRef="#ctx0" brushRef="#br2" timeOffset="-137243.52">31553 9838 0,'-36'0'0,"1"0"15,35 36 17,0 0-32</inkml:trace>
  <inkml:trace contextRef="#ctx0" brushRef="#br2" timeOffset="-136610.88">31732 10160 0,'0'36'15,"0"0"1,0-1-16,0 1 15,-36 0-15,36 0 16,-35-1-16,35 1 0,0 0 16,-36-36-16,36 36 15,0-72 1,36 0 0,-1 36-16,-35-36 0,36 1 15,0-1-15,0 0 16,-1 0-16,1 1 15,0 35-15,0 0 16,-36 35 0,0 1-16,36 0 15,-36 0-15,35-36 16,-35 35-16,36-35 16,-36-35-1,36-1-15,-36 0 16,36 0-16,-1 1 15,-35-1-15,0-36 0,36 1 16,-36 35-16,0 0 0,0 0 16,36 1-16,-36-37 15,0 36-15,0 0 0,0 1 0,36 35 16,-36-36-16,0 0 0,0 72 31,0 0-31,0-1 16,-36 1-16,36 36 0,0-36 15,-36-1-15,36 73 0,-36-37 0,36-35 16,0 36-16,-35-37 0,35 1 16,0 36-16,0-37 15,0 1-15,0-72 32,35 1-17</inkml:trace>
  <inkml:trace contextRef="#ctx0" brushRef="#br2" timeOffset="-136439.97">32054 9910 0,'36'0'31,"0"-36"-31,-1 36 15,1 0-15,0-36 16</inkml:trace>
  <inkml:trace contextRef="#ctx0" brushRef="#br2" timeOffset="-135656.42">32483 9588 0,'-35'0'16,"70"-36"62,1 36-62,0 0-1,0 0-15,-1 0 16,-35 36 0,36-36-1,-36 35-15,0 1 16,0 0 0,0 0-1,0-1-15,0 1 16,0 0-16,0 0 15,0 0-15,0-1 16,0 1-16,0 0 16,0 0-16,0-1 0,0 1 15,0 36-15,0-36 16,0-1-16,0 1 0,0 0 0,0 0 16,0 35-16,0-35 0,0 0 15,0 0-15,0-1 0,0 1 16,0 0-16,0 0 0,0-1 15,0 1-15,0 0 16,0 0-16,-36-36 0,36 36 16,0-1-16,-35-35 15,-1 36-15,36 0 16,-36-36-16,0 36 0,1-36 16,-1 0-1,36 35-15,-36-35 0,0 0 16,1 0-16,-1 0 15,-36 0-15,36 0 0,1 0 16,-1 0-16,0 0 16,-35-35-16,35 35 0,0 0 15</inkml:trace>
  <inkml:trace contextRef="#ctx0" brushRef="#br2" timeOffset="-133223.81">1395 13344 0,'0'-36'0,"-36"36"31,36-36 0,0 1 1,0-1 15,36 36-32,-36-36 1,0 0-1,-36 1 64,1 35-17,35 35-46,-36-35-1,36 36-15,0 0 16,0 0 0,0-1-16,0 1 15,0 0-15,0 0 16,36 0-1,-36-1-15,35-35 16,1 36-16,-36 0 16,36-36-16,-36 36 15,36-1 1,-36 1 0,-36 0-1,0 0-15,0-36 16,36 35-16,-71-35 15,35 0-15,0 0 16,1 0-16,-1-35 16,0-1-1,36 0 1,0 0-16,36 1 0,0-1 16,-1 0-1,1 0-15,36 1 16</inkml:trace>
  <inkml:trace contextRef="#ctx0" brushRef="#br2" timeOffset="-132812.05">1681 13594 0,'-35'0'32,"70"-35"-17,1 35-15,0 0 16,0-36-1,0 36-15,35-36 0,-35 0 0,35 36 16,-35-35-16</inkml:trace>
  <inkml:trace contextRef="#ctx0" brushRef="#br2" timeOffset="-132959.97">1646 13237 0,'35'0'15,"-35"-36"-15,36 0 16,-36 72 46,0 0-62,36-36 16,-36 71-16,0 1 16,0-36-16,0 71 0,36-71 15,-36-1-15,0 1 0,0 0 0,36 0 16,-36-1-16,0 37 0,35-72 16,-35 36-16,0-72 31</inkml:trace>
  <inkml:trace contextRef="#ctx0" brushRef="#br2" timeOffset="-131796.63">2433 13380 0,'-36'0'15,"0"0"1,0 0-16,1 0 16,35 36-16,-36-1 15,0 1-15,36 0 16,0 0-16,0-1 16,0 1-16,0 0 0,0 0 15,36-1 1,0-35-16,-1 0 15,-35-35-15,36 35 0,-36-36 16,36 36-16,0-36 0,-1 0 16,-35 1-16,36-1 0,-36 0 15,36 36-15,-36 36 32,0 0-17,36-36-15,-36 35 16,0 1-16,36-36 0,-36 36 15,35-36-15,1 0 16,-36-36-16,72 0 16,-37 1-16,1 35 15,0-72-15,-36 36 0,36 1 16,-36-1-16,0 0 0,36 36 16,-36-72-16,0 1 0,0 35 0,0 0 15,0 1-15,-36-1 16,36 0-16,0-36 0,-36 72 15,36-35-15,0 70 32,0 37-32,0-36 15,36 35-15,-36-35 0,0 36 16,0-37-16,36 1 0,-36 36 16,0-36-16,35 71 0,-35-71 15,0-1-15,0 1 0,0 0 16,36-36-16,-36-36 31,0 0-15,0 1-16,0-1 0,0 0 15,0 0-15,0 1 16,36 35 15,0 0-15,-1 0-16,37 0 15,-36-36-15,0 36 16,-1 0-16,1-36 0,36 0 16,-37 0-16,1 36 0,-36-35 15,36-1-15,0 0 16,-36 0-16,0 1 0,0-1 16,-36 0-1,0 36-15,0 0 16,36 36-16,-35-36 15,35 36-15,-36-1 0,36 1 16,-36 36-16,36-37 16,0 37-16,0-36 0,0 0 15,0-1-15,0 1 0,36-36 16,-36 36-16,36-36 0,-1 36 0,1-36 16,0 0-16,0 0 0,-1-36 15,37 0-15,-36 36 16,0-36-16,-1 36 15,-70 0 17</inkml:trace>
  <inkml:trace contextRef="#ctx0" brushRef="#br2" timeOffset="-130544.35">4043 13201 0,'0'36'0,"-36"-36"15,36 35 1,0 1-1,0-72 32,0 1-15,0-1-32,0 0 15,-36 36 16,0 36-15,36 0 0</inkml:trace>
  <inkml:trace contextRef="#ctx0" brushRef="#br2" timeOffset="-130956.11">1467 14310 0,'-36'0'15,"0"0"1,0 0 31,72 0 0,0 0-32,0 0 1,35 0-16,-35 0 0,71 0 16,-35-36-16,-36 36 15,35 0-15,1 0 0,-1 0 16,-35-36-16,107 36 0,0 0 16,-107-35-16,107 35 15,-107 0-15,36 0 0,-37 0 0,1-36 16,36 36-16,-37 0 0,73 0 15,-1-36-15,-71 36 16,35 0-16,1 0 16,-36-36-16,35 36 0,-35 0 15,0-36-15,0 36 16,-1 0-16,-35-35 0,72-1 0,-1 0 16,-35 36-1,0-36-15,0 36 0,0-35 16,-1 35-16,1-36 15,0 36-15,0 0 32,-36-36 46</inkml:trace>
  <inkml:trace contextRef="#ctx0" brushRef="#br2" timeOffset="-130311.48">4114 13773 0,'0'36'0,"0"-72"63,0 0-48,0 1 32</inkml:trace>
  <inkml:trace contextRef="#ctx0" brushRef="#br2" timeOffset="-130011.65">4329 13416 0,'-36'0'0,"72"0"47,0 0-47,-1 0 15,37-36-15,-1 0 16,-35 0-16,0 36 0,0 0 15,-1-36-15,1 36 16,0 0-16,0 0 16,0 0-16,-72 0 31</inkml:trace>
  <inkml:trace contextRef="#ctx0" brushRef="#br2" timeOffset="-122572.29">5474 13416 0,'0'-36'47,"0"72"-16,0-1-15,0 1-1,35 0-15,-35 0 0,0 107 32,36-108-17,-36-70 32,0-1-47,36 0 16,0-107-1,-36 107-15,0 1 0,0-1 16,35-36-16,-35 1 0,0 35 16,0 0-16,0 0 0,36-35 15,-36-37-15,0 37 0,36 35 16,-36 0-16,0 1 16,36-37-16,0 108 46,-36 35-30,35 1-16,-35-36 16,0-1-16,0 1 0,36 36 15,-36 35-15,36-35 16,-36-1 0,107 358 15,-107-393-16,-36-72 17,36 1-17,-71-73 17,35 73-32,36-1 15,-36 36-15,36-36 0,-35 36 16,-1 0-16,-36 0 15,36 0-15,1 0 16,35 36-16,-36 0 16,36-1-1,0 1-15,0 0 16,0 0-16,36-36 16,-36 35-16,35-35 0,1 0 15,0-35-15,36-1 16,-37 0-16,1 36 0,0-36 15,0 1-15,-1-1 0,1 36 0</inkml:trace>
  <inkml:trace contextRef="#ctx0" brushRef="#br2" timeOffset="-121859.7">6797 13702 0,'36'0'16,"-36"-36"0,36 36-16,-36-36 0,36 0 15,-1 36-15,-35-35 0,0-1 16,36 0-16,0-35 15,-36 35-15,36 0 16,-36-36-16,35 37 16,-35-1-16,0 0 15,0 0-15,-71 358 125,107-286-109,-1-36-16,-35 36 16,36-36-1,-36 36-15,-36-36 16,1 35-1,-1-35 1,0 0 0,0-35-1,1 35 1,35-36-16,35 36 16,-35-36-16,36 36 0,0-36 15</inkml:trace>
  <inkml:trace contextRef="#ctx0" brushRef="#br2" timeOffset="-121492.91">7477 13523 0,'36'0'0,"-1"-36"31,-35 0 16,108-536-16,-144 536 16,179 609 15,-143-538-46,36 37 0,0-36-16</inkml:trace>
  <inkml:trace contextRef="#ctx0" brushRef="#br2" timeOffset="-121284.03">7656 13344 0,'36'0'15,"-1"-36"1,37 36-1,-72-36-15,36 36 0,-1 0 16,37-35-16,0 35 16,71 0-1</inkml:trace>
  <inkml:trace contextRef="#ctx0" brushRef="#br2" timeOffset="-120640.4">8264 13237 0,'36'35'15,"0"-35"-15,-72-71 31,0 71-15,0 0 0,0 0-1,1 36-15,-1-1 16,36 1 0,0 0-16,-36 0 0,36 0 15,0-1-15,0 1 0,0 0 16,0 0-16,36-36 15,0 0 1,35 0-16,1-72 16,-36 36-1,-36 1-15,71-73 16,-71 144 31,0 0-47,0 0 15,36 35 1,0-71 0,-36 36-16,35-36 0,37-36 15,-36 0 1,35 1 0,-71-1-16,36 0 0,36-143 15,-72 143-15,0 1 16,0-1-16,0 0 0,0 0 15,0-35-15,0 35 0,0 0 16,0 0 0,-36-35-16,143 643 93,-107-500-93,36-36 16,-36-1-16,0 1 31,0-72-15</inkml:trace>
  <inkml:trace contextRef="#ctx0" brushRef="#br2" timeOffset="-120192.65">8765 13201 0,'-36'0'0,"72"0"32,0 36-17,-1-36 1,1 0-16,36 0 0,-1 0 16,-35 0-1,36-36-15,-1 0 16,-35 36-16,0 0 0,-36-36 15,35 36-15,1-35 0,-36-1 16,36 36-16,-36-36 16,0-36-16,0 37 31,-36 35-31,0 0 16,1 35-16,-1 1 15,36 0-15,0 0 0,0 0 16,0-1-16,0 1 15,0 36-15,36-37 0,-36 1 16,35 0-16,1 0 16,0-36-16,0 0 15,0 0-15,35-72 16,-35 72 0,0-36-1,-36 1 1,-36 35-1</inkml:trace>
  <inkml:trace contextRef="#ctx0" brushRef="#br2" timeOffset="-119532.03">10410 13058 0,'36'36'47,"-36"-1"-31,0 1-16,0 0 0,0 0 15,0-1-15,0 1 16,36 36-16,-36-36 15,0-1-15,0-70 32,36-1-32</inkml:trace>
  <inkml:trace contextRef="#ctx0" brushRef="#br2" timeOffset="-119412.1">10446 12879 0,'0'-36'15,"-36"36"-15,36-36 16</inkml:trace>
  <inkml:trace contextRef="#ctx0" brushRef="#br2" timeOffset="-118960.36">10697 13380 0,'35'0'16,"-35"-36"-16,36 0 15,-36 0 1,36-35-16,-36 35 16,0-35-16,0 35 0,0 0 15,0 0-15,0 0 0,0 1 16,-36 35 15,36 35-31,0 1 16,-36 0-16,36 0 15,0 0-15,0-1 16,0 1-16,36 0 0,0 0 31,0-36-15,0 35-16,-1-35 15,-35 36 1,0 0-16,0 0 16,-35-36-1,35 36-15,-36-36 16,0 0-16,0 0 16,36-36-1,0 0 1</inkml:trace>
  <inkml:trace contextRef="#ctx0" brushRef="#br2" timeOffset="-118391.68">11841 13308 0,'36'-36'16,"-36"1"-16,0-1 16,0 0-1,0-35-15,0 35 0,0 0 16,0 0-16,0 0 15,0 1-15,0-1 0,0 0 16,-36 0 0,1 36-1,-1 0-15,36 36 16,-36 0 0,36 0-16,-36-1 0,36 1 15,-35 0-15,35 0 16,0 0-16,0-1 0,0 1 15,0 0-15,0 0 0,35-36 16,1 0 0,0-36-16,0 0 15,-1 36-15,-35-36 0,36 36 16,0-35-16,-36-1 0,36 36 16,-36-36-16,36 0 0,-36 72 31,0 0-16,0 0-15,35-36 16,-35 35-16,0 1 0,36 0 16,-36 0-16,36-1 0,0-35 15,-1 0 1</inkml:trace>
  <inkml:trace contextRef="#ctx0" brushRef="#br2" timeOffset="-115960.08">12772 13094 0,'0'35'0,"0"1"15,35-36-15,1 0 47,-36-36-31,36 1-16,-36-1 15,36 0-15,-36 0 0,0 0 16,35 1-16,-35-1 16,0 0-16,0 0 15,0 72 32,0 0-31,0 0-1,0-1 1,0-70 46,0-1-15,0 72 63,0-1-95,0 37 1,-35-36-16,35 0 16,0-1-16,0 1 0,0 36 15,0-37-15,0 1 16,35 0-16,-35 0 0,36-36 15,0 36-15,0-36 16,0 0-16,-1 0 0,1-36 16,36 0-16,-37 0 0,-35 0 15,36 1-15,0-1 0,0 0 16,-36 0-16,36-35 0,-36 35 16,0 0-16,35 36 0,-35-36 15,0 1-15,-35-1 16,35 72 31,0-1-32,0 1-15,0 0 16,0 0-16,0 0 0,0-1 16,0 1-16,35 0 15,-35 0-15,36-1 16,0 1-1,0-36-15,-1 0 16,-35-36-16,36 36 0,-36-35 0,0-1 16,36 36-16,-36-36 15,0-35-15,0 35 16,-72-72 0,37 73-1,-1 35 1,0 0-16,0 35 0,1 1 15,35 0 1,0 0 0,0 0-16,0-1 15,35-35-15,1 0 16,36 0-16,-37-35 16,1 35-16,-36-36 15,36 36-15,0-36 0,-1 0 16,1 0-16,0 1 15,0 35 1,-36 35 15,36 1-31,-36 0 16,0 0-16,35 0 0,-35 35 16,36-71-16,-36 36 15,0 0-15,36-36 0,0 0 16,-1 0 15,1-36-31,-36-36 16,36 37-16,0-1 15,-36 0-15,0 0 0,36 0 16,-36 1-16,35 35 16,1 0-1,-36 35-15,0 1 16,36-36-16,-36 36 0,36-36 15,-36 36-15,35-36 0,1 36 16,0-36-16,-36 35 0,36-35 0,0 0 16,-1 36-16,1-36 15,0 0-15,107-358 125,-143 394-125,-36-36 0,0 36 16,1 0-16,-1-1 0,36 1 16,-36 0-16,36 0 0,0 0 15,0-1-15,0 1 0,0 0 16,0 0-1,36-36-15,0 0 16,-36-36-16,35 36 16,-35-36-16,36 0 0,0-35 15,0 35-15,-36-36 0,35 37 16,-35-1-16,0-36 0,36 1 16,-36-1-16,36 36 0,-36 1 0,0-1 15,0 0-15,0 0 0,0 1 16,0-1-16,-36 36 31,36 36-15,0-1-16,0 1 0,0 36 15,0-37-15,0 1 16,36 36-16,-36-1 0,0-35 16,36 0-16,-36 0 0,0-1 15,0 1-15,36 36 0,-36-36 16,35-36-16,1 0 15,0-36-15,0 0 16,-1 0 0,-35 0-16,0 1 15,36 35-15,-36-36 0,143 286 110,-71-321-95</inkml:trace>
  <inkml:trace contextRef="#ctx0" brushRef="#br2" timeOffset="-115860.13">15312 12485 0,'-36'72'31,"72"-72"0</inkml:trace>
  <inkml:trace contextRef="#ctx0" brushRef="#br2" timeOffset="-114519.9">15705 13058 0,'0'-36'0,"36"0"15,-36 0-15,0 1 16,0-1-16,0 0 16,0 0-16,0 1 0,0-37 15,0 0-15,0 37 16,0-37-16,0 36 0,0 1 16,0-1-1,0 72 16,0-1-15,36 37-16,-36-1 16,0 1-16,0 0 0,0-37 15,35 1-15,-35 36 0,0-37 16,0 1-16,36 36 16,-36-1-16,0-35 0,36 36 15,0-72-15,-36 35 16,36-35-16,-1 0 15,1-35-15,0-1 16,-36 0-16,0 0 16,36 1-16,-1-37 15,-35 36-15,0 0 0,36 1 16,-36 70 15,0 1-15,0 0-16,0 0 15,36 0 1,-36-1-16,36-35 16,-1 0-1,1 0-15,0 0 16,0 0-16,-36-35 0,36 35 16,-36-36-16,35 36 0,-35-36 15,36 36-15,-36-36 0,36 36 0,-36-36 16,0 72 31,36 0-32,-36 0-15,0 0 16,35-1 0,1-35-1,-36 36 1,36-36-16,0-36 15,0 36-15,-36-35 16,35 35-16,-35-36 16,0 0-16,0 0 0,0 0 15,0 1-15,0-1 16,-35 0-16,-1-35 16,0 35-16,0 36 15,0 0-15,36 36 16,-35-36-16,-1 35 15,0 1-15,36 0 16,-36-36-16,36 36 0,0-1 16,0 1-16,0 0 15,36 0-15,0-36 16,0 0-16,-1-36 16,1 0-16,0 0 15,0 1-15,0-1 0,-1 36 16,-35-36-16,36 0 0,0 1 15,0-1 1,-1 36 0,-35 36-1,0-1-15,0 1 16,36-36-16,-36 36 0,0 0 16,36-36-16,-36 35 15,36 1-15,-36 0 16,36-36-16,-36 36 15,35-36-15,1 0 16,-36-36-16,36 0 16,0 0-16,-1 1 0,-35-1 15,36 0-15,0 0 0,0 1 16,-1-37-16,1 72 0,0-36 16,0 36-1,-36 36-15,36 0 16,-36 0-16,35-1 15,-35 1-15,36 0 0,-36 0 16,0-1-16,0 1 16,0 0-16</inkml:trace>
  <inkml:trace contextRef="#ctx0" brushRef="#br2" timeOffset="-114112.13">15920 12807 0,'-36'0'15,"36"-35"16,36 35-15,0-36 0,-1 36-16,1 0 0,0-36 15,0 36-15,35-36 0,1 0 0,-37 36 16,1 0-16,0 0 0,0-35 16,0 35-1</inkml:trace>
  <inkml:trace contextRef="#ctx0" brushRef="#br2" timeOffset="-113933.23">16277 12557 0,'0'-36'16,"-35"36"0,70 0 46,-35-36-62</inkml:trace>
  <inkml:trace contextRef="#ctx0" brushRef="#br2" timeOffset="-108739.87">18639 12628 0,'35'-35'16,"-70"-1"47,-1 36-1,36 36-62,0-1 16,-36-35-16,36 72 15,0-36-15,0 0 0,0-1 0,0 1 16,0 0-16,0 35 0,0-35 16,0 0-16,36-36 0,-36 36 15,36 0-15,-1-36 16,1 0-1,0-36-15,-36 0 16,36 36-16,-36-72 0,0 37 16,0-1-1,0-36-15,0 37 16,-36-1 0,36 0-16,-36 0 15,0 36-15,36-36 0,-35 36 16,-1 0-1,0 36 1,36 0-16,-36-36 0,36 72 16,0-37-16,0 1 0,-35 0 15,35 0-15,35 35 16,1-35-16,0-36 16,-36 36-16,36-36 0,35 0 15,-71-36-15,36 36 0,0-36 16,-1 0-1,1-35-15,0 35 0,-36 0 16,0 1-16,0-1 0,36 0 16,-36 0-16,0 0 15,36 36 32,-36 36-47,35 0 0,-35 0 16,36-36-16,-36 36 0,36-1 15,0 1-15,-1 0 16,1 0 0,-36-1-1,36-35-15,-36-35 32,36 35-32</inkml:trace>
  <inkml:trace contextRef="#ctx0" brushRef="#br2" timeOffset="-106807.98">20177 12950 0,'0'-35'15,"0"-1"1,0 0-16,0 0 16,0 1-16,0-1 0,0 0 15,0 0-15,0 0 16,0 1-16,0-1 0,0-36 0,0 1 15,0 35-15,0 0 0,0 0 16,0 1-16,0-1 0,0 0 16,0 0-16,0 1 0,-36 35 15,36-36-15,0 0 16,-36 36 0,36 36-16,0 0 15,0-1-15,0 1 16,-35 0-16,35 71 15,0-71-15,0 0 16,0 35-16,0-35 0,0 0 0,35 71 16,-35-71-16,36 0 0,-36 0 15,36-1-15,0 1 16,-1 0-16,1-36 16,0 0-16,-36-36 0,36 36 15,0-36-15,-36 1 0,35-1 16,-35 0-16,36 0 0,-36 0 0,36 1 15,-36-1 1,0 0-16,0 72 47,36 0-47,-36-1 0,0 1 16,35-36-16,-35 36 0,0 0 15,36-36-15,0 36 16,0-36-1,0 0-15,-1 0 16,-35-36-16,36 36 16,-36-36-16,36 0 0,-36 0 15,0 1-15,36-37 0,-36 36 16,0 1-16,-36 35 16,36-36-16,-36 0 0,0 36 15,1 0-15,-1 0 16,0 0-16,0 36 0,0-36 15,36 36 1,-35-36-16,35 35 16,-36-35-16,36 36 0,36 0 15,-1-36 1,1 0-16,0 0 0,36-36 16,-37 0-16,1 36 0,0 0 15,0-35-15,-1 35 0,37-36 16,-36 0-16,0 36 0,-1 0 15,-35-36-15,36 36 0,0 0 16,0-36-16,-36 72 78,-36 0-78,36 0 16,0 0-16,-36-36 0,36 35 15,0 37-15,0-36 16,0-1-16,36-35 0,-36 36 16,36 0-16,-1-36 15,1 0-15,0 0 0,0 0 16,-1-36-16,1 36 0,0 0 16,36-36-16,-1 1 0,-35 35 15,0-36-15,-1 36 0,1-36 16,0 36-16,0-36 15,0 36-15,-36-35 0,35-1 16,-35 0-16,0 0 16,-35 0-1,-1 36 1,36 36 0,-36 0-1,0 0-15,36 0 16,0-1-16,-36-35 0,36 36 15,-35 36-15,35-37 16,0 1-16,0 0 16,0 0-1,35-36-15,1-72 16,0 36-16,0 36 16,0-71-16,-1 35 15,-35 0-15,36 36 16,-36-35-16,0 70 31,0 1-31,0 0 16,0 0-16,0-1 15,36-35-15,-36 36 16,36-36-16,-1 0 16,1 0-16,36-36 15,-72 1-15,36 35 0,-1-36 0,-35 0 16,36 0-16,0 1 0,-36-1 15,36-36-15,-36 36 0,35 1 16,-35-1-16,0-36 0,36 1 16,-36-1-16,0 37 0,36-1 15,-36 0-15,0 0 0,0-35 16,0 35-16,0 0 16,0 72-1,0 0 1,0-1-16,0 1 15,0 36-15,0-36 0,0-1 0,0 1 16,0 36-16,0-37 0,0 1 16,36 36-16,-36-37 0,0 1 15,35 0-15,-35 0 0,36 0 16,0-36-16,0 35 0,0-35 16,-1 0-16,1-35 15,36-1-15,-72 0 0,35 36 16,-35-36-16,36 36 0,-36-36 15,36 1-15,-36-1 32,0 72-17,36-1-15,-36 37 16,36-72 0,-36 36-16,35 0 15,1-1-15,0-35 16,0 0-1,-36-35 1</inkml:trace>
  <inkml:trace contextRef="#ctx0" brushRef="#br2" timeOffset="-106616.09">22502 12271 0,'-36'0'16,"36"-36"-1,36 0-15,0 36 16,0-36-16,0 1 16,35-1-1</inkml:trace>
  <inkml:trace contextRef="#ctx0" brushRef="#br2" timeOffset="-106459.18">22896 11949 0,'0'-36'78,"36"36"-63</inkml:trace>
  <inkml:trace contextRef="#ctx0" brushRef="#br2" timeOffset="-105604.67">23504 12378 0,'0'-36'16,"0"0"-1,0 1-15,0-1 16,0 72 31,-36-1-47,36 1 15,0 0-15,0 0 0,0 0 16,0-1-16,0 1 0,0 0 16,36 0-16,-36-1 0,36-35 0,-36 36 15,36 0 1,-1-36-16,1 0 16,-36-36-16,36 36 0,0-71 15,-1 35-15,-35 0 16,0-35-16,36 35 0,-36 0 15,0 0-15,-36 0 16,36-35-16,-35 71 0,35-36 16,-36 0-16,0 36 15,0-35-15,1 35 16,-1 35-16,0-35 16,36 36-16,-36-36 0,36 36 0,-36-36 15,36 36-15,-35-1 16,35 1-16,35 0 15,1-36 1,0 0-16,0 0 0,0 0 16,-1-36-16,37 0 0,-36 1 15,-1-1-15,1 36 16,-36-36-16,72 0 0,-72 1 16,35 35-16,-35-36 15,0 72 1,36-1-16,-36 1 15,0 0 1,0 0-16,36-36 16,-36 35-16,36 1 0,-36 0 15,36-36-15,-1 0 16,1 0 0,0-36-16,0 0 15,-1 1-15,-35-1 16,36 0-16,0 0 0,0 36 15,0-35 1,-1 35-16,-35 35 0,36 1 16,-36 0-1,36 0-15,-36-1 0,36 1 16,-36 0 0,35 0-1</inkml:trace>
  <inkml:trace contextRef="#ctx0" brushRef="#br2" timeOffset="-104484.31">25865 12414 0,'0'-36'32,"-36"36"-17,36-36-15,-35 0 31,-1 36-15,0 36 0,0 0-1,0 0-15,1 0 0,35-1 0,-36-35 16,36 36-16,0 0 0,0 35 16,0-35-16,0 0 15,36 0 1,-1-36-16,-35-36 15,36 36-15,0-36 0,0 0 16,-36 1-16,36-1 0,-36 0 16,35 36-16,-35-36 0,36-35 15,-36-1-15,0 36 0,0 1 16,36-1-16,-36 0 0,0 0 16,0 1-16,0-1 0,36 0 15,-36 0-15,35 36 16,-35-35-16,36 35 15,-36 35-15,36 1 16,-36 0-16,36 35 16,-36-35-16,0 36 0,0-1 15,0-35-15,0 36 0,0-37 16,0 37-16,0 35 0,0-35 16,0-1-16,-36-35 0,36 36 15,0-1-15,-36 37 0,0-37 16,36-35-16,0 35 0,-35-35 15,35 0-15,0 36 0,0-37 16,35-35 0,1 0-16,0 0 15,0-35-15,107-109 32,-107 73-17,-36 35-15,0 0 16,0 1-16,0-1 0,0 0 15,-36-36-15,36 37 0,0-1 16,-36 36-16,36-36 0,-36 0 16,1 1-16,-1 35 0,0 0 15,0 0-15,-35 35 16,35-35 0,0 36-16,36 0 15</inkml:trace>
  <inkml:trace contextRef="#ctx0" brushRef="#br2" timeOffset="-103403.93">27081 12485 0,'0'-35'15,"0"-1"32,0 0-16,0 0-15,-250 215 109,250-143-125,0 0 16,0-1-16,36-35 15,0 0-15,-1 0 16,1-35-16,36-37 15,-37 36 1,-35 1-16,36 35 0,-36-36 16,0 0-16,36 0 15,-36 0 1,0 72 15,0 0-15,0 0-16,0 0 15,0-1-15,0 1 16,36 0-16,-36 0 16,36-36-1,-1 0 1,-35-36-16,36 0 0,0 36 16,-36-36-16,36 1 0,-1-1 15,-35 0-15,36 0 0,-36 0 16,36 36-16,-36-35 15,36 35-15,-36-36 16,35 72 0,-35-1-1,36 1-15,107 250 78,36-608 1,-143 322-64,-36 36-15,0 0 16,36 36-16,-36-37 15,36-35-15,-36 36 16,0 0-16,35-36 0,1 36 16,0-36-16,0 0 15,-1 0-15</inkml:trace>
  <inkml:trace contextRef="#ctx0" brushRef="#br2" timeOffset="-102075.69">28763 12342 0,'0'-36'0,"-36"36"16,36-35-16,-36 35 15,36-36 1,0 72 0,0-1-1,0 1-15,0 0 0,0 0 16,0 0-16,0-1 0,0 1 16,0 0-1,36 0-15,0-1 16,0-35-16,-1 0 15,1-35-15,0 35 16,-36-36-16,36 36 0,-36-36 16,0 0-16,35 1 0,-35-37 15,0 36-15,0 0 16,0 1-16,-35 35 0,35-36 16,-36 36-16,0-36 15,0 36-15,36 36 16,-35-36-16,-1 36 0,36-1 15,0 1 1,0 0 0,36 0-16,-1-36 15,1 0-15,0 0 16,-36-36-16,36 36 0,-1-36 16,1 36-16,0-71 0,36 35 15,-72 0-15,71-35 16,-35 35-16,-36 0 0,36-35 15,-36 35-15,35 0 0,-35-36 0,0 37 16,36-1-16,-36 0 16,0 0-16,0 1 15,0 70 17,0 1-32,-36 0 15,36 71-15,0 1 16,0-73-16,-35 73 15,35-73-15,0 1 0,0 0 16,0 0-16,0-1 0,35 37 16,-35-36-16,0 0 0,36-1 15,0 1 1,0-36 0,0 0-16,-36-36 15,35 36-15,-35-35 0,36-1 16,-36-36-1,0 36-15,0 1 0,0-1 16,-36 36-16,36-36 16,-35 36-16,-1 0 15,0 0-15,0 0 16,0 36 0,36 0 15,36-36-31,0 0 15,0 0-15,35-36 16,-35 36-16,0 0 0,-36-36 0,36 36 16,-1-36-16,1 36 0,0-35 15,0 35-15,0 0 16,-36-36-16,35 0 31,1 36 0,-36 36-15,0 0 0,0-1-16,0 37 15,0-1-15,0-35 16,0 72-16,-36-73 0,36 1 0,0 36 16,0-37-16,-35 1 0,35 72 15,0-73-15,0 1 0,0 36 16,-36-37-16,36 1 0,0 0 15,0 0-15,-36 0 0,36-1 16,-36-35 0,0 0-16,1 0 15,35-35-15,-36 35 16,0 0-16,36-36 0,-36 36 16,1-36-1,35 0-15,-36 36 0,36-36 0,-36 36 16,36-35-16,0-1 0,-36-36 15,36 1-15</inkml:trace>
  <inkml:trace contextRef="#ctx0" brushRef="#br2" timeOffset="-101872.81">29550 12020 0,'36'0'16,"-1"0"-1,1 0 1,0 0-16,36-35 16</inkml:trace>
  <inkml:trace contextRef="#ctx0" brushRef="#br2" timeOffset="-101691.91">29800 11841 0,'36'0'78,"-36"-35"-78</inkml:trace>
  <inkml:trace contextRef="#ctx0" brushRef="#br2" timeOffset="-100832.4">30194 12378 0,'0'-36'16,"0"0"15,0 1-31,0-1 16,0 0-16,0 0 16,36 36-16,-36-35 0,0-1 15,35 0-15,-35 0 16,0 1-1,-35-1 1,-1 36 0,0 36-1,36-1-15,-36 1 16,36 0-16,0 0 0,-36-1 16,36 1-16,0 0 0,0 0 15,0-1-15,36-35 0,-36 36 16,36-36-16,0 0 15,0 0-15,-1 0 16,37-36-16,-36 1 0,-1-1 16,1 0-16,0 36 0,0-36 15,-36 1-15,36 35 0,-1-72 16,1 36-16,-36 1 16,36 35-16,-36-36 0,0 0 15,0 72 16,0 0-15,0-1-16,0 1 16,0 0-16,0 0 15,0-1-15,0 1 16,0 0-16,36-36 16,-1 0-16,1 0 15,0 0-15,0 0 16,0-36-16,-1 0 0,1 36 15,-36-35-15,36-1 0,0 0 16,-1-35-16,-35 35 0,36 0 16,-36 0-16,0 0 0,36-35 15,-36-1-15,0 1 0,36 35 0,-36 0 16,0-35-16,0 35 0,0-36 16,0 108 15,0 0-16,0 0-15,36-1 0,-36 1 0,0 36 16,0-1-16,0 1 0,0-36 16,0 35-16,0-35 0,0 0 15,0 35-15,0 1 0,0-36 16,0-1-16,0 1 16,0 0-16,0-72 31,35 0-16</inkml:trace>
  <inkml:trace contextRef="#ctx0" brushRef="#br2" timeOffset="-100528.57">31088 11663 0,'36'0'16,"0"-36"0,0 36-16,-1-36 15,1 36-15,0-36 0,0 36 16,-1-36-16,1 36 0,0-35 16,0 35-16,-1 0 15,-35-36-15,36 36 0,-36 36 31,-36-36-15,36 35 0,-35-35-16</inkml:trace>
  <inkml:trace contextRef="#ctx0" brushRef="#br2" timeOffset="-94891.59">6296 14525 0,'-35'0'16,"-1"0"-1,0 0 1,72 0 15,0 0-15</inkml:trace>
  <inkml:trace contextRef="#ctx0" brushRef="#br2" timeOffset="-95132.45">6225 14882 0,'0'-36'140,"0"1"-124,36-1-1,-36-36 1,0 37-16,35-1 16,-35 0-16,0 0 15,0 1 1,0 70 31,0 1-47,0 0 15,0 0-15,0-1 16,0 37-16,0-36 16,0-1-16,0 1 0,36 0 15,0-36 17,0-36-32,-1 0 15,-35-35 1,36-1-16,-36 37 15,0-1 1,36 36 0,-36-36-16,0 72 31,36 0-15,-36-1-16,36-35 0,-36 36 15,35 0-15,1 0 16,0-36-1,0 0 1,-36-36 0,35 0-16,1 0 15,0 1 1,-36-1-16,36 0 0,0 36 31,-36 36-31,35 0 16,-35-1-1,0 1 1,36 0-16,-36 0 16,0-72 31</inkml:trace>
  <inkml:trace contextRef="#ctx0" brushRef="#br2" timeOffset="-93616.32">7978 14453 0,'-36'36'0,"0"-36"15,36 36 1,-36-36-16,72 0 15,0 0 1,-36-36-16,72 0 16,-37 0-1,1 0-15,0 1 0,35-1 0,-35 0 16,0 0-16,0 36 0,0-35 16,-1-1-16,1 36 0,36-36 15,-37 36-15,1 0 16,0 0-16,-36 36 15,36 0-15,-36-1 0,35 1 16,-35 0-16,36 0 0,-36-1 16,0 1-16,36 0 0,-36 0 15,0 35-15,0 1 0,0-36 16,0-1-16,0 1 16,36-72-1,-36 1 1,0-1-16,36 0 15,-36-35-15,35 35 16,1 0-16,-36 0 16,36 36-16,0 0 0,-1 36 15,1-36-15,-36 36 16,36 0-16,0-1 16,0-35-16,-1 72 0,1-72 15,0 36-15,0-36 16,-1 0-16,1 0 0,0-36 15,0 0-15,-36 0 16,36 1-16,-1-1 16,-35 0-16,0 0 0,0-35 15,0 35-15,0 0 0,0 0 16,0 1-16,-35-1 16,35 0-1,-36 36-15,36 36 16,-36 0-16,36-1 15,0 1-15,0 36 16,36-37-16,-36 1 16,36 0-16,-36 0 15,35-36-15,1 0 16,0 0-16,0 0 16,-36-36-16,35 36 15</inkml:trace>
  <inkml:trace contextRef="#ctx0" brushRef="#br2" timeOffset="-94331.91">8049 14596 0,'36'0'0,"-36"-36"0,0 1 16,36-1-1,-36 0 1,0 0 0,0 0-16,0 1 0,0-1 15,0 0-15,0 0 16,0 1-16,0-1 0,-36-36 16,36 36-16,0 1 15,0 70 16,0 1-15,36 36-16,-36-1 16,36 1-16,-36-1 15,35 37-15,-35-37 0,36 1 16,0-1-16,-36-35 16,0 36-16,36-72 15,-36 35-15,0-70 16,-36 35-1</inkml:trace>
  <inkml:trace contextRef="#ctx0" brushRef="#br2" timeOffset="-92200.13">10410 14095 0,'0'-36'16,"36"36"-16,-36-35 16,36 35 15,-72 0 16,36 35-32,-36-35-15,36 36 0,0 0 16,0 0 0,36 0-16,0-1 15,0 1 1,-36 0-16,36 0 16,-36-1-16,0 1 15,0 0 1,0 0-1,-36-36-15,0 0 16,0 0-16,36-36 16,-36 36-16,36-36 0,0 0 15,0 1 1,0-1-16,0 0 16,36-35-1,0 71-15,0-36 0,0 0 16,-1 36-16,1 0 15,0 0-15,0 36 16,-1-36 0,-35 36-16,36-1 15,0 1-15,0 0 16,0-36 0,-1 0-16,1 0 15,0-36 1,0 0-16,-1 1 0,1-1 15,0 0-15,-36 0 16,36 0-16,-1 1 16,-35-1-16,0 0 15,0 0 17,36 72-1,-36 0-16,36 35-15,-36-35 0,0 36 16,36 35-16,-36-35 16,0-37-16,36 109 0,-36-109 15,0 37-15,0-1 0,0 1 16,0-36-16,0 35 0,0 37 16,-36-1-16,36-71 15,-36 35-15,0-35 16,36-72-1,0 0-15,0-35 16,0 35-16,0-35 16,0 35-16,0 0 0,0 0 15,0 0-15,36-35 0,0 35 16,-36 0-16,36 1 0,-1-1 16,-35 0-16,36-35 0,36-1 15,-1-35-15,-71 71 0,72-36 16,-36 37-1,-1-1-15,1 0 16,0 36-16,0 0 0,-1 0 16,1 0-1,-36 36-15,36 35 16,-36 1 0,0-1-1,0 1-15,0-36 0,0 0 16,-36-1-16,36 1 0,-36 0 15,1 0-15,-1-36 16,0 0-16,0 0 16,1 0-16,35-36 15,-36 36-15,36-36 16,0 0-16,0 1 16,0-1-16,36 0 15,-1 0 1,-35 0-16,36 1 0,0-37 15</inkml:trace>
  <inkml:trace contextRef="#ctx0" brushRef="#br2" timeOffset="-90968.84">12485 13881 0,'-35'0'0,"35"-36"15,0 0 1,-36 36-16,36-36 15,36 36 17,-36 36-17,35 36-15,-35-37 0,36 37 16,-36 35-16,36-71 16,-36 71-16,0 1 15,36-37-15,-36 1 16,0-1-16,0-35 0,0 36 15,0-37-15,-36-35 16,36-35 0,0-1-1,-36 0-15,36-35 16,0 35-16,-36 0 16,36 0-1,36 36 1,0-36-1,0 36-15,-1-35 16,37-1-16,-36 36 16,0-36-16,35 0 15,-35 36-15,0 0 0,-1-35 0,37-37 32,-36 72-17,-36-36 1,-36 36-16,0 0 15,0 0 1,1 0-16,-1 0 16,0 36-16,36 0 0,-36 0 15,36-1-15,0 1 16,0 0-16,0 35 16,0-35-16,0 0 0,36 0 15,0 0-15,0-36 16,-1 0-16,1 0 15,0 0-15,-36-36 0,36 36 16,0-36-16,-1 0 0,1 0 16,0-35-16,0 35 0,-1 0 15,-35 1-15,0-1 16,36 36-16,0 36 47,-36-1-47,36-35 15,-36 36-15,36 0 0,-1 0 16,1-36 15,0 0-31,0 0 16,-1-36-16,1 0 16,0 0-16,0 1 15,-36-1-15,35 0 0,1 0 16,0 0-16,0 36 15,0 0 1,-1 0 0,-35 36-16,36 0 15,0 0-15,0 0 16,429-108 140,-465 108-156,36-36 0</inkml:trace>
  <inkml:trace contextRef="#ctx0" brushRef="#br2" timeOffset="-89699.56">14059 14238 0,'0'-35'16,"0"-1"31,36 36-16,0 0-15,-36 36-1,36-36-15,-36 35 16,36 1-16,-36 0 16,0 0-16,0-1 0,35-35 15,-35 36-15,0 0 0,0 0 16,36-72 15,-36 0-15,36 0-16,0 1 15,-36-1-15,35-36 0,1 72 16,-36-35-16,36-1 16,-36 0-16,36 36 15,0 0 1,-36 36-16,35-36 0,-35 36 16,0-1-16,36-35 0,-36 36 15,36 0-15,0-36 16,-36 36-16,35-36 15,1 0 1,-36-36-16,36 36 0,-36-36 16,36 36-16,-36-36 15,35 1-15,1 35 32,0 35-17,-36 1 1,36-36-16,-36 36 0,36-36 0,-1 0 15</inkml:trace>
  <inkml:trace contextRef="#ctx0" brushRef="#br2" timeOffset="-88808.07">15848 14381 0,'0'-35'15,"-36"35"-15,36-36 16,0 0-1,-35 36-15,35-36 0,0 1 16,0-1-16,-36 36 16,0 0-1,36 36 1,-36-36-16,36 35 0,0 1 16,-35 0-16,35 35 0,-36-35 15,36 0-15,0 0 16,0 0-16,36-36 0,-36 35 0,35-35 15,1 0 1,0 0-16,-36-35 0,36 35 16,-36-36-16,35 36 0,-35-36 15,36 0-15,-36 0 0,36 1 16,-36-1-16,36 36 31,-36 36-15,36-36-16,-36 35 15,35-35-15,1 0 16,0 0-16,-36-35 16,36-1-16,-1-36 15,-35 37-15,36-1 16,-36 0-16,0 0 0,0 0 16,0 1-16,0-37 0,0 36 15,0 1-15,0-1 0,0 0 16,0 0-16,0 0 0,-36 1 0,36 70 47,36 1-32,-36 0-15,0 71 0,36-71 0,-36 36 16,0-1-16,0-35 0,0 36 16,36-1-16,-36 36 0,0-35 15,0-36-15,0 0 0,0-1 16,0 1-16,35 0 0,1-36 31,-36-36-31</inkml:trace>
  <inkml:trace contextRef="#ctx0" brushRef="#br2" timeOffset="-88604.19">15991 14167 0,'0'-36'31,"72"36"-15,-36 0-16,-1 0 0,37-36 16,-36 36-1,-1 0-15,37-36 0</inkml:trace>
  <inkml:trace contextRef="#ctx0" brushRef="#br2" timeOffset="-87871.61">17136 14203 0,'0'35'31,"36"-70"0,-36-1-15,0 0-1,0 0-15,0 0 16,0 1 0,-36 35-16,36-36 15,-36 36-15,1 0 16,35 36 0,-36-36-16,36 35 0,-36 1 15,0 0-15,36 0 16,-36 35-16,36 1 0,0-36 15,0-1-15,36-35 16,0 0-16,0 0 16,35 0-16,-35-35 15,0-1-15,35-36 16,-35 37-16,-36-1 16,36 0-16,-36 0 15,0 72 16,0 0-15,0 0-16,0-1 16,0 1-16,0 0 0,0 0 15,0-1-15,36-35 0,-36 36 16,35-36-16,1 36 16,0-36-16</inkml:trace>
  <inkml:trace contextRef="#ctx0" brushRef="#br2" timeOffset="-86704.27">18317 14238 0,'0'-35'16,"0"-1"15,0 0-15,0 0-1,35 72 17,-35 0-32,36 0 15,-36 35-15,36 1 0,-36-1 16,0 1-16,0 35 15,0-71-15,0 35 0,0-35 16,0 0-16,0 0 0,0-1 16,0 1-16,-36-36 15,36-36 1,0-35 0,0-1-16,0 1 15,0-72-15,36 107 16,-36-36-16,0 1 15,36-1-15,-36 37 0,0-1 0,36 0 16,-36 0-16,0 0 0,0 1 16,35-1-16,-35 0 15,0 72 1,0 0 0,36-36-16,-36 71 0,0 1 15,0-36-15,-36 35 16,36-35-16,0 0 0,-35-36 0,35 35 15,0 1-15,-36 0 16,0-36 0,0 0-1,36-36-15,-36-35 16,36-1-16,0 36 16,0 1-1,36 35-15,0 0 16,0 0-1,35-36-15</inkml:trace>
  <inkml:trace contextRef="#ctx0" brushRef="#br2" timeOffset="-85715.84">19068 14095 0,'36'-36'0,"-36"1"16,-36 35-1,0-36-15,0 36 16,1 36 0,-1-36-16,36 35 0,-36-35 15,36 36-15,-36 0 0,0 36 16,1-1 0,35-35-16,35 0 31,1-36-31,0-36 15,0 36-15,0-36 0,-1 0 16,1-35-16,0 71 16,0-36-16,-36 0 0,35 0 15,-35 72 17,0 0-17,0 0-15,0 0 0,0-1 16,36-35-16,-36 36 0,0 0 15,36 0-15,0-36 16,0 0 0,-1 0-16,1-72 15,0 72-15,-36-36 16,0 1-16,36-1 0,-36 0 16,35 36-16,-35-36 0,36 0 15,0 72 16,-36 0-31,0 0 0,36 0 0,-36-1 16,36-35-16,-36 36 16,35-36-16,1 36 0,0-36 15,0 0-15,-1 0 16,1 0-16,0-36 16,0 0-16,-1-35 15,1 35 1,0 0-16,-36-35 0,0 35 15,0 0-15,36 0 0,-36 1 16,0-109-16,0 109 16,0-37-16,0 36 0,0 1 0,0-37 15,-36 36-15,36 1 16,0 70 0,0 1-1,0 36-15,0-37 16,0 1-16,0 0 0,0 35 15,0-35-15,0 0 0,0 71 16,36 36 0,-36-107-16,36 0 0,-1-36 15,1 36-15,0-36 16,35-36 0,-35 36-16,-36-36 0,36 0 15,0-35-15,0-1 16,-36 108 15,0 0-15,0 0-16,0-1 0,35 37 15,1-36 1,0 0-16,-36-1 16,36-35-16,-1 0 15,-70 0 1</inkml:trace>
  <inkml:trace contextRef="#ctx0" brushRef="#br2" timeOffset="-85519.95">19855 13916 0,'-36'0'0,"0"0"15,72 0 1,0 0 0,0-35-16,-1 35 0,37-36 15,0 0 1</inkml:trace>
  <inkml:trace contextRef="#ctx0" brushRef="#br2" timeOffset="-85364.04">20177 13702 0,'0'-36'16,"-36"36"15</inkml:trace>
  <inkml:trace contextRef="#ctx0" brushRef="#br2" timeOffset="-83584.06">20928 13881 0,'36'0'16,"-36"-36"0,0 0-1,0 0 1,0 0-1,0 144 32,0-37-47,0-35 0,0 0 16,0 71-16,0-71 16,0 0-16,36 0 15,-36-1-15,36-35 16,-1 0-16,1 0 15,0 0-15,0-35 0,-36-1 16,35 36-16,1-108 16,0 73-16,-36-1 15,36 0-15,-36 0 16,0 72 15,0 0-15,0 0-16,35 35 15,1-71 1,0 0 0,0 0-1,35-36-15,359-71 172,-395 36-172,1-1 16,-36 36-16,0-71 0,0 35 15,0 37-15,0-73 16,0 73-16,0-1 0,0 0 16,0 0-16,-36 0 0,36-35 15,-35 71-15,35-36 0,-36 36 16,36 36-16,0 0 16,0-1-1,0 1-15,-36 72 16,36-1-16,0-71 0,36 71 15,0 36 1,-1-107-16,-35 0 0,36-36 0,-36 35 16,72 1-16,-36-36 15,-1 36-15,1-36 16,0 0-16,0 0 0,35 0 16,-35-36-16,0 36 0,-1 0 15,1-36-15,0 1 16,0-1-16,-36 0 15,0 0-15,0 0 16,0 1 0,-36 35-16,0 0 15,0 0 1,36 35-16,72 144 109,214 0-15,-178-179-78,-73 0-1,1-36-15,0 36 0,0-35 16,-1-37-16,1 36 16,-36 1-16,36-37 0,-36 36 15,0 0-15,0 1 16,-36-1-1,0 36-15,1 0 16,35 36-16,-36-36 16,36 35-1,36-35 1,-1 0-16,1 0 16,0 0-16,0 0 15,0 36-15,-1 0 16,1 0-1,-36 35-15,36-35 16,-36 0-16,0 35 0,36-35 16,-36 0-1,35-36 1,1 0-16,0-36 16,-36 0-1,36 36-15,0-35 0,-36-1 16,0 0-16</inkml:trace>
  <inkml:trace contextRef="#ctx0" brushRef="#br2" timeOffset="-82535.66">24613 13845 0,'0'-36'0,"0"0"31,-36 36-15,36-36-16,-36 36 15,36-35 1,-35-1 0,-1 36-16,0 0 15,0 0-15,1 36 16,-1-36 0,0 35-16,0 1 15,0 0-15,36 0 16,-35-36-16,35 36 0,35-1 15,1-35 1,0 0-16,0 0 16,0 0-16,35-35 15,-35 35 1,0 0-16,-1 0 0,-35 35 16,0 1-16,36 0 15,-36 0-15,0-1 16,36 1-16,-36 0 0,0 0 15,0 0-15,0 71 0,0-36 16,0-35-16,0 0 0,0 36 0,0-37 16,-36 1-16,36 36 0,-36-1 15,36-35-15,-35 0 16,35-1-16,-36-35 16,0 0-16,0-35 15,36-1-15,0 0 16,0 0-16,0 1 0,0-1 15,0-36-15,0 37 0,0-1 16,36 0-16,-36 0 16,36 0-16,0-35 0,-1-1 15,1 37-15,-36-37 0,36 36 16,0 0-16,-36 1 0,36 35 0,-1-72 16,1 36-16,-36 1 15,36 35-15,-36-36 0,36 36 16,-36-36-16,35 36 15,1-36-15,0 36 32,-36 36-17,0 0 1,0 35 0,36-71-16,-36 36 15,0 0-15,0 0 0,35-1 16,-35 1-1,36-36-15,0 0 16,0 0 0,-36-36-16,36 36 0,-36-71 15</inkml:trace>
  <inkml:trace contextRef="#ctx0" brushRef="#br2" timeOffset="-82383.75">24971 13487 0,'-36'0'16,"36"36"15</inkml:trace>
  <inkml:trace contextRef="#ctx0" brushRef="#br2" timeOffset="-81340.34">25364 13773 0,'0'-36'16,"0"1"15,36 35 0,-36 35-31,0 1 0,0 0 16,36 0-16,-36 0 16,0-1-16,0 1 15,36 36-15,-36-1 0,0 1 16,0-36-1,35-36 1,-35-72 15,0 36-31,36 0 0,-36-35 16,36 35-16,-36 0 16,36 1-16,-36-1 15,35 36-15,-35-36 0,36 36 16,36 0-16,-36 36 15,-1 0 1,1-36-16,0 35 16,0-35-16,-1 36 15,1-36 1,0 0-16,0-36 16,-36 1-16,36 35 0,-36-36 15,0 0-15,0 0 16,0 0-16,0 1 15,0-1-15,-36 36 16,36-36-16,-36 36 16,0 0-1,0 0-15,1 36 0,-1 0 16,0-1 0,36 1-16,0 36 15,0-1-15,36 1 16,0-36-1,-1-36-15,1 0 0,36 0 16,-36-36 0,-1 0-16,1 0 0,0 1 15,0 35-15,-36-36 0,35 0 16,-35 0 0,36 0-16,-36 72 31,0 0-16,36 0-15,-36 0 16,0-1-16,36 1 16,-1-36-1,-35 36-15,36-36 16,0-36-16,0 0 16,0-35-1,-1-1 1,1 72-16,-36-36 0,36 1 15,0 35 1,-36 35 0,35-35-16,-35 36 15,0 0-15,36 0 16,-36 0-16,0-1 0,36 1 16,-36 0-16,36 0 0,0-36 15,-36 35-15</inkml:trace>
  <inkml:trace contextRef="#ctx0" brushRef="#br2" timeOffset="-80423.87">27797 13559 0,'-36'0'0,"0"0"16,72 0 15,0 0-16,0 0-15,-36-36 16,35 36-16,37-36 0,-36 36 16,0-36-16</inkml:trace>
  <inkml:trace contextRef="#ctx0" brushRef="#br2" timeOffset="-80603.76">27797 13916 0,'-36'36'0,"36"-72"31,0 1-15,0-1 0,0 0-16,36-36 0,-36 37 15,0-1-15,36 0 0,-36 0 16,0 1-16,35-1 0,-35-36 16,0 37-16,0-1 0,0 0 15,36 0-15,-36 0 0,0 1 16,0 70 15,-36 1-15,36 0-16,0 0 15,0 35-15,0-35 0,0 36 16,0-37-16,0 1 0,0 36 0,0-37 16,0 1-16,0 0 0,0 0 15,36 0-15,-36-1 0,36-35 16,-36 36-16,36-36 15,0 0-15,-36-36 16,35 36-16,-35-35 0,36-1 16,0-36-16,-36 36 15,0 1-15,0-1 16,0 0 0,0 72 15,0 0-31,0-1 15,0 1-15,36-36 16,-36 36-16,35-36 16,1 36-16,0-36 15,0 0 1,-36-36 0,0 0-16,0 0 15</inkml:trace>
  <inkml:trace contextRef="#ctx0" brushRef="#br2" timeOffset="-80247.97">28190 13308 0,'0'36'16,"0"-72"46,0 0-46,36 36 0</inkml:trace>
  <inkml:trace contextRef="#ctx0" brushRef="#br2" timeOffset="-79280.52">28691 13594 0,'36'0'32,"-36"36"30,0 0-62,0 0 0,0 35 16,0-35-16,0 0 15,0 0-15,-36-1 16,36 1-16,0 0 16,-35-36-16,70-36 31,1 0-31,0-35 16,0 35-16,-36 0 15,35 0-15,-35 1 0,36-1 16,0 0-16,-36 0 0,36 36 15,-36-35-15,35 35 0,-35-36 16,36 36 0,0 36-1,-36-1 1,0 1-16,0 0 16,0 0-16,0-1 15,0 1-15,0 0 0,0 0 16,36-36 15,-36-36-31,36 0 16,-1 0-16,1 1 15,-36-1-15,36 36 16,0-36-16,-1 36 16,1 0-16,0 0 15,-36 36 1,36 0-16,0-1 0,-36 1 15,35 0-15,1 0 16,0-36 0,0 0-16,-1 0 15,-35-36-15,36 36 0,0-36 16,0 0-16,-36 1 16,36-1-16,-36 0 0,35 0 0,-35 1 15,0-1-15,0 0 16,36-35-16,-36 35 0,0 0 15,0 0-15,0 0 0,0 1 16,-36 35 0,36 35-16,-35-35 0,35 36 15,-36 0-15,36 36 0,-36-37 16,36 1-16,0 0 0,0 0 16,0 35-16,0-35 0,0 35 15,0-35-15,36 0 16,0 0-16,-1 0 15,37-36-15,-1-36 16,-35 0 0,0 36-1,-36-36-15,36 36 0</inkml:trace>
  <inkml:trace contextRef="#ctx0" brushRef="#br2" timeOffset="-79079.64">30194 13666 0,'-36'0'62</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37:04.87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0 644 0,'0'-36'16,"36"36"-16,-36-36 16,0 0-1,36 36 1,-36-35-16,0-1 15,0 72 17,0-1-17,0 37-15,0-36 0,0-1 16,-36 1-16,36 36 0,-36 35 16,36-71-16,0 35 0,0-35 15,0 0-15,0 0 0,0 0 16,0-1-16,0-70 15,0-1 1,0 0-16,0 0 0,0 0 16,0 1-16,0-73 0,36 37 0,-36-1 15,0 1-15,36 35 0,-36-36 16,35-35-16,-35 36 0,36 35 16,-36-36-16,36 36 0,-36 1 15,36-37-15,-1 36 0,-35 1 16,36-1-16,0 36 15,0 0-15,0 36 16,-36 35 0,35-35-16,-35 35 0,0-35 15,0 36-15,36-1 0,-36 72 16,0-107-16,36 36 0,-36-1 0,0 1 16,0-36-16,36 71 0,-36-71 15,0-1-15,0 1 0,0 0 16,0 0-16,0 35 0,0-35 15</inkml:trace>
  <inkml:trace contextRef="#ctx0" brushRef="#br0" timeOffset="276.84">72 1073 0,'465'-250'78</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37:06.35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33 541 0,'-35'-214'47,"35"142"-47,35 36 0,37-35 15,-1-1 1,-35 72-16,0-36 0,35 36 0,-35-35 16,0 35-16,0 0 15,0 35-15,-36 1 0,0 0 16,0 0-16,0 0 0,0 71 15,0-71-15,-36 35 0,36-35 0,0 0 16,-36 35-16,36 1 0,0-36 16,0-1-16,0 1 15,36-36-15,0 0 16,-1 36-16,1-36 16,0 0-16,-36 36 15,36-36-15,-36 35 0,0 37 16,0-36-16,-36-36 15,36 36-15,-36-1 16,0 1-16,-35 0 0,35 0 16,0-1-16,0-35 0,1 36 0,-37 0 15,36-36 1,1 0 0,35-36-16,35 36 15,1-36-15</inkml:trace>
  <inkml:trace contextRef="#ctx0" brushRef="#br0" timeOffset="-407.7">33 649 0,'0'-36'0,"0"0"15,0 0 1,0 1-1,0-1 1,0 0 0,36 36-1,-36 36 1,36 35-16,-36-35 16,0 0-16,0 35 0,0-35 15,0 36-15,0 35 0,0-71 16,0 0-16,0 35 0,0-35 15,-36 0-15,36-1 0,0 1 16,0-72 0,0 1-1,36-1-15,-36 0 16,0 0-16,0-35 0,0 35 16</inkml:trace>
  <inkml:trace contextRef="#ctx0" brushRef="#br0" timeOffset="419.76">-74 1722 0,'36'0'47,"0"-36"-47,-1 36 15,1-36-15,0 36 0,0-35 16,35-1-16,-35 36 0,35-36 16,-35 36-16,0-36 0,36 36 0,-1-36 15,-35 36-15,0-35 0,-1 35 16,1 0-16,0 0 15</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6:46:21.466"/>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3165BB"/>
      <inkml:brushProperty name="fitToCurve" value="1"/>
    </inkml:brush>
    <inkml:brush xml:id="br2">
      <inkml:brushProperty name="width" value="0.06667" units="cm"/>
      <inkml:brushProperty name="height" value="0.06667" units="cm"/>
      <inkml:brushProperty name="color" value="#ED1C24"/>
      <inkml:brushProperty name="fitToCurve" value="1"/>
    </inkml:brush>
  </inkml:definitions>
  <inkml:trace contextRef="#ctx0" brushRef="#br0">1646 716 0,'0'-36'0,"35"0"15,-35 1 1,36-1-16,-36-36 16,36 37-16,-36-37 0,36 72 15,-36-36-15,0 0 0,35 1 16,-35-37-1,0 36-15,-35 36 32,35 36-17,-36 0 1,36 0-16,0-1 16,0 1-16,0 36 15,0-36-15,0-1 16,36 1-1,-1 0-15,1 0 16,-36-1 0,36-35-16,-36 36 15,0 0-15,0 0 16,-36-36-16,36 35 16,-36-35-16,36 36 15,-35-36 1,-1 0-1,36-36 1,36 1 0,-1-1-1,1 36-15,0-36 16,0 36-16,0-36 16,-1 1-1,1-1-15,0 0 0,-36 0 16,36 36-16,-36-35 0,0-1 15,0 0-15,0 0 0,0 0 16,0 1-16,0-1 16,0 72 15,0-1-15,35 37-1,-35-36 1,0 0-16,36-1 0,-36 37 15,36-36 1,-36-1 0,36-35-16,-36 36 15,35-36-15,1-36 16,-36 1-16,36-1 16,0-36-16,0 72 15,-36-35-15,0-1 0,35 36 16,-35-36-16,0 0 0,36 36 47,-36 36-32,0 0 1,0 0-16,36-1 0,-36 1 16,36 0-16,-36 0 15,0-1-15,35-35 16,-35 36-16,36-36 15,0-36 1,0 1-16,0-1 0,-1 0 16,1 0-16,-36 1 15,36-1 1,-36 0-16,0 0 31,0 72-15,36-36-1,-36 36-15,0 0 16,35-1 0,-35 1-16,36-36 15,0 0 1,0-36 0,-36 1-1,36 35-15,-36-36 16,35 0-16,-35 0 15,36 36-15,-36-36 16,36 36-16,-36 36 31,36-36-31,-36 36 16,35 0 0,1-36-1,0 36-15,0-36 16,-1 0-16,-35-36 15,36 36-15,0-36 16,0 0 15,-36 0-31,36 36 0,-36-35 16,35 35 0,-35-36-1,36 36 1,-36 36-1,0-1 1,36-35-16,-36 36 16,0 36-16,0-1 15,36-35-15,-36 71 0,0-71 16,0 36-16,0-37 16,0 37-16,0-36 0,0 71 0,0-71 15,0 0-15,0-1 0,-36 1 16,36 0-16,0 0 15,-36-72 1,36-36 0,0 1-1,0-1-15,0 37 0,0-1 0,36 0 16,-36-36-16,0-35 16,36 71-16,-36 1 0,0-37 0,35 36 15,-35-35-15,36-1 0,-36 1 16,36 35-16,-36 0 0,0 0 15,36 1-15,-36-1 0,36 0 16,-36 0-16,35 36 0,1 0 16,0 0 15,-36 36-31,0 36 16,0-37-16,0 1 0,0 0 0,0 0 15,-36-1-15,36 37 0,-36 0 16,1-37-16,35 37 15,-36-72-15,36 36 0,-36-36 16,0 0 0,0-36-1,36 0-15,-35 0 16,35 1-16,0-1 16,0 0-16,35-36 15,1 72-15</inkml:trace>
  <inkml:trace contextRef="#ctx0" brushRef="#br0" timeOffset="551.68">4042 394 0,'36'0'0,"-36"36"16,36-36-16,-36 36 16,36-36-16,0-36 31,-1 0-31,-35 0 15,36 36-15,-36-36 0,0 1 16,36-1-16,0-36 0,-36 37 16,35-1-16,-35 0 0,0 0 0,36 0 15,-36-35-15,0 35 0,36 36 16,-36-36-16,0 1 0,0-1 16,0 0-1,0 72 1,0 0-1,0-1 1,0 1-16,0 36 0,0-37 16,0 1-16,0 36 0,0-36 15,0-1-15,0 37 0,0-36 16,0-1-16,36 1 0,-36 0 0,36 36 16,-1-72-1,1 0-15,0 0 0,0 0 16,-36-36-16,35 36 15,-35-36-15,36 0 0,0 0 16,-36 1-16,0-1 16,0 72 31,0-1-32,36-35-15,-36 36 16,35-36-16</inkml:trace>
  <inkml:trace contextRef="#ctx0" brushRef="#br0" timeOffset="723.58">4472 215 0,'-72'0'16,"36"0"-16,1 0 15,70-36 17,1 36-32,0-35 15,0 35-15,0-36 0,35 36 16,-35-36-16,0 36 0</inkml:trace>
  <inkml:trace contextRef="#ctx0" brushRef="#br0" timeOffset="875.51">4758 0 0,'-36'0'16,"36"-35"15,-36 35-31,72 0 32,-36-36-32,36 36 0</inkml:trace>
  <inkml:trace contextRef="#ctx0" brushRef="#br0" timeOffset="-3132.83">465 108 0,'0'-36'31,"0"0"0,0 0 32,-36 36-48,36 36 17,0 0-32,0 0 15,0 0-15,0-1 16,0 1-16,0 36 15,0-37-15,0 1 0,0 0 16,0 0-16,0 0 16,0-1-16,0 1 0,0 0 0,0 0 15,0-1-15,0 1 16,0 0-16,0 0 31,-36-36-15,1 35-16,-1-35 15,0 0-15,0 0 16,1 36-16,-1-36 16,0 0-16,0 0 0,36-36 15,-36 36-15,36-35 0,-35 35 16,35-36-16,-36 0 0,36 0 16,0 1-16,36-1 15</inkml:trace>
  <inkml:trace contextRef="#ctx0" brushRef="#br0" timeOffset="-2696.46">465-71 0,'36'0'15,"0"36"1,178 71 46,-214-71-62,36 0 0,-36-1 16,36 37-16,-36-36 0,0-1 16,0 1-16,0 0 0,0 0 15,35 35-15,-35-35 0,0 0 16,0 0-16,0-1 0,0 1 16,0 0-16,0 35 0,0-35 15,0 0-15,0 0 16,0 0-16,0-1 0,0 1 15</inkml:trace>
  <inkml:trace contextRef="#ctx0" brushRef="#br0" timeOffset="-2487.58">572 752 0,'0'-36'0,"-35"0"15,35 0 1,35 36 0,-35-35-16,36-1 0,0 36 15,-36-36-15,36 36 0,-1 0 0,1-36 16</inkml:trace>
  <inkml:trace contextRef="#ctx0" brushRef="#br0" timeOffset="-1939.89">1145 859 0,'0'36'0,"-36"-36"0,72-36 47,-36 0-47,35 0 16,-35 1-16,36-1 0,-36 0 15,0 0-15,36 1 0,-36-37 0,36 1 16,-36 35-16,0 0 15,0 0-15,0-35 16,0 35-16,-36 36 31,36 36-15,0-1 0,-36-35-16,36 36 0,0 0 15,0 0-15,0 0 16,36-36-16,-36 35 15,36-35-15,0 36 16,-1-36 0,-35 36-16,36 0 15,-36-1-15,0 1 16,0 0 0,-36-36-16,1 36 0,-1-36 15,0-36 16,36 0-31,0 0 16,0 1-16,0-1 16,36 0-16</inkml:trace>
  <inkml:trace contextRef="#ctx0" brushRef="#br0" timeOffset="1755.01">5151 322 0,'36'-35'0,"0"35"15,-36-36-15,36 36 16,0 0 0,-36 36-1,0-1 1,0 1-16,0 0 16,0 36-16,35-72 15,-35 35-15,0 1 0,0 0 16,36-36-16,0 0 15,0 0 1,-1-36-16,-35 0 16,36 1-16,-36-1 15,0 0-15,36 0 0,-36 0 16,0 1-16,0-1 0,0 0 16,-36 0-16,0 1 15,36-1-15,-35 36 16,-37 0-16,36 0 15,1 36 1,-1-36-16,0 35 16,36 1-16,0 0 15,0 0-15,36-1 16,0-35-16,-36 36 16,35-36-16,37 0 0,-36-36 15,-1 36-15,1 0 16,0-35-16,0-1 0,0 0 15,-1 0-15,1 36 16,-36-35-16,0 70 47,36-35-47,-36 36 16,0 0-16,0 0 15,36-1-15,-36 1 16,35 0-1,1-36 1,0 0-16,0-36 16,-1 0-1,-35 1-15,72-1 0,-36-36 16,0 37-16,-1-1 16,1 0-16,0 0 15,0 36-15,-1 0 16,1 0-1,-36 36-15,36 0 0,-36 0 16,0-1-16,0 1 16,36 36-16,-36-37 15,0 1-15,36-36 16,-36 36-16,35-36 0,-35 36 16,36-36-16</inkml:trace>
  <inkml:trace contextRef="#ctx0" brushRef="#br0" timeOffset="2567.54">6475 394 0,'0'36'0,"0"0"16,0-1-16,36-35 15,0-35 16,-36-1-31,35 0 0,1 0 16,-36 0-16,72-35 16,-72 35-16,36 0 0,-36 1 0,35-1 15,-35 0-15,36-36 0,-36 37 16,36-1-16,-36 0 16,-36 36-1,0 36 1,1-36-1,35 71-15,-36-35 16,36 0-16,-36 0 0,36 0 16,36-1-1,0-35 1,-1 36-16,1-36 16,0 0-16,-36 36 15,36-36-15,-36 36 16,-36-1-1,0 1-15,0-36 0,1 36 16,-1 0-16,-36-36 0,-35 71 16,35-71-16,1 0 0,-1 36 0</inkml:trace>
  <inkml:trace contextRef="#ctx0" brushRef="#br0" timeOffset="4403.49">7369-107 0,'0'36'47,"0"0"-32,0-1 1,36-35 31,-36-35-32,36-1-15,-36 0 32,-36 36-17,36 36 1,-36-36-16,36 36 0,-35-1 15</inkml:trace>
  <inkml:trace contextRef="#ctx0" brushRef="#br0" timeOffset="4739.3">7477 430 0,'-36'0'31,"0"0"0,36 36-31,0-1 16,0 1 0,0 0-16,36 0 15,-36-1-15,36-70 47,-36-1-47,0 0 0,36 36 16,-36-36-16,-36 1 15,0 35 1,0 35 0,0 1-16</inkml:trace>
  <inkml:trace contextRef="#ctx0" brushRef="#br0" timeOffset="8531.33">8586 72 0,'0'-36'15,"0"72"32,0 0-31,0 0-1,0-1-15,36-35 16,-36 36-16,0 0 0,0 35 16,0-35-1,0 0-15,0 0 16,0 0-16</inkml:trace>
  <inkml:trace contextRef="#ctx0" brushRef="#br0" timeOffset="9032.04">8264 36 0,'-36'36'0,"36"0"15,0 0-15,-36-1 0,36 1 16,0 36-16,0-37 0,-35 1 16,35 36-16,0-36 0,0 71 15,0-36-15,0 1 0,0-36 16,0 35-16,0-35 0,35 71 15,1-71-15,0 0 0,0-36 16,-36 36-16,71-1 0,-35-35 16,35 0-16,-35 0 0,36 0 15,-36-35-15,-1-1 0,1 36 0,71-72 16,-71 1-16,0 35 0,-36 0 16,36-35-16,0-1 0,-36 36 15,35-71-15,-35 36 0,0-1 16,0 36-16,0 0 0,0-35 15,-35-1-15,-1 1 0,36 35 16,-36 0-16,0 0 0,0 1 16,-35-1-16,35 0 15,0 36-15,1 0 0,-37 0 16,36 0-16,-35 0 0,35 0 16,0 36-16,0 0 15,1-36-15,35 35 0,-36 37 0,36-36 16,0 0-16,36-1 0,-1 1 15</inkml:trace>
  <inkml:trace contextRef="#ctx0" brushRef="#br0" timeOffset="9771.62">9945-107 0,'0'-36'16,"-36"1"-1,36-1-15,-35 36 16,35-36-16,-36 0 16,0 36-1,0 36 1,36 0 0,-35 0-16,35-1 15,0 37-15,-36-1 16,36 1-16,0 0 0,0-37 15,0 37-15,36-36 0,-36-1 16,0 37-16,35 0 0,-35-37 16,0 1-16,0 0 0,0 0 15,36-1-15,-36 1 0,0 0 16,-36-36 0,1-36-1,35 0-15,-36 1 0,36-1 16,-36 0-16,36 0 15,0 1-15,0-1 16,0 0-16,0 0 16,36 36-16,-36-36 0,71 1 15,-35 35-15,0-36 0,0 36 0,107-72 32,-107 72-32,-1 0 0,1-35 15,0 35-15,0 0 16,-1 35-16,-35 1 15,0 0 1,0 0-16,0 35 16,0-35-16,0 0 15,36 0-15,-36-1 16,36 1-16,0 0 16,0-36-16,-1 0 15,-35-36 1,36 36-16,-36-36 0,0 1 15</inkml:trace>
  <inkml:trace contextRef="#ctx0" brushRef="#br0" timeOffset="9940.52">10303-107 0,'0'-36'15,"-36"36"1,72 0 15,0 36-15,-36 0-16</inkml:trace>
  <inkml:trace contextRef="#ctx0" brushRef="#br0" timeOffset="10507.2">10625 144 0,'36'35'0,"0"-35"15,-1 0-15,1 0 16,-36 36 0,0 0-16,36-36 15,-36 36-15,0-1 16,0 1-16,0 0 16,0-72 15,36 36-16,-36-36-15,0 1 0,35 35 16,-35-36-16,0 0 0,72 0 16,-72 1-16,36 35 0,-36-36 15,35 36-15,1-36 0,0 36 16,0 36-16,0 0 16,-1-1-1,-35 1-15,36 0 16,0 0-16,-36-1 15,36 1-15,-1 0 16,1-36-16,0 0 16,0 0-16,0 0 0,-1-36 15,1 0 1,0 1-16,0-37 16,-36 36-16,35 1 15,-35-1-15,0 72 47,0-1-31,0 1-16,0 0 0,36-36 15,-36 36-15,0-1 0,36 1 16,-36 0-16,36-36 0,-36 36 0,36-36 16,-1 0-16,1 0 15,-36-36-15,36 36 0,-36-36 16</inkml:trace>
  <inkml:trace contextRef="#ctx0" brushRef="#br0" timeOffset="10643.12">11734-214 0</inkml:trace>
  <inkml:trace contextRef="#ctx0" brushRef="#br0" timeOffset="11167.82">12128 322 0,'0'36'0,"35"-36"15,-35 36-15,36-36 0,0-36 31,-36 0-31,36 1 0,-36-1 16,35-36-16,-35 37 0,36-1 16,-36 0-16,0 0 0,0 0 15,36-35-15,-36 35 0,0 0 16,0 1 0,0-1-16,0 72 31,0-1-16,0 1-15,0 36 0,0-37 16,0 1-16,0 0 0,0 0 16,36 35-16,-36 1 15,0-1-15,35-35 0,-35 0 0,36 0 16,-36 0-16,36-36 0,0 35 16,-36 1-16,36-36 0,-1 0 15,1 0-15,0-36 16,0 36-16,-36-35 0,35-1 15,1 0-15,-36 0 0,36 0 16,-36 1-16,0-1 16,36 36-16,-36-36 15,0 72 17,0 0-17,0-1-15,36 1 16,-1-36-1,1 0 1</inkml:trace>
  <inkml:trace contextRef="#ctx0" brushRef="#br0" timeOffset="11407.68">12271 36 0,'-36'0'0,"0"0"15,72 0 17,0 0-32,-1 0 15,1 0-15,0 0 0,0 0 0,35 0 16,1 0-16,-36 0 0,35-36 15,-35 36-15</inkml:trace>
  <inkml:trace contextRef="#ctx0" brushRef="#br0" timeOffset="12723.93">14059 72 0,'36'0'16,"-36"-36"-16,36 36 16,-36 36-1,36-36 1,-36 36-16,0 35 15,0-35-15,0 0 16,0 0-16,0-1 0,0 1 16,-36 0-16,36 0 0,0 0 15,0-72 17,36 0-32,-36 0 0,35 0 15,-35 1-15,36-1 16,0 0-16,-36 0 0,36 36 15,-36-35-15,36-1 16,-1 36 0,1 36-1,-36-1 1,0 1-16,36-36 0,-36 36 16,0 0-1,36-36-15,-1 0 16,1 0-1,-36-36-15,36 36 0,-36-36 16,36 36-16,-36-36 0,36 1 16,-1 35-16,-35-36 15,0 72 17,0-1-32,0 1 15,0 0-15,0 0 0,0-1 16,36 1-16,-36 0 15,36-36-15,0 0 16,-1 0-16,1 0 16,36-36-1,-37 0-15,1 1 0,0-1 16,0-71 0,-36 71-16,0 0 15,0 0-15,0 0 0,-36 1 16,0 35-16,36-36 15,-36 36-15,1 0 0,-1 0 16,0 36-16,0-36 0,36 35 0,-35-35 16,35 36-16,-36-36 0,36 72 15,36-36-15,-36-1 16,35-35-16,1 36 0</inkml:trace>
  <inkml:trace contextRef="#ctx0" brushRef="#br0" timeOffset="13435.53">16206 179 0,'36'-35'0,"-36"-1"15,-36 0 1,0 36-16,0 0 15,0 36-15,1-36 16,-1 36-16,0-1 0,0-35 0,36 36 16,-35 0-16,-1 35 15,36-35 1,0 0-16,36-36 16,-1-36-1,1 0-15,0 36 0,-36-35 16,36-1-16,-1 36 0,1-36 15,36-35-15,-72 35 0,36 0 16,-1 0-16,-35 0 0,36 1 16,0-37-16,0 36 15,-36 1-15,35 35 16,-35-36-16,36 36 0,0 0 31,0 0-31,0 0 16,-36 36-16,35-1 0,1 1 15,-36 36-15,0 35 16,0-71-16,-36 71 0,36-71 16,-35 35-16,35 1 0,0-36 15,-36 35-15,36 37 0,-36-37 16,36-35-16,0 0 0,0-1 16,0 1-16,0 0 0,36-36 15,0-36 1,-1 36-16,1-36 15,-36 1-15,36-1 0,0 0 16,-1 0-16,-35 1 0,36-1 16,-36 0-16,0 0 0,36 1 15,-36-1-15,0 0 0,0 0 0,-36 36 16,36-36-16,-36 1 0,1 35 16,-1-36-16,0 36 15,0 0-15,1 0 0,-1 0 16,0 0-16,0 0 0,36 36 15,-36-36-15,72 0 16,0 0 0,0 0-16</inkml:trace>
  <inkml:trace contextRef="#ctx0" brushRef="#br0" timeOffset="13847.29">17494-250 0,'35'-36'16,"-35"0"-16,36 36 0,-36-35 16,36-1-16,-36 0 15,-36 36 1,0 0 0,1 36-1,-1 0-15,0-1 16,36 1-16,0 0 0,0 0 15,0 0-15,0-1 0,0 1 16,0 0-16,36 0 16,0 35-16,-36-35 15,35-36-15,-35 36 0,36 0 16,0-1-16,-36 1 16,0 0-16,-36 0 15,0-1 1,1-35-1,-1 0-15,0 36 0,-35-36 16,35 0-16,0-36 16,0 36-16,36-35 0,-35-1 0,35 0 15,0 0-15,35 1 16,-35-1-16,72-36 0</inkml:trace>
  <inkml:trace contextRef="#ctx0" brushRef="#br0" timeOffset="15331.44">17780-322 0,'36'-35'16,"-1"35"-16,-35-36 16,36 36-16,0 0 15,-36 36 1,36-36-16,-36 35 16,0 1-16,0 36 15,0-1-15,0-35 16,0 36-16,0-37 0,0 1 15,-36 0-15,36 0 0,0 0 16,0-1-16,-36 37 16,36-36-16,0-72 47,0 0-47,0 0 15,-36 36 1,36-35-16,36 35 31,0-36-31,0 36 16,0 0-16,-1 0 15,1 0-15,0 0 0,35 0 16,-35 0-16,0-36 0,0 36 0,0 0 16,35 0-16,-71-36 15,36 36-15,-36-36 31,-36 36-15,0 0-16,1 36 16,-1-36-16,0 36 15,36 0 1,-36 0-16,0-36 16,36 35-16,36 1 15,0-36 1,0 0-16,0 0 15,-1-36-15,1 36 0,0-35 16,0 35-16,-1-36 16,1 36-16,0 0 15,0 36 1,-1-1 15,1-35-31,0 0 16,0-35-16,0-1 15,-1 0-15,1 0 16,-36 0-16,36 36 0,-36-35 0,36-1 16,-36 0-16,35 0 0,-35 1 15,0-1-15,36 0 0,-36 0 16,0 0-16,0-35 16,0 35-16,0 0 15,0 72 16,0 0-31,0 0 16,-36 35-16,36-35 0,0 0 16,0 35-16,-35 72 15,35-107-15,0 0 0,0 0 16,0 35-16,0-35 0,0 0 16,0 0-16,35-72 31,-35 0-31,36 0 15,-36 1 1,36-1-16,-36 0 31,36 36-31,0 0 16,-36-36-16,35 36 0,1 0 16,0-36-16,35 36 15,-35-35-15,0-1 0,0 36 16,0-36-16,-1 0 0,1 1 15,-36-1 1,0 0-16,0 0 16,-36 36-1,36 36 1,-35-36-16,35 36 16,-36 0-16,36-1 15,-36 37-15,36-36 0,-36-36 16,36 35-16,0 1 0,36 0 15,-36 0-15,36-36 16,0 0-16,35-36 16,1 0-16,-37 36 15,37-36-15,-36 1 0,0 35 16,-36-36-16,35 0 0,1-35 16,0 35-1,-36 0-15,0 0 0,0 0 16,-36 36-1,36-35-15,-36 35 16,1 0-16,35 35 16,-36-35-16,0 36 15,36 0-15,0 0 0,0 0 16,0-1-16,0 1 16,36 0-16,0 0 15,-36-1 1,35 1-16,-35 0 0,0 0 15,0 0-15,0-1 16,-35-35-16,35 36 0,-72 0 16,0 0-16,37-1 15,-144-35-15</inkml:trace>
  <inkml:trace contextRef="#ctx0" brushRef="#br0" timeOffset="16827.58">8407 1861 0,'-36'0'0,"36"35"0,-36 1 16,1-36-16,-1 36 0,0 36 15,0-37-15,1 1 0,35 36 16,-36-37-16,36 37 0,-36 35 16,36-71-16,0 36 0,0-37 15,0 37-15,36-36 0,35 107 16,-35-72-16,0-35 0,35 0 16,-35 0-16,36-36 15,-37 36-15,37-36 0,-36 0 16,107 0-16,-107-36 0,35 0 15,72-36-15,-71 1 16,-36 35-16,-1 0 0,1-35 0,0-37 16,-36 37-16,36 35 0,-36-35 15,0-1-15,0 36 0,-36-71 16,-36 0-16,1 35 16,35 36-16,0 0 0,-35 1 15,35-1-15,0 0 0,-71 36 16,35-36-16,37 36 0,-37 0 0,36 0 15,0 36-15,-35 0 16,-36 35-16,35-35 0,36 0 16,1 36-16,-37-1 0,36-35 15,-35 107-15,35-107 0</inkml:trace>
  <inkml:trace contextRef="#ctx0" brushRef="#br0" timeOffset="16433.81">8514 2147 0,'0'-36'31,"-36"36"-31,36-36 31,0 1 16,36 35-31,0-36-1,0 36-15,0-36 16,-1 36 0,-35 36-16,36-36 15,-36 36-15,0 35 16,0-35-16,-36 0 0,36-1 0,-35 1 15,35 0-15,-72 36 16,72-37-16,-36 1 0,36 0 16,-36-36-16,36 36 0,36-72 47,0 36-47,0-36 15,0 0-15,-1 1 0,1-1 16,0 0-1,0 0-15,-36 0 16,0 1-16,0-1 16</inkml:trace>
  <inkml:trace contextRef="#ctx0" brushRef="#br0" timeOffset="19983.89">10231 1968 0,'36'0'0,"-36"-36"16,36 36-16,-36-36 15,0 1 1,0-1-1,0 0 1,-36 36 0,36-36-16,-36 36 31,36 36-15,-35 0-16,-1-36 0,36 36 15,-36-1-15,0 1 16,36 36-16,0-36 15,0-1-15,36 1 16,0 0 0,0 0-16,-1-36 15,-35 35-15,36-35 0,-36 36 16,36 0-16,-36 0 16,-36 0-1,0-1 1,1-35-16,-1 0 15,0 0-15,0 0 16,1-35-16,-1 35 16,0-36-16,36 0 31,0 0-31,36 36 16,0-36-16</inkml:trace>
  <inkml:trace contextRef="#ctx0" brushRef="#br0" timeOffset="20427.64">10625 2433 0,'0'-36'16,"0"1"-1,0-1-15,36 36 0,-36-36 16,0 0-16,0 0 0,36-35 0,-36 35 16,0 0-16,0 1 0,0-1 15,35 36-15,-35-72 0,0 36 16,0 1-16,0-1 0,0 0 16,-35 36-16,35-71 0,0 35 15,-36 36-15,36-36 16,0 72 15,0 0-31,0-1 16,0 1-16,0 0 0,0 35 15,0 1-15,0-36 0,36 0 0,-36 35 16,0-35-16,35 35 0,-35-35 16,0 0-16,36-36 0,-36 36 15,0 0-15,36-36 0,-36 35 16,36-35-16,-36-35 15,0-1 1</inkml:trace>
  <inkml:trace contextRef="#ctx0" brushRef="#br0" timeOffset="21527.01">10768 2147 0,'-36'-36'0,"1"36"16,-1-36 15,0 36-31,72 0 15,0 0-15,-1 0 16,1 0-16,0 0 16,0 0-16,-1 0 0,73-35 15,-73 35-15,1 0 0,0-36 16,0 36-16,35 0 0,-35 0 0,0 0 16,0 0-16,-36-36 0,35 36 15,-70 0 16,-1 0-15,0 0-16,0 0 0,1 36 16,-1 0-16,-36 35 15,72-35-15,-36 0 16,36-1-16,0 1 0,0 0 16,0 0-16,36-36 15,0 36-15,0-36 16,0 0-16,-1 0 0,37-36 15,-36 0-15,-1 36 0,1-36 16,0 0-16,0 1 16,-36-1-1,0 72 32,0-1-47,0 1 16,36-36-16,-1 36 15,1-36-15,0 0 16,0 0-16,-1-36 16,-35 0-16,36 36 0,0-35 15,-36-1-15,36 0 0,0-35 16,-36 35-16,35 0 0,-35 0 16,0 0-16,36 1 0,-36-37 15,0 1-15,0 35 0,0-36 16,0 37-16,-36 35 31,36 35-15,0 1-16,-35 0 0,35 35 15,0 1-15,0-36 0,0 35 0,0-35 16,-36 36 0,36 106-16,0-142 15,0 0-15,0 0 0,36 0 16,-36-1-16,35-35 15,-35 36-15,36-36 16,-36-36-16,36 36 16,-36-35-16,36-1 15,-36 0-15,35 36 16,-35-36-16,36 36 16,-36-36-16,36 36 15,0 0-15,0-35 0,-1 35 16,1-36-16,0 36 15,0 0-15,-1 0 0,37-36 16,-36 36-16,-1-36 0,1 36 16,0 0-16,0 0 0,-36-35 0,0-1 31,-36 0-15,0 36-16,0 0 15,-35 0 1,71 36-16,-36-36 0,36 36 15,-36-1-15,1-35 0,35 72 0,-36-36 16,36-1-16,0 1 0,0 0 16,36 0-1,-1 0-15,1-36 16,36 0-16,-37 0 0,37 0 0,-36 0 16,0-36-16,-1 36 0,73-36 15,-73 0-15,1 0 16,0 36-16,-36-35 0,36 35 15,-36-36-15</inkml:trace>
  <inkml:trace contextRef="#ctx0" brushRef="#br0" timeOffset="22507.45">13773 2290 0,'36'0'16,"-36"-36"0,0 0-1,0 1 1,0-1-16,-36 0 15,36 0 1,0 1-16,0-1 16,-36 0-16,36 0 0,0 0 15,-35 36-15,-1 0 0,0 0 16,0 36 0,0-36-16,1 36 0,35 0 15,-36 0-15,36-1 0,-36 1 16,36 0-16,-36 35 0,36-35 15,0 0-15,36-36 16,-36 36-16,36-36 0,0 0 16,-1 0-16,1-36 15,36 0-15,-36 36 16,-1-36-16,1 1 0,0 35 0,0-36 16,35 0-16,-71 0 0,36 36 15,-36-35-15,-36 70 47,36 1-31,0 0-16,0 0 15,36-36-15,-36 35 0,36 1 16,0 0 0,-1-36-1,1 0-15,0 0 16,0-36-16,-1 0 15,1 36-15,0-71 16,0 35-16,0 0 16,-1 1-1,1 35 1,-36 35-16,36-35 16,-36 36-16,36 0 15,-1 0-15,1-1 16,0-35-16,0 0 15,0 0 1,-1 0-16,1 0 0,0-35 0,0 35 16,35-72-16,-35 72 15,-36-36-15,36 1 0,-1 35 16,-35-36-16,36-36 0,-36 36 16,-36 1-16,1 35 15,-1-36-15,0 36 16,0 0-16,1 36 15,-1-1-15,36 1 0,0 0 16,-36 0-16,36 0 0,0-1 16,0 1-16,0 36 15,36-72-15,0 35 0,-1 1 16,1-36-16,0 0 16,0 0-16,71-36 0,-71 36 15,0-35-15,-1 35 0,-35-36 16</inkml:trace>
  <inkml:trace contextRef="#ctx0" brushRef="#br0" timeOffset="26563.64">15884 1968 0,'-36'0'16,"36"-36"15,36 0-31,0 36 0,-36-35 16,35-1-16,1 0 15,-36 0 1,36 36-16,0 0 31,-1 36-15,-35 36 0,0-37-1,0 1-15,0 0 0,0 0 0,0 0 16,0-1-16,0 1 15,0 0 1,0-72 0,36 0-1,0 1-15,-36-1 0,36 36 16,0-36-16,-36 0 0,35 0 16,1-35-16,0 35 0,0 0 15,-1 36 1,-35-35-16,36 35 0,-36 35 31,36-35-31,-36 36 0,0 0 16,0 0-16,0-1 15,36 1-15,-36 36 16,0-36-16,36-36 16,-1 35-1,1-70-15,0-1 47,179-286 16,-215 358-63,0-1 46,286 108 48,-179-429-47,322 358 187,-286 214-202,-107-286-32,0 0 31,71-72-31,-107 37 0,36 35 62,36-465-15,-72 500-15,-36-70 61,36-1-93,0 0 16,0 0 0,0 1-16,0-1 46,0-36-30,0 1 62,0 35-62,0 0-1,0 0 17,0 1-1,0 70 31,0 108-46,0-107-16,-36 0 16,36 36-16,0-37 0,0 73 15,0-1-15,0-35 16,0 35 0,0-36-16,0-35 0,0 0 15,36-36 1,0 36-16,-1-36 31,1-36-31,-36 0 16,0-35-1,-36 35-15,1 0 16,-1 0-16,36 1 16,-72-1-16,72 0 15,-35 36-15,35-36 31,0 0-15,35 36-16,1-35 0,0 35 16,0-36-16,35 36 15,1-36 1,-36 36-16,-1 36 16,-35 0-16,0-1 15,36 1-15,-36 36 16,0-36-16,0-1 0,0 1 0,0 0 15,0 0-15,0-1 0,36 1 16,-36 0-16,36-36 31,-1 0-15,1-36-16,0 36 0,-36-36 0,36 1 16,35-37-16,-71 36 15,36 1-15,-36-1 0,36 0 16,-36 0-16,36 0 15,-36 1-15,0-1 16,0 72 0,0-1-1,0 37-15,35-72 0,-35 72 16,36-37-16,0 1 16,-36 0-16,36-36 15,-1 36-15,1-36 0,0 35 16,71-35-16,-35-35 15,-36-1-15,-1 0 16,1 0-16,-36 1 0,36 35 16,-36-36-16,0 0 15,0 0-15,-36 36 16,36-36-16,-36 36 0,1 0 16,-1 36-16,0-36 15,0 36-15,36 0 16,-35 0-16,35-1 15,0 1 1,35-36-16,-35 36 16,36-36-16,0 0 15,0 0-15,-1-36 0,1 36 16,-36-36-16,36 36 16,0 0-1,-36 36 1,0 0-16,0 0 15,36-36 1,-1 35-16,1-35 16,0-35-1,35-1-15,-71 0 0,36 36 16,72-143-16,-37 107 16,-35 0-16,-36 1 15,71-73-15,-71 1 16,36 71-16,-36 0 0,0 1 15,0-1-15,0-36 0,0 37 16,0-1-16,0-36 0,0 36 16,-36 72 15,1 0-31,-1 36 16,0-1-16,36 1 0,-36-37 15,36 1-15,-35 36 0,35-36 16,0 35-16,0-35 0,0 0 15,0-1-15,0 1 0,35 0 16,1 0-16,0 0 0,0-36 16,-1 35-16,1-35 15,36 0-15,-37 0 0,1 0 0,0 0 16,0 0-16,0-35 0,35-1 16,-35 0-16,0 0 15,-36 0-15,35 1 16,1-108-16,0 107 15,-36-72-15,36 73 0,-36-37 0,0 36 16,0 1-16,0-1 0,0-36 16,0 36-16,0 1 15,-36 35 1,36 35 0,-36 73-1,36-37-15,-36 1 0,36-36 16,0-1-16,0 1 0,0 0 15,0 36-15,0-37 0,0 1 16,0 0 0,36 0-16,0-1 0,0-35 15,0 0-15,71 0 16,-71-35-16,-1 35 16,37-36-16,-36 0 15,0 36-15,-36-36 0,35 36 16,-35 36-1,0 0 1,0 0-16,0-1 16,0 1-1,36-36 1,0 0 0,0 0-16,-1-36 15,1 36-15,0-35 16,-36-1-16,36 36 0,-36-36 15,0 0 17,0 72 15,0 0-32,0 0-15,0-1 0,-36 37 16,0 35-16,36-35 0,-36-1 15,36 1-15,-35-1 0,-1 1 16,0 107-16,0-108 0,1 37 16,-37-37-16,36 37 0,0-37 15,-35 108-15,35-107 0,0-1 16,36 1-16,-35-36 0,-1 35 16,0 1-16,0-37 0,0-70 31,36-1-31,0 0 0,0 0 15,-35 1-15,35-37 0,0-35 16,0 35-16,71-107 16,-35-35-16,36 106 15,-37 1-15,37 0 16,-1-1-16,1 1 16,35 0-1,-107 71-15,72-36 0,-36 37 16,-1-1-1,1 36-15</inkml:trace>
  <inkml:trace contextRef="#ctx0" brushRef="#br0" timeOffset="27687.42">21787 1431 0,'35'0'47,"1"0"-31,0 0-16,-36-35 15,36 35-15,0 0 16,-1-36-16,-35 0 16,36 36-16,-36-36 15,36 1-15,-36-1 16,0 0-16,36 36 0,-36-36 16,0 0-16,0 1 15,-36-1-15,0 36 16,0 0-1,1 36-15,35-1 16,-36-35-16,0 36 0,36 0 0,-36 0 16,0 35-16,36-35 0,-35 0 15,35 0-15,0-1 0,0 1 16,0 0-16,0 0 0,35-36 16,-35 36-16,108-36 15,-72 0-15,35 0 16,-35 0-16,0 0 0,-1-36 15,1 36-15,0-36 0,36 0 16,-37 0-16,1 1 16,0-1-16,-36 0 0,36 0 15,-1 1-15,-35-1 0,36 36 16,-36-36-16,36 0 0,0 36 16,-1 0-1,-35 36-15,36-36 0,-36 36 16,36-36-16,-36 36 0,36-1 15,0 37-15,-1-36 16,-35-1-16,0 1 0,36 0 0,-36 36 16,0-37-16,36-35 15,-36 36-15,36-36 32,-36-36-32,35-35 15,-35 35-15,0 0 16,36 0-16,-36 1 0,0-37 15,0 36-15,-36 1 16,36-1-16,0 0 16,-35 36-16,-1 0 0,0 0 15,36 36-15,-36-36 0,36 36 16,-35-1-16,-37 1 0,36 36 16,0-37-16,36 1 0,-35 0 15,-1 0-15,0 71 0,0-107 16,36 36-16,-35 35 15,70-71-15,1 0 16,0 0 0,35-35-16</inkml:trace>
  <inkml:trace contextRef="#ctx0" brushRef="#br0" timeOffset="29948.13">23218 1145 0,'35'-36'16,"-35"1"30,0-1-14,36 36-17,-36 36 32,36-36-31,-36-36 46,36 0-46,-36 0 15,-36 108 16,0-36-47,36-1 16,-36 1-16,36 0 0,-71 36 15,71-1-15,-36-35 0,36 0 16,0-1-16,0 1 0,0 36 16,0-36-16,0-1 0,0 1 15,36-36-15,0 36 0,-1-36 16,1 0-16,0 0 0,0-36 15,35 0-15,1 1 16,-1-1-16,-35 0 0,0 0 16,35-35-16,-35 35 0,36-71 0,-36 71 15,-1 0-15,-35-36 0,36 37 16,0-37-16,-36-35 0,36 71 16,-36-36-16,0 37 0,0-1 15,0-36-15,0 1 0,0 35 16,-36-35-16,0 71 15,0 0 1,36 35 0,-35 73-16,-1-73 15,36 37-15,-36-36 16,36-1-16,-36 73 0,36-37 16,0-35-16,-36 0 0,36 35 0,0-35 15,0 36-15,0-36 0,0-1 16,0 1-16,36-36 0,-36 36 15,36 0-15,0-36 0,0 35 16,-1-35-16,1 0 16,0-35-16,0-1 0,-1 36 0,1-36 15,0 0-15,0 36 16,0-71-16,-1 35 0,-35 0 16,36 0-16,-36 1 15,0 70 16,0 1-31,-36-36 0,36 36 16,0 36-16,0-37 16,0 1-16,0 0 15,36-36-15,0 36 16,0-36 0,-1 0-16,1-36 0,0 0 0,0 36 15,-36-36-15,36 36 16,-1-35-16,1-1 0,0 0 0,-36 0 15,36 36-15,-36-36 16,0 1-16,0 70 31,-36 1-15,36 0 0,0 0-16,0 0 0,36-1 15,-1 1 1,1-36-16,0 0 0,0-36 15,0 36-15,-1-35 16,1-1-16,0 36 16,0-36-16,-1 0 15,-35 0-15,0 1 0,0-1 16,-35 0 0,-1 36-1,0 0 1,0 0-16,36 36 15,0 0 1,36-36 0,-36 35-16,36 1 0,0-36 15,-1 0-15,-35 36 0,36-36 16,-36 36-16,36 0 16,-36-1-16,36 1 15,-36 0-15,-36 35 0,36-35 16,-36 0-16,36 0 15,-36-36-15,1 36 0,-1-36 16,36-36 0,0 0-1,36 36-15,-36-36 16,35-35-16,1-1 0,36 1 16,-37-1-16,37 36 15,-36-35-15,0 35 16,35 0-1,-35 36-15,-36-36 0,36 36 0,-36-35 16,35 35-16,1 0 31,-36 35-31,0 1 16,0 0-16,36-36 16,-36 36-16,0-1 0,0 1 15,0 0-15,0 0 16,0 0-16,36-1 15,0-70 1,-36-1 0,35 36-1,-35-36-15</inkml:trace>
  <inkml:trace contextRef="#ctx0" brushRef="#br0" timeOffset="30084.05">25686 680 0,'-36'0'0,"1"0"15,35-36 1</inkml:trace>
  <inkml:trace contextRef="#ctx0" brushRef="#br0" timeOffset="30727.69">25865 931 0,'36'0'0,"-36"35"15,36-35-15,-36 36 16,0 0 0,35 0-16,-35-1 15,0 1-15,0 0 0,-35 36 16,35-37-1,0 1-15,35-72 47,1 1-31,0 35-16,-36-36 0,36 0 16,35 0-16,-71 0 0,36 36 15,0-35-15,-1 35 0,1 0 16,0 0-1,0 0-15,0 35 16,-1-35-16,-35 36 16,36-36-16,0 0 15,35 0 1,-35-36 0,0-35-1,-36 35 1,36 0-16,-72 36 31,0 0-31,0 36 16,36 0-16,-35 0 15,-1 35-15,36-35 16,-36 36 0,72-1-1,0-71-15,35 36 16,-35-36-16,0 0 15,35 0-15,-35 0 16,-36-36-16,36 36 0,0 0 16,-36-36-16,-36 1 31,36-1-15</inkml:trace>
  <inkml:trace contextRef="#ctx0" brushRef="#br0" timeOffset="32871.65">7870 3327 0,'-35'36'16,"-1"36"0,0-36-16,36-1 0,-36 37 15,0-36-15,36 35 0,-35 37 0,-1-37 16,36 72 0,-36-71-16,36-1 0,36 37 15,-36-37-15,36-35 0,-1 0 16,1 35-16,0-35 0,36 36 15,-1-37-15,-35-35 0,35 36 0,1-36 16,0 36-16,35-36 0,-36 0 16,1-36-16,-1 0 0,-35 36 15,36-35-15,35-37 0,-71 36 16,35-35-16,-35 35 0,0-36 16,0 37-16,0-108 0,-1 71 0,1 0 15,-36 1-15,0-1 0,0 37 16,-36-73-16,1 37 0,-1 35 15,0 0-15,0 0 16,0 1-16,-71-1 0,36 0 16,-1 0-16,36 36 0,-35 0 0,-1-36 15,-35 36-15,35 36 0,37-36 16,-37 36-16,0 0 0,37 0 16,-73 35-16,73-35 0,-37 0 15,36-1-15</inkml:trace>
  <inkml:trace contextRef="#ctx0" brushRef="#br0" timeOffset="32383.93">8013 3578 0,'-35'0'15,"-1"0"63,72 0-15,-36-36-48,35 36 1,-35 36 78,0-72-47,36 36-47,-36-36 0,36 36 15,0 0-15,0-35 16,-1 35-16,1 0 16,-36 35-16,36 1 15,-36 0-15,0 0 16,-36-36-16,36 35 0,-36 37 15,36-36-15,-35-36 0,35 36 16,35-72 15,1 36-15,0-36-16,0 36 16,-1 0-16,1 0 15,-36 36-15,0 35 16,0-35-1,0 0-15,-36 0 0,36-1 16,-71 1-16,71 0 0,-36 0 16,0 0-16,1-1 15,-1-35-15,0 36 0,0-36 16,36-36-16,0 1 16,-36-1-16,36 0 0,0 0 15,0-35-15,0 35 16</inkml:trace>
  <inkml:trace contextRef="#ctx0" brushRef="#br0" timeOffset="38563.55">10196 3721 0,'0'-36'16,"71"-35"0,-71 35-1,36 0-15,-36 0 0,0 1 0,0-1 16,0 0-16,0 0 15,0 72 32,0 36-47,0-37 0,36 1 0,-36 0 16,0 0-16,0-1 0,0 73 16,0-37-16,0-35 0,0 36 15,0-37-15,0 37 0,0 0 16,0-37-16,0 1 15,0 0-15,0 0 16,0-72 15,0 0-31,0 0 16,-36 36-16,36-35 0,0-1 16,-36 36-16,36-36 15,0 0-15,36 36 16,0 0-1,0-36-15,-1 36 16,1 0-16,0 0 16,0 0-16,-1-35 15,1 35-15,0 0 0,0 0 16,-36-36-16,36 36 16,-36-36-16,0 0 15,-36 1 1,0 35-1,0 0 1,36 35-16,-36-35 0,36 36 16,-35-36-16,35 36 0,-36 35 15,36-35-15,0 0 0,0 0 16,36 71 0,-1-107-1,1 0-15,0 0 16,0-36-16,0 36 0,-36-35 15,35-1-15,1-36 16,0 36-16,-36 1 0,36-1 16,-36 0-16,0 0 15,0 72 17,0 0-17,35-36-15,-35 36 16,36-36-16,-36 35 15,36-35-15,0 0 0,-1 0 16,1 0-16,0 0 16,0-35-16,0-1 0,-1 0 15,1 36-15,-36-36 0,36 1 16,0-1-16,-1-36 0,-35 1 16,36 35-16,-36 0 0,36 0 15,-36-71-15,0 71 0,0 0 0,0 1 16,0-1-16,0 0 15,0 0-15,0 72 32,-36 0-32,36 0 15,0-1-15,0 37 0,0 35 16,-36-71-16,36 36 0,0-1 16,0-35-16,0 36 0,0 35 15,0-71-15,0-1 0,36 1 16,-36 0-16,36 0 0,0 0 15,0-36-15,-1 0 16,37-36-16,-72 0 16</inkml:trace>
  <inkml:trace contextRef="#ctx0" brushRef="#br0" timeOffset="38743.45">11340 3685 0,'-35'0'0,"-1"36"16,72-36 15,-1 0-15,37 0-16,-36 0 0,0-36 16,-1 36-16,1 0 0,36-36 15</inkml:trace>
  <inkml:trace contextRef="#ctx0" brushRef="#br0" timeOffset="37532.14">9874 3614 0,'0'-36'31,"0"0"-15,0 0 15,0 1 0,-36 35 0,0 0-15,36 35-16,-36-35 0,36 36 16,-35 0-1,35 0-15,0-1 16,0 1-1,0 0-15,35-36 16,1 36-16,0-36 16,-36 36-16,36-36 0,-36 35 15,35-35-15,-35 36 0,36 0 16,-36 0-16,0-1 16,0 1-16,0 0 15,0 0-15,-36-36 0,36 36 16,-35-36-16,35 35 0,-36-35 15,0 0-15,36 36 16,-36-36-16,1 0 16,35-36-16,-36 36 15,36-35-15,-36 35 16,36-36-16,0 0 0,0 0 16,36 36-16,-36-36 15,36 1-15,-1-1 16,1 36-16,0-36 0,0 36 15,-1 0-15,-35-36 0</inkml:trace>
  <inkml:trace contextRef="#ctx0" brushRef="#br0" timeOffset="39492.01">11841 4007 0,'0'36'16,"0"0"-16,0-72 31,36 0-31,0 0 15,-36 1-15,36-1 16,-36 0-16,35 0 0,1 1 16,-36-1-16,36-36 0,0 36 15,-36 1-15,0-1 16,0 0-16,0 0 0,0 1 16,-36 35-16,0 0 15,0 35 1,1 1-16,35 36 15,-36-37-15,36 1 16,0 0-16,0 0 0,0 0 16,0 35-16,36-35 0,-36 0 15,35-36-15,37 35 16,0-35 0,-37 0-16,37-35 15,-36-1-15,-1 36 0,1-36 16,-36 0-16,36 1 0,35-37 15,-35 36-15,0 0 16,-36 1-16,0-1 0,36 0 16,-36 0-16,0 1 0,0-1 15,0 0-15,-36 36 16,0 0 0,36 36-16,-36-36 15,36 36-15,-35-1 16,-1 37-16,36-36 15,-36-36-15,36 35 0,0 1 16,0 0-16,0 0 16,36-36-16,-36 36 15,36-36-15,-1 35 0,1-35 16,0 0-16,-36 36 0,36-36 0,0 36 16,-1-36-1,-35 36-15,-35-1 16,-1-35-1,0 0 1,0 36-16,0-36 0,1 0 0,-1 0 16,0 0-1,36-36 1,72 1 15</inkml:trace>
  <inkml:trace contextRef="#ctx0" brushRef="#br0" timeOffset="40519.43">13380 4007 0,'143'-36'47,"-143"1"-47,35-1 0,-35 0 15,36 0-15,-36 1 16,0-37-16,36 36 0,-36 0 16,0 1-16,0-1 15,0 0-15,0 0 0,0 1 16,-36-1 0,0 36-16,1 0 15,-1 36 1,36-1-16,-36-35 0,36 36 15,-36 0-15,36 0 16,-35-1-16,35 1 0,-36 0 16,36 0-16,0 0 15,36-1-15,-1-35 0,1 0 16,0 0-16,0-35 16,-1 35-16,1-36 0,0 36 15,0-36-15,0 0 0,-1 36 16,-35-36-16,36 36 15,-36-35-15,-36 70 16,36 1 0,-35 0-16,35 0 15,0 0 1,0-1-16,35 1 16,1-36-1,36-36-15,-37 36 0,1-35 16,0 35-16,-36-36 15,72 0-15,-72 0 0,35 0 16,1 1-16,-36-1 16,0 0-16,36 0 0,-36 1 15,0-1-15,0 0 16,-36 36-16,36 36 47,0 0-32,36-1-15,0-35 16,-1 36-16,1-36 16,0 36-16,0 0 31,-36-1-31,36-35 0,-36 36 0,0 0 16,35-36-16,-35 36 0,0 0 15,36-1-15,0-35 16,0 0-1,-1-35 1,37-1-16,-36 0 16,-36 0-16,36 0 0,-1 1 0,1 35 15,0-72-15,0 36 0,-36 1 16,35-1-16,-35 0 0,0 0 16,0 0-16,-35 36 15,-1 0 1,0 0-1,36 36-15,-36 0 0,36 0 16,0 0-16,-35-1 16,35 1-16,0 0 15,35 0-15,1-36 0,-36 35 16,36-35-16,0 0 0,35 0 16,-35 0-16,0-35 0,-1 35 15,-35-36-15,36 36 0,0-36 16,0 36-16,-36-36 0</inkml:trace>
  <inkml:trace contextRef="#ctx0" brushRef="#br0" timeOffset="41136.08">16385 3184 0,'-36'0'15</inkml:trace>
  <inkml:trace contextRef="#ctx0" brushRef="#br0" timeOffset="43251.86">16349 3220 0,'0'-36'16,"0"1"-16,36 35 15,-36-36-15,0 0 31,0 0-15,0 72 0,-36-36-1,0 72-15,36-37 0,0 1 16,-36 0-16,36 35 0,-35 1 16,35 0-16,0-37 0,0 1 15,0 0-15,0 0 0,0 35 16,35-35-16,1-36 0,0 36 15,0-36-15,-1 0 0,1-36 16,36 36-16,-36-36 0,-1 0 16,1 1-16,0-1 15,0 0-15,-1 0 0,-35 1 0,36-1 16,-36 0-16,0 0 0,0 0 16,0 1-16,-36 35 46,36 35-30,0 1-16,0 36 0,0-36 16,0-1-16,36-35 15,-36 36-15,0 0 0,36-36 16,0 0 0,0-36-1,-1 0 1,-35 1-16,0-1 0,0 0 15,0 0-15,0 0 16,-35 1-16,-1-1 16,0 36-16,0 0 15,0 0-15,1 36 0,-1-1 16,36 1-16,-36 0 16,36 0-16,0 0 15,36-1-15,0 1 16,-1-36-16,1 0 15,36 0-15,-36 0 0,-1-36 16,1 36-16,0-35 0,0-1 16,35-36-16,-35 36 0,0 1 15,0-1-15,-1 0 0,1-35 16,-36-1-16,36 36 0,-36 1 16,36-1-16,-36 0 0,0 0 15,0 0-15,0 1 0,-36-1 16,36 72 15,-36-1-31,36 1 0,-36 0 16,36 36-16,0-37 15,0 73-15,0-73 0,0 1 16,0 36-16,0-37 0,0 1 16,0 36-16,36-72 0,-36 36 15,36-1-15,35 1 16,-35-36-16,0 0 0,0 0 15,-1 0-15,1-36 0,36 1 16,-1-1-16,-35 36 0,0-36 0,0 36 16,-1-36-16,1-35 0,0 35 15,0 0-15,-36 0 0,71-71 16,1-179 15,-72 214-31,0 37 0,0-1 16,0 0-1,-36 36-15,0 0 16,1 36 0,35 0-16,0-1 0,-36 1 15,36 0-15,-36 35 0,36-35 16,-36 36-16,36-36 0,0 35 16,0-35-16,0 71 0,0-71 15,0 35-15,36-35 16,-36 0-16,36 0 0,0 0 0,-1-36 15,-35 35-15,36-35 0,0 0 16,35 0-16,-35-35 0,0 35 16,0-36-16,0 36 0,-1-36 15,1-36-15,0 72 0,0-35 16,-36-1-16,0 0 0,35 36 16,-35-71-16,0 35 0,0 0 15,-35 36-15,35-36 16,-36 36-1,36 36-15,-36 0 16,36 0 0,0-1-16,-36 1 0,36 0 0,0 0 15,0-1-15,0 1 16,0 0-16,36-36 0,-36 36 16,36-36-16,0 0 15,35 0-15,-35 0 0,0 0 16,-1-36-16,1 36 0,0-36 15,36 0-15,-37 36 0,-35-35 0,36 35 16,0-36-16,-36 0 0,36 0 16,-36 1-16,0-1 15,0 0-15,0 0 16,0 1 15,0 70-15,0 1-16,0 0 15,-36-36-15,36 36 0,0-1 16,0 37-16,0-36 16,36-1-16,-36 1 15,35-36-15,-35 36 0,36-36 16,0 0 0,0 0-16,0 0 15,-1 0-15,1-36 16,-36 0-16,36 36 0,-36-35 15,0-1-15,36 36 0,-1-72 16,-35 37-16,36-37 0,-36 36 16,0 1-16,36-73 0,0 72 15,-36 1-15,0-1 0,36 0 16,-36 0-16,0 1 0,35-1 16,-70 72 15,35-1-16,-36 1-15,36 0 16,0 0-16,0-1 0,-36 37 16,36-36-16,0 0 0,0 35 15,0-35-15,0 0 0,0 35 16,36-35-16,-36 0 0,0-1 16,36-35-16,-36 36 0,35 0 15,1-36-15,0 0 16,35 0-16,-71-36 0,36 36 15,-36-36-15,36 36 0,-36-35 16,36-1-16,-36 0 0,36 36 16,-36-36-16,0 1 0,0-1 15,0 0-15,0 0 0,0 1 16,0-1 0,0 72 30,0-1-46,0 1 16,0 0-16,0 0 0,0-1 16,0 1-16,35 0 0,-35 0 15,0-1-15,36 1 16,0-36 0,-36-36-1,36 1-15,-36-1 0</inkml:trace>
  <inkml:trace contextRef="#ctx0" brushRef="#br0" timeOffset="43399.78">19533 3006 0,'-72'0'16,"37"0"-16,70 0 31,1 0-15,0-36-16,0 0 15</inkml:trace>
  <inkml:trace contextRef="#ctx0" brushRef="#br0" timeOffset="43555.69">19855 2755 0,'0'-36'46,"36"36"-30,-36-35-16,35 35 0</inkml:trace>
  <inkml:trace contextRef="#ctx0" brushRef="#br0" timeOffset="45087.81">20177 3041 0,'36'-35'0,"-36"-1"16,0 0-16,35 0 15,-35 0-15,36 36 0,-36-35 16,36 35 0,-36 35-16,0 1 15,0 0-15,0 0 16,0 0-16,0-1 0,0 1 15,0 0-15,0 35 0,0-35 16,0 0-16,0 0 16,0-1-16,36-70 15,-1-1 1,-35 0-16,36 0 0,0 36 16,-36-35-16,36-1 0,0-36 15,-1 37-15,-35-1 0,36 36 16,0-36-16,0 36 15,-1 36 1,1 0 0,0-36-1,-36 35-15,36-35 0,0 0 16,-1 0 0,1-35-16,0 35 0,0-36 15,-36 0 1,0 0-16,0 0 15,0 1-15,-36 35 16,0-36-16,0 36 16,1 36-1,-1-1-15,0 109 32,36-109-32,0 1 15,0 0-15,36 0 16,-36-1-16,36-35 0,-1 0 15,37 0-15,-36 0 0,-1-35 16,1 35-16,0-36 0,0 0 16,35 0-16,-35 1 0,0-1 15,0 0-15,-36 0 0,35 0 16,1-35-16,0 35 0,0-35 16,-36 35-16,35 0 0,1-71 15,-36 35-15,0 36 0,36-35 0,-36 35 16,0 0-16,0-35 15,0 35-15,0 0 0,0 0 16,-36 36 0,36 36-16,0 0 15,-36 35-15,36-35 16,-35 36-16,35-36 0,0-1 16,0 37-16,0-1 0,0-35 15,0 0-15,0 0 0,0 0 16,0-1-16,35 1 0,-35 0 15,36-36-15,-36 36 0,36-36 0,0 0 16,0 0-16,-1 0 16,1 0-16,0 0 0,0 0 15,-1-36-15,1 36 16,0-36-16,-36 0 16,36 36-16,-36 36 31,0 0-16,36-36-15,-36 36 16,0-1-16,35-35 16,-35 36-16,36-36 15,0 0-15,0-36 32,-1 36-32,-35-35 0,72-73 31,-72 73-31,0-1 15,0 0 1,36 36 0,-36 36 15,0 0-31,0-1 0,0 1 16,-36 36-16,36-37 0,-36 37 0,36 0 15,-36 71-15,1-72 0,-1 1 16,0 35-16,0-35 15,1 106-15,-1-70 0,0-37 16,-36 37-16,37-37 0,-1 1 0,-36 71 16,37-72-16,-1 1 0,0-36 15,0-1-15,36 1 0,-71 0 16,71 0-16,-36-36 0,0 0 16,36-36-1,-36 36-15,36-36 16,36-35-16,-36 35 0,0-36 15,36 37-15,0-37 0,-36 36 16,71-107-16,-35 72 0,0-1 16,0 1-16,-1-1 15,1 0-15,36-35 0,-37 36 0,1-1 16,0 36-16,0 0 0,0-35 16,-1 35-16,1 0 15,-36 1-15,36 35 16,-36-36-1,36 36 17</inkml:trace>
  <inkml:trace contextRef="#ctx0" brushRef="#br0" timeOffset="49107.51">24434 2755 0,'-36'0'15,"36"36"1,0-72 31,36 36-47,-36-36 16,36 1-16,0-1 0,-1 0 15,-35 0-15,36 0 16,36-35-16,-72 35 15,35 0-15,-35 1 0,0-1 16,36-36-16,-36 36 0,0 1 16,0-1-16,0 0 15,-36 36 1,36 36 15,-35-36-31,35 36 0,0 35 16,-36-35-16,36 0 0,0 35 15,0-35-15,-36 71 0,36-35 16,-36 0-16,36-37 0,0 37 16,0-36-16,-35 71 0,35-71 15,0 0-15,0-1 0,0 1 0,0 0 16,35 0 0,1-36-1,-36-36-15,36 0 0,0 0 16,-1 1-16,1-1 15,0 0-15,0 0 0,0 36 16,-36-36-16,35 36 0,1-35 16,0 35-16,0 0 15,-1 0-15,1 0 16,0 35-16,0-35 16,-1 36-16,-35 0 0,36-36 15,-36 36 1,36-36-16,0 0 15,-36-36 1,36 0-16,-36-35 16,35 71-16,-35-36 15,0 0-15,0 0 0,0-35 16,0 35 0,-35 36-1,-1 0 1,36 36-16,0 0 0,-36-1 15,0 1-15,36 0 0,-36 0 0,36-1 16,0 1-16,0 0 0,0 0 16,0 0-1,36-36-15,0 0 16,0 0-16,-36-36 0,36 36 16,-1-36-16,37 0 15,-36-35-15,-1 35 0,-35 0 16,36 36-1,-36-36-15,0 72 32,-36-36-32,36 36 0,0 0 15,0-1 1,0 1-16,0 0 0,36-36 16,-36 36-16,36-36 15,0 0-15,0-36 16,-1 36-16,-35-36 0,36 36 15,0-36-15,0 1 0,-1 35 16,-35-36-16,36 0 0,-36 0 16,36 1-16,-36-1 0,0 0 15,0 0 1,-36 36 15,36 72-31,-36-36 0,36-1 16,0 1-16,0 0 0,0 0 15,0 35-15,36-35 16,-36 0-16,36-36 16,0 0-16,0 36 0,-1-36 15,1 0-15,0 0 0,0-36 16,142-107 15,-142 107-31,-36 0 16,0 0-16,0 1 0,0 70 47,-36-35-47,36 36 15,0 36-15,0-37 16,0 1-16,36-36 16,-36 36-16,36-36 0,0 0 15,0 0 1,-1-36-16,1 0 15,0 36-15,-36-35 0,36-1 16,-1 0-16,-35 0 0,36 36 16,-36-35-16,0-1 0,36 0 15,-36 0-15,0 0 16,-36 36 15,36 36-15,-36 0-1,36 0-15,0 0 0,0-1 16,0 1-16,36 0 16,-36 0-16,36-1 15,-36 1-15,36 0 16,0 36-16,-36-37 0,0 1 16,35 0-16,-35 0 15,0-1-15,-35-35 16,-1 36-16,0-36 15,36-36 1,0 1 0,0-1-16,0 0 0,0 0 15,0 1-15,36-1 0,0 36 16,-36-36-16,35 36 16,1-36-16,0 0 15,0 1-15,-1-1 16,1 36-16,0-72 0,0 72 0,0-35 15,-36-1-15,35 0 0,1 0 16,0-35-16,0 35 0,-36 0 16,35 0-16,-35 1 0,36-37 15,-36 36-15,0 0 0,36 1 16,-36-1-16,0 0 16,36 36-16,-36-36 0,0 72 62,0 0-62,-36-36 0,36 36 16,-36 35-16,36-35 0,0 0 15,0 35-15,0-35 0,-36 0 16,36 35-16,0 1 0,0-36 16,0 0-16,0-1 0,36 1 15,-36 0-15,0 0 0,36-1 16,0 1-16,0-36 15,-1 0 1,1 0-16,0-71 0,0 71 16,-36-36-16,35 0 15,-35 0-15,36 1 0,0-1 16,-36 0-16,0 0 0,36 0 16,-36 1-16,0 70 31,0 1-16,0 0 1,0 0-16,0 0 16,0-1-16,35-35 15,-35 36 1,0-72 0</inkml:trace>
  <inkml:trace contextRef="#ctx0" brushRef="#br0" timeOffset="49415.34">27224 2540 0,'-35'0'15,"-1"0"-15,36-35 16,36 35 15,-1-36-31,1 36 16,0 0-16,0-36 15,35 36-15,-35-36 0,0 36 16,0 0-16,-1-35 0,1 35 0,0-36 16,0 36-16,-36-36 15,35 36 79</inkml:trace>
  <inkml:trace contextRef="#ctx0" brushRef="#br0" timeOffset="50067.97">27868 2540 0,'36'0'0,"0"0"16,0 0-1,-36 36 1,0 0 0,0 0-16,0 0 15,0-1-15,0 1 0,0 36 16,-36 35 0,36-71-1,36-72 1,-36 0-1,35 36-15,1-36 0,0 1 16,0-1-16,35-36 0,-35 72 16,0-35-16,0-1 0,-36 0 15,35 36-15,1-36 0,0 36 0,0 0 16,0 36 0,-36 0 15,35-36-31,1 0 15,0 0 1,0 0-16,-36-36 0,35 36 16,-35-36-16,36 36 15,-36-36-15,36 1 0,-36-1 16,-36 36 0,0 0-1,1 36 1,-1-36-16,36 35 0,-36 1 15,0 0-15,1 36 16,35-37-16,0 1 0,0 0 16,0 0-16,35-1 15,1-35-15,0 36 16,0-36-16,-1 0 0,37 0 16,-36-36-16,-1 36 15,1 0-15,0 0 0,-36-35 16,36 35-1,-36-36-15,0 0 16,-36 36 0,36-36-16</inkml:trace>
  <inkml:trace contextRef="#ctx0" brushRef="#br0" timeOffset="46372.08">23110 3113 0,'0'-36'109,"36"0"-109,-36 1 16,36-1-16,-36-36 15,36 36-15,-36 1 16,0-1-16,0 0 0,35-35 15,-35 35-15,0 0 0,0 0 16,0 0-16,-35 36 16,-1 0-1,0 0-15,36 36 16,-36-36-16,36 36 0,-35 0 16,-1 35-16,36 1 0,-36-36 15,36-1-15,0 1 0,-36 0 0,36 71 16,0-71-16,36 0 15,-36 0-15,72-1 0,-37-35 16,1 0 0,0 0-16,0-35 0,35-1 0,-35 36 15,0-36-15,0 36 0,-1-36 16,1 1-16,0-37 0,0 36 16,-1 0-16,-35 1 15,36-1-15,-36 0 0,36 36 16,-36-36-16,36 36 15,-1 0-15,1 0 16,0 0-16,0 36 16,0-36-16,-36 36 0,35 0 15,-35-1-15,0 1 0,36 0 16,-36 0-16,0 0 0,36 35 16,-36 36 15,36-71-31,-36-72 15,0 1-15,35-1 16,-35-36-16,0 37 16,0-1-16,0-36 0,36 36 0,-36-35 15,0 35-15,0 0 0,0 1 16,0-1 0,-36 36-16,1 36 15,-1-1 1,0 1-16,36 0 0,-36 0 15,1-1-15,-1 37 0,0-36 16,0 35-16,36-35 0,-36 0 16,36 0-16,-35 35 0,-1-35 15,36 0-15,36-36 32,-36-36-32,35 0 15</inkml:trace>
  <inkml:trace contextRef="#ctx0" brushRef="#br0" timeOffset="51903.91">7369 5224 0,'0'35'15,"-71"37"-15,71-36 0,-36-1 0,36 37 16,-36-36-16,1 71 16,-1-35-16,36-1 0,0 1 15,-36-1-15,36-35 0,0 107 16,0-71-16,36-37 0,-36 37 15,36-36-15,-1 71 0,1-71 0,36 0 16,-37-1-16,1-35 0,36 36 16,35-36-16,-35 0 0,-37 0 15,37 0-15,0-36 0,35 1 16,-36-1-16,-35-36 0,36 37 16,-36-1-16,35-36 0,1-35 15,-37 71-15,1-35 0,0-1 0,0 0 16,-1-71-16,-35 72 15,0-36-15,0 71 0,-35-36 16,35 1-16,-72-37 0,36 73 16,1-1-16,-1 0 0,-36 0 0,-35 0 15,35 1-15,37 35 0,-37 0 16,1 0-16,-1 0 0,-35 0 16,35 35-16,36-35 0,1 36 15,-37 0-15,36 0 0,-35 35 16,71-35-16,-36 0 0,36 0 15,-36-1-15</inkml:trace>
  <inkml:trace contextRef="#ctx0" brushRef="#br0" timeOffset="51428.19">7691 5331 0,'0'-36'15,"-35"36"-15,35-36 16,0 72 31,-36 36-32,36-37-15,0 1 0,-36 0 16,36 0-16,-36 35 0,36-35 16,-35 0-16,35 0 15,0-1 1,35-35-1,1 0-15,-36-35 16,36 35-16,0 0 0,-36-36 0,35 36 16,1 0-16,0-36 0,0 36 15,0 0-15,-1-36 16,1 1 0,-36-1-1,0 0 1,36 0-16,-36 0 0,0 1 15,0-1-15,0 0 16,0 72 0,0 0-1,0-1-15,0 1 0,0 0 16,0 0-16,0 71 0,-36-71 16,36 35-16,0-35 0,0 0 15,-36 35-15,36-35 0,0 0 16,0 0-16,0 0 15,0-72 1,-35 0 0</inkml:trace>
  <inkml:trace contextRef="#ctx0" brushRef="#br0" timeOffset="60600.29">11555 5760 0,'36'-36'0,"0"1"16,-36-1-16,0 0 0,35-35 16,-35 35-16,0 0 0,36-36 15,-36 37-15,0-1 0,0-71 16,0 71-16,0 0 0,0 0 16,0 0-16,0 1 15,0-1-15,0 72 31,0-1-15,0 1-16,0 0 0,0 71 16,0-35-16,0-36 0,0 35 0,0 1 15,0-36-15,0 107 0,0-108 16,0 37-16,0-36 0,0-1 16,0 37-16,36-36 0,-36 0 15,0-1-15,36-35 16,-36 36-16,36-36 15,-1-71-15,1 71 0,-36-36 16,36 0-16,0 0 0,-36 0 0,35-35 16,-35 35-16,0 0 15,36 1-15,-36-1 0,0 0 16,-36 0-16,36 1 0,-35 35 16,35-36-16,-36 36 0,0 0 15,0 0-15,1 36 16,-1-1-16,0 37 15,36-36-15,-36-1 16,36 1-16,0 0 0,0 0 16,36-36-16,-36 35 0,36-35 15,0 0-15,-1 0 0,37 0 0,-36 0 16,-1 0-16,37 0 0,-36-35 16,0-1-16,71 0 15,-71 36-15,-1-36 0,1 1 16,0 35-16,0-36 0,-1 0 15,-35 0-15,0 1 0,0-1 16,-35 36 0,-1 0-1,-36 36-15,72-1 16,-35 1-16,-1 0 16,0 35-16,0-35 0,36 0 15,0 0-15,0-1 16,36-35-16,-36 36 0,36-36 15,0 0 1,-1-36-16,1 1 0,0 35 16,0-36-16,-36 0 0,35 36 0,1-71 15,0 71-15,-36-36 0,36 0 16,-36 72 15,-36 0-31,36-1 16,0 1-16,0 0 15,0 0 1,36-36-16,0 0 16,35-36-16,-35 36 15,0-36-15,-1 0 16,1 1-16,36-37 0,-36 36 16,-1 1-16,1-37 0,-36 36 15,36 0-15,0-71 0,-1 71 16,-35 1-16,0-37 0,0 36 15,0 0-15,0 1 0,0-1 16,0 0-16,0 0 16,-35 36-16,-1 36 15,36 0 1,0 35-16,-36 37 16,36-72-16,0 35 0,0-35 15,0 35-15,0-35 16,0 72-16,0-37 0,0-35 0,0 0 15,0-1-15,36 1 0,0 36 16,-1-37-16,1-35 16,-36 36-16,36-36 0,36 0 15,-37 0-15,1 0 16,0 0-16,-36-36 0,71 1 16,-71-1-16,36 0 0,-36 0 15,0-35 1,-36 35-16,36 0 15,-35 1-15,-1-1 16,0 36-16,0 0 0,1 36 16,-1-36-16,0 35 15,36 1-15,-36-36 0,36 36 16,-36 35-16,36-35 16,36-36-16,0 36 15,0-36-15,0 0 16,-1 0-16,1-36 0,0 36 0,0 0 15,35-71-15,1 71 0,-37-36 16,1 36-16,-36-36 16,72 0-16,-36-35 15,-1 71-15,-35-36 0,-35 72 47,35 0-31,0-1-16,0 1 0,0 0 15,0 0-15,0-1 0,0 1 16,0 0-16,35-36 0,-35 36 0,36-36 16,0 0-1,0 0-15,-36-36 16,35 36-16,1-72 16</inkml:trace>
  <inkml:trace contextRef="#ctx0" brushRef="#br0" timeOffset="60752.21">13845 5080 0,'-36'0'0,"0"0"15,36 36 17,36-36-17</inkml:trace>
  <inkml:trace contextRef="#ctx0" brushRef="#br0" timeOffset="61335.87">14059 5724 0,'0'36'0,"36"0"16,0-72-1,0 0-15,-1-35 16,-35 35-16,36 0 0,0 1 0,-36-1 15,36-36-15,0 1 0,-1-1 16,1 36-16,-36 1 0,36-1 16,-36 0-16,0-36 15,0 37-15,0-1 0,0 0 16,-36 0-16,0 36 16,1 0-1,35 36-15,-36 0 0,0-36 16,36 36-16,-36-1 0,36 1 15,-36-36-15,36 108 0,-35-73 16,35 1-16,0 0 0,0 0 0,0-1 16,0 37-16,35-36 0,-35 0 15,36-1-15,0 1 16,36 0-16,-37-36 16,1 36-16,0-36 0,35 0 15,-35 0 1,0 0-16,0-36 15,-36 0-15,36 36 0,-36-36 16,0 1-16,35-1 0,-35 0 16,0 0-16,36 0 15,-36 72 17,0 0-32,0 0 15,36 0-15,0 107 47,-1-108-47,1-35 16,36-35-16,-37-1 15,1 36-15,-36-36 16</inkml:trace>
  <inkml:trace contextRef="#ctx0" brushRef="#br0" timeOffset="61527.76">14989 4937 0,'-35'0'0,"35"-35"0,-36 35 15,36-36 1,-36 36-16,72 36 47,0-36-32</inkml:trace>
  <inkml:trace contextRef="#ctx0" brushRef="#br0" timeOffset="62432.15">15133 4937 0,'35'0'16,"37"-71"15,-36 71-16,-36 36-15,0-1 16,0 1 0,0 0-16,0 71 0,0-71 0,0 36 15,0-37-15,-36 37 0,36-36 16,-36 71-16,36-71 0,0 0 16,-36-1-16,36 1 15,36-72 16,0-35-31,-36 35 0,36 0 0,-1 0 16,-35 1-16,36-1 16,0 0-16,-36 0 0,36 1 15,-36 70 1,0 1 0,0 0-16,0 0 15,0-1-15,36-35 16,-36 36-16,35-36 15,1 0 1,0 0-16,0-36 16,-1 36-16,-35-35 0,36 35 15,-36-36-15,0 0 0,36 0 16,-36 1-16,36 35 0,-36-36 16,0 0-16,36 0 15,-36 0-15,0 1 16,0 70 15,0 1-15,0 0-16,0 0 15,0 35-15,0 1 0,-36-1 16,36-35-16,0 36 0,-36-1 16,36 1-16,-36 71 0,36-72 15,-36 1-15,1 0 0,35-37 16,-36 37-16,0 71 0,0-71 15,36-37-15,-35 37 0,35-36 16,-36 35-16,0 1 0,36-36 16,-36-36-16,36 35 15,-36-35-15,1-35 16,35-1-16,0 0 16,0-36-16,0 37 15,0-73-15,0 37 16,35 35-16,-35 0 0,36 0 15,-36-35-15,36 35 0,0-71 16,0 35-16,-1 36 0,1 1 16,0-37-16,0 36 0,35-35 15,-71 35-15,36 0 0,0 1 16,0-1-16,-36 0 0,35 0 0,1 36 16,0-36-1,-36 72 16</inkml:trace>
  <inkml:trace contextRef="#ctx0" brushRef="#br0" timeOffset="58319.6">9516 5510 0,'0'-36'0,"0"0"15,0 0 17,0 1-1,36 35-31,-36 35 16,0 1-1,0 0-15,0 0 16,0 35-16,0 1 0,0-36 15,0 35-15,0-35 0,0 35 16,0 37-16,0-72 0,0-1 16,0 37-16,0-36 0,0 35 15,0-35-15,0 0 16,-36-36 0,36-36-1,0 0-15,0 0 16,0-35-16,0 35 0,-36 0 0,36 1 15,0-37-15,0-35 0,0 71 16,0-36-16,0 1 0,0-1 16,36-35-16,-36 35 0,0 37 15,36-37-15,-36 36 0,0 1 16,36-73-16,-36 72 16,0 1-16,35-1 0,-35 0 15,36 36 1,-36 36-1,36-36-15,-36 36 16,0-1-16,0 1 0,0 72 16,0-73-16,0 1 0,0 0 15,-36 0-15,36-1 0,-36 37 16,36-36-16,0 0 0,-35-1 16,35 1-1,-36-36 1,36-36-1,0 1 1</inkml:trace>
  <inkml:trace contextRef="#ctx0" brushRef="#br0" timeOffset="59060.18">9909 5939 0,'36'0'63,"0"-36"-63,0 0 15,0 1 1,-1-1-16,1 0 16,0 0-1,0 36-15,-1 0 16,-35 36 0,0 0-16,36-36 15,-36 36-15,0-1 0,36 37 16,-36-36-16,36 0 0,0-1 15,-36 1-15,35 0 16,1-36-16,0 0 16,0 0-16,-36-36 0,35 36 15,1-36-15,0 1 16,0-37-16,0 36 16,-36 0-16,0 1 0,35-37 15,-35 36 16,36 72-15,-36 0 0,0 0-16,0-1 0,36 1 15,-36 0-15,36 0 0,-36 0 16,35-1-16,1-35 16,-36 36-16,36-36 15,0-36-15,-1 36 16,-35-35-16,36 35 0,-36-72 15,36 72-15,-36-36 0,0 0 16,36 1-16,-36-1 0,0-71 16,0 71-16,-36 0 15,36 0-15,-36 1 16,0 35-16,1 0 0,-1 0 16,0 35-16,0 1 15,1 0-15,35 0 0,-36-1 16,36 1-16,0 36 15,36-37-15,-36 1 0,35-36 16,-35 36-16,36-36 0,36 0 16</inkml:trace>
  <inkml:trace contextRef="#ctx0" brushRef="#br0" timeOffset="63639.46">17315 5438 0,'0'-36'31,"0"1"-15,0-1 0,0 0-16,0 0 15,0 1 1,-36 35-16,36-36 0,-36 36 0,1-36 15,-1 36 1,0 0-16,0 0 16,0 0-16,1 36 0,-1 0 15,0-36-15,0 35 16,1 1-16,-1 0 0,0 0 0,36-1 16,-36 1-16,36 0 0,0 0 15,0 0-15,36-1 16,0-35-1,0 36-15,-1-36 0,1-36 16,0 36-16,0-35 16,35-37-16,-35 72 0,0-72 15,0 37-15,-36-1 16,0-36-16,35 1 16,-35 35-1,0 0-15,0 0 0,143-71 47,-107 107-31,0 36-16,0 35 15,-36-35-15,0 0 16,0 71-16,0 1 16,0 35-16,0-72 0,-36 72 15,36-107-15,0 36 0,0-1 16,-36 1-16,36 71 15,0 0-15,0-107 16,0 0-16,0-1 0,0 1 16,36-36-1,0 0 1,-1-36-16,37 1 16,-72-1-16,36 36 0,0-36 15,-1 0-15,-35 0 0,72-35 0,-72 35 16,0 0-16,0 1 0,0-1 15,0 0-15,0-36 0,0 37 16,-36-1-16,0 36 16,-35-72-16,35 72 15,-36 0-15,37 0 16,-1 0 0,36 36-16,36-36 31,-1 0-31</inkml:trace>
  <inkml:trace contextRef="#ctx0" brushRef="#br0" timeOffset="65291.51">18066 5224 0,'0'-36'0,"0"0"15,36 36-15,-36-36 16,0 72 15,0 0-15,0 0-16,0-1 16,0 1-16,0 0 0,0 0 15,0-1-15,0 1 16,0 0-16,0 0 15,0-72 17,36 0-32,-1 0 15,1 1 1,-36-1-16,36 0 0,0 0 16,-36 1-16,36 35 0,-1-36 15,1 36 1,0 36-1,-36-1 1,0 1-16,0 0 16,36 0-16,-36-1 15,0 1-15,35 0 16,1-36 0,0-36 15,0 0-31,-1 1 15,-35-1-15,36 0 0,0 0 0,-36 1 16,36-1-16,0 0 16,-1 0-16,1 36 15,0 36 1,-36 0 0,36-36-16,-36 36 15,0-1-15,35-35 0,-35 36 16,36-36-16,-36 36 15,36-36-15,0 0 16,0 0-16,-1 0 16,1-36-16,-36 0 0,36 1 15,-36-1-15,36 0 16,-36 0-16,35 36 0,-35-36 16,0 1-16,0 70 46,0 1-46,0 0 16,0 0-16,0 0 0,0-1 16,0 1-16,0 0 15,36-36-15,-36 36 0,36-36 16,-36 35-16,36-35 0,0 0 16,-1-35-16,1 35 15,0-36-15,0 36 0,-36-36 16,35 0-16,1 1 0,-36-1 15,0 0-15,0 0 0,0 0 16,0 1-16,0-1 16,-36 0-16,1 36 15,-1-36-15,0 36 0,0 0 16,1 36-16,-1-36 16,0 36-16,36 0 15,-36-1-15,36 1 16,0 0-16,36-36 0,-36 36 15,36-36-15,0 0 16,-1 0-16,37 0 16,-36 0-16,-1-36 15,1 36-15,0-36 16,0 0-16,0 1 0,-1-1 16,-35 0-16,36 36 15,-36-36-15,0 72 47,0 0-31,36-36-16,-36 36 0,0-1 0,0 1 15,36-36-15,-36 72 0,35-72 16,-35 36-16,36-1 16,0-35-16,0 0 15,-1 0-15,1 0 16,36-35-16,-72-1 0,36 36 15,-1-36-15,-35 0 0,36 36 16,0-71-16,-36 35 16,36 0-16,-36 0 0,0 1 15,0-1 1,0 72 15,0-1-31,0 1 16,0 0-16,0 0 15,35-36-15,-35 35 0,36 1 16,0-36-16,-36 36 16,36-36-16,0 0 0,-1 0 15,1-36-15,0 0 16,0 36-16,-1-35 0,1-1 16,-36 0-1,36 36-15,-36-36 0,0 1 16,0-1-16,0 72 47,0-1-47,0 1 15,0 0-15,0 0 16,36 35-16,-36-35 16,36-36-16,-1 36 15,1-36 1,71-143 15</inkml:trace>
  <inkml:trace contextRef="#ctx0" brushRef="#br0" timeOffset="65447.42">20892 4544 0,'0'-36'15,"-35"0"-15,35 0 0,-36 36 16,36-35-16,0 70 31,0 1-15,36 0-1</inkml:trace>
  <inkml:trace contextRef="#ctx0" brushRef="#br0" timeOffset="66431.86">21071 4794 0,'36'0'15,"0"0"-15,-1 36 16,1-36 0,-36 36-16,36 0 15,-36-1-15,0 37 16,0 143 15,0-180-15,0 1-16,0-72 31,36 1-31,-36-1 16,36 0-16,-36 0 0,71-35 15,-71 35-15,36 0 0,0 0 0,-1 1 16,1-1-16,-36 0 16,36 36-16,-36 36 15,36 0 16,-36-1-31,0 1 0,36 0 16,-1-36-16,-35 36 16,36-36-16,0 0 0,0 0 15,-1 0-15,1 0 0,0 0 16,0-36-16,35 0 0,-35 36 16,0-36-16,0 1 0,-1-1 15,-35 0-15,36 0 0,-36 0 16,-36 36-16,1-35 15,-1 35-15,0 0 16,0 0-16,1 0 16,-1 35-16,0-35 0,36 36 15,-36-36-15,36 36 0,-36 0 16,36 0-16,0-1 16,36 1-1,0 0-15,0-36 16,0 0-16,-1 36 15,1-36-15,0 35 0,0-35 16,-36 72-16,0-36 16,0 0-16,0-1 15,0 37-15,0-36 16,-36 107 0,36-107-16,-36 107 0,0-72 15,36-35-15,-35 35 0,35 1 16,-36-36-16,0 107 0,0-107 15,0 35-15,1-35 0,35 0 16,-36 0-16,0 35 0,0-71 16,36-36-1,0 1 1,0-1-16,0-36 0,0 1 16,36-37-16,0-35 15,0 107-15,-36-35 0,35-1 16,-35 37-16,36-37 0,36-35 15,-36 35-15,-1 1 0,1 35 16,0 0-16,0-35 0,35-1 16,-35 36-16,0 36 0,0-36 15,-1 36-15,-35-35 0,72 35 16,-72-36-16,36 36 16,-36 36 15</inkml:trace>
  <inkml:trace contextRef="#ctx0" brushRef="#br0" timeOffset="71587.42">23361 4973 0,'0'-36'16,"-36"1"15,36-1 0,-36 0-15,36 0-16,0 0 16,0 1-1,0-1-15,0 0 0,0 0 16,0 1 0,0-1-16,36 36 0,-36-36 15,0 0 1,36 36-1,-36 36 1,0 0 0,0 0-16,0 35 15,0 1-15,0-37 0,0 37 0,0-36 16,0 35-16,-36 72 16,36-107-16,0 36 0,0-1 15,0 1-15,-36-1 0,36 37 16,0-37-16,0-35 0,0 36 15,0-37-15,0 1 0,0 0 0,0 0 16,36-1-16,0-35 16,0 0-1,-1-35-15,1-1 16,0 0-16,35-35 0,-35 35 16,-36 0-16,36 0 0,-36 1 0,0-1 15,36-72-15,-36 73 0,0-37 16,-36 36-1,36 1-15,-36-37 0,-35 0 16,35 37 0,0-1-16,0 36 0,1 0 0,35-36 15,-36 36-15,0 0 16,0 0-16,72 0 47,0 0-32,35 0-15,-35-36 16,0 36-16,0-35 0,-1-1 16,1 36-16,0-72 15,-36 36-15,36 36 16,-36-35-16,0-1 16,0 72 30,35 35-46,-35-35 16,0 0-16,36 0 0,-36-1 16,0 1-16,0 0 0,36-36 15,-36 36-15,36-36 0,-36 35 16,36-35-16,-1 0 16,1 0-1,36-35 1,-37-37-16,1 36 0,0 1 0,0-1 15,-36 0-15,36 36 16,-1-36-16,-35 0 0,0 1 16,36 35-1,-36 35 1,0 1-16,0 0 16,0 0-16,0 0 0,0-1 15,0 1-15,0 0 0,0 0 16,0-1-16,0 1 15,0 0 1,36-36-16,0 0 0,-1 0 16,1 0-16,0-36 15,0 0-15,0 1 16,-1-1-16,-35-36 16,0 37-16,36 35 0,-36-36 15,0 0-15,0 0 0,0 0 16,-36 36-16,36-35 0,-35 35 0,-1-36 15,0 36-15,0 0 16,0 0-16,1 0 0,-37 36 16,36-36-1,1 35-15,35 1 16,0 0-16,0 0 16,35-36-1,1 36-15,0-36 16,0 0-16,-1-36 0,37 0 15,0 0 1,-37 0-16,1 36 16,0-35-16,-36-1 0,0 72 62,0-1-46,0 1-1,0 0-15,0 0 16,36-36-16,-1 36 16,1-36-1,0 0-15,0-36 16,0 36-16,35-72 16,-35 36-16,0 1 15,-1-1-15,1 0 16,0 36-16,-36-36 0,36 36 15,-36-35 1,35 70 0,-35 1-1,0 0 1,0 0-16,0-1 16,36 1-16,0 0 15,-36 0-15,36-36 31,35 0-31,-35-36 16,0 0 0,0 0-16,-1 1 15,1-1-15,0 0 0,0 0 16,0 1 0,-1 106 30,-35-35-46,0 0 16,36-36-16,-36 35 0,36 1 16,0 0-16,-1 0 15,1-36 1</inkml:trace>
  <inkml:trace contextRef="#ctx0" brushRef="#br0" timeOffset="72735.76">26616 4436 0,'-36'36'47,"36"0"-47,0 36 16,0-37 0,-35 37-16,35 35 15,0-71-15,71 0 16,-35-36-1,0 0-15,0-36 16,-1 0 0,1 36-16,-36-36 0,36 36 15,-36-35-15,36-1 0,-1 0 0,-35 0 16,0 1-16,0-1 0,36 0 16,-36 0-16,0-35 0,-36 71 15,36-36-15,-35 36 0,35-36 16,-36 36-16,0 0 47,-143 179-32,394-72 32,-179-107-47,-1 0 0,37-35 16,0-1-1,-1 0-15,-35 0 16,0 36 0,-1 36 15,-35 0-15,36 0-1,-36-1-15,0 1 16,36-36-16,-36 36 15,36-36 1,0-36 0,-1 36-16,-35-36 15,36 36-15,0-35 0,35-1 16,-35-36-16,0 72 16,35-36-16,1 1 15,-36 35 1,0 35-16,-36 1 0,35 0 15,-35 0 1,36 0 0,0-36-16,0 0 15,35 0-15,-35 0 16,0-36-16,0 36 16,-36-36-16,71 0 0,-71 0 15,72-35-15,-72 35 16,0 0-16,0 1 0,0-1 15,-36 0-15,0 36 16,0 0 0,1 36-16,35 0 15,-36-1-15,36 1 16,0 179 15,36-215-31,-1 36 0,1-36 16,0 0-16,35 0 15,37 0-15,-37 0 16,-35-36-16,0 36 16,0 0-16,-36-36 0,0 0 31,-36 36-15,0-36-16</inkml:trace>
  <inkml:trace contextRef="#ctx0" brushRef="#br0" timeOffset="75471.2">9802 6976 0,'0'-35'16,"0"-1"0,0 0-1,-36 36 1,1 0 0,35 36-1,-36 0-15,36-1 16,-36-35-16,36 36 0,-36 36 15,36-36 1,0-1-16,36 1 16,0 0-1,0-36-15,-1 36 16,1-36-16,0 0 0,-36 35 16,36-35-16,-36 36 0,0 0 15,0 0-15,-36 35 16,0-71-16,36 36 15,-36-36-15,1 36 16,-1-36-16,0 0 16,0-36-1,1 0-15,35 1 16,0-1-16,0 0 16,35 36-1,-35-36-15,72 0 0,-36 1 16,-1 35-16,1-36 0,0 0 0,0 0 15,35 1-15,-35-1 0,0 36 16,0-36-16,-1 36 0,37-72 16,-72 37-16,36 35 0,-36-36 15,0 0-15,35 0 0,-35 1 16,0-1-16,0 0 0,0 0 16,0 1-16,0-1 0,0 0 15,0 72 16,0 0-15,0 35-16,0-35 0,0 0 16,0-1-16,0 37 0,0-36 0,0 71 15,0-71-15,0 35 0,0-35 16,0 0-16,36 35 0,-36-35 16,0 0-16,0 0 15,36-36-15,-36-36 31,0 0-15,0 0-16,0 1 16,36 35-1,-36-36-15,36 36 16,-1 0 0,37 0-16,-36 0 15,-1 0-15,1 0 16,0 0-16,0 0 0,0 0 15,-1-36 1,1 0-16,0 36 0,-36-35 16,36 35-16,-36-36 15,0 0 1,-179 72 31,143 0-47,0-1 0,0 1 15,36 0-15,0 0 16,0-1 0,36 1-1,0-36-15,0 0 16,-36-36-16,36 36 0,-1-35 16,37-1-16,-72 0 0,36 36 15,-36-36-15,35 36 0,1 0 31,-36 36-15,0 0-16,0 0 0,0-1 16,0 1-16,36-36 15,0 0-15,-1 0 16,1 0-16,-36-36 16,36 36-16,0-35 0,-36-1 15,36 36-15,-1-72 0,1 37 16,-36-1-16,36 0 0,-36 0 0,0-71 15,0 71-15,36 0 0,-36 1 16,0-1-16,0-36 16,0 37-16,-36-1 0,36 0 15,-36 0 1,36 72-16,0 0 16,0 0-16,0-1 15,0 1-15,0 36 0,0-37 16,36 73-16,-36-73 0,0 1 15,0 0-15,36 0 0,-36 35 16,0-35-16,0 0 0,35-36 16,-35 36-16,0-1 15,-35-142 32,-1 107-31,72 0 15,-1 0-15,1 0-16,0-36 15,0 36-15,35-35 0,-35 35 16,0-36-16,0 36 0,-1-36 0,1 36 16,36-72-16,-36 72 0,-1-35 15,1 35-15,0-36 16,-36 0-1,-36 36-15,0 0 16,1 0-16,35 36 16,-36-36-16,0 36 0,0-1 15,36 1-15,-36 0 0,36 0 16,0 0-16,-35 35 0,35-35 16,0 0-16,35-1 15,37 1-15,0-36 16,-37 0-16,1 0 0,0-36 15,0 36-15,-1-35 0,1-1 16,0 36-16,-36-36 16,36 36-16,-36-36 0,-36 36 31,0 0-31</inkml:trace>
  <inkml:trace contextRef="#ctx0" brushRef="#br0" timeOffset="76439.64">13093 7191 0,'0'-36'16,"0"1"-1,36 35 1,-36-36-16,0-36 16,36 72-16,-36-36 0,0 1 15,36-37-15,-36 36 0,0 1 16,0-1-16,0 0 0,0 0 15,0 1-15,0-1 0,0 0 16,0 0-16,0 0 16,0 72 15,0 0-15,0 36-16,0-37 15,0 1-15,0 0 0,0 35 16,0-35-16,0 36 0,0-1 15,0-35-15,0 0 0,0 0 0,0-1 16,0 1-16,0 0 16,0-72 31,-36 0-47,36 1 15,0-1 1,36 0-1,0 0-15,-1 0 16,1 36-16,0 0 0,0-35 16,35 35-16,-35 0 0,0 0 15,-1 0-15,1 35 0,-36 1 16,36-36-16,-36 36 16,0 0-16,0 0 0,36-1 15,-36 1-15,0 0 16,36-36-1,-1-36 1,1 0 0,-36 1-16,36-37 15,-36 36-15,0 0 16,0 1-16,0-1 0,0 0 16,-36 36-16,36-36 0,-36 36 15,1 0-15,-1 0 16,36 36-16,-36-36 0,36 36 15,-36 0-15,0-1 16,36 1-16,36 0 16,0-36-16</inkml:trace>
  <inkml:trace contextRef="#ctx0" brushRef="#br0" timeOffset="78131.67">14668 7012 0,'0'-36'0,"0"1"16,0-1 0,-36 0-1,0 36 32,36 36-47,0 0 16,-36-1-16,36 1 0,0 0 0,0 0 15,0 0-15,0-1 0,0 1 16,36 0-16,0 0 16,0-36-1,-36-36 1,35 36-16,1-36 0,0 0 15,0 1-15,-36-1 0,0 0 16,35 0-16,-35 0 0,0 1 16,-35-1-16,-1 0 15,0 36 1,0 0-16,36 36 0,-35-36 16,-1 36-16,0-36 0,36 35 15,-36-35-15,36 36 0,0 0 16,0 0-1,72-36 1,-36 0-16,-1 0 16,1-36-16,0 36 0,71-36 15,-71 0-15,0 1 0,-1 35 16,1-36-16,36-36 0,-36 72 16,-1-35-16,1-1 0,-36 0 15,36 0-15,-36 1 0,0-1 16,0 0-16,-36-36 15,36 37-15,0-1 16,-36 36-16,36-36 16,0 72-1,-35 0-15,35 35 16,-36 394 31,36-429-47,0 0 15,36-36-15,-36 36 0,35-1 16,1-35 0,-36-35-16,0-1 15,0 0-15,0 0 16,0 0-16,0 1 16,-36 35-16,36-36 0,-35 36 15,-1 0-15,0 0 16,0 0-16,0 0 15,1 0 1,70 0 15,-35-36-31,36 36 0,0-36 0,0 36 16,0-35-16,-1-1 0,1 36 16,0-36-16,0 0 0,-1 1 15,1 35-15,0-36 0,0 36 16,0-36-16,-1 0 0,1 36 15,-36-36-15,36 36 0,0 0 16,-1 36 15,-35 0-31,0 0 16,0 0-16,0 35 0,0-35 16,0 0-16,-35-1 15,35 73-15,0-73 0,-36 1 0,36 0 16,0 0-16,-36-36 0,36 36 15,36-72 17,-36 0-32,36 36 0,-36-36 15,35 0-15,1-35 0,72-72 32,-1 179-1,-107-1-31,0 1 15,0 0-15,36 0 0,-36-1 16,0 1-16,35-36 0,-35 36 16,36-36-16,0 36 15,0-36-15,-1 0 16,37-36-16,-36 0 16,0 36-16,-36-36 0,35 1 15,1 35-15,0-72 0,0 36 0,-36 1 16,35-1-16,-35 0 15,0 0-15,0 1 16,-35 35 0,-1 0-16,36 35 15,-36-35-15,0 72 16,36-36-16,0-1 0,0 1 16,0 0-16,0 0 0,0-1 15,36 1-15,-36 0 16,36 0-1,35-36 1,-35-36-16,0 36 0,0-36 16,0 0-1,-1-35-15,1 35 0,0-35 16,0 71-16,-36-36 0,0 0 16,35 36-16,-35-36 0,0 1 0,36 35 15,0 0 1,-36 35-1,36-35 1,-36 36-16,0 0 0,36 0 16,-36-1-16,0 1 15,35 0-15,-35 0 0,36-36 16,0 0 0,0 0-1,-1-72-15,-35 36 16</inkml:trace>
  <inkml:trace contextRef="#ctx0" brushRef="#br0" timeOffset="79168.08">18138 6368 0,'71'501'172,"-393"-465"-78,966-680 78,-608 680 15</inkml:trace>
  <inkml:trace contextRef="#ctx0" brushRef="#br0" timeOffset="80039.58">18603 6082 0,'0'-107'31,"0"71"-15,0 72 62,0-72 16,0 179 15,-36 358-78,36-358 1,36-143-32,-1 36 31,180-108-15,-179 37-16,0-1 15,-1 36-15,-35-36 31,36-36-31,-72 37 16</inkml:trace>
  <inkml:trace contextRef="#ctx0" brushRef="#br0" timeOffset="81259.89">18674 6368 0,'0'-35'15,"108"-37"32,-73 72-31,108-36-16,-71 36 16,-36 0-16,0 0 0,-1 0 15,-35 36 1,36-36-1,-72 0 32,36-36-47,-35 36 16,-1 36 0,0-36-16,0 36 0,36 0 15,-71 71-15,35-71 16,0-1-16,36 37 0,0-36 15,0 0 1,0-1-16,36 1 16,35-36-16,-35 0 15,36-36 1,35-35-16,-71 35 16,0 0-16,-36 0 15,35 1-15,-35 70 47,0 1-31,36-36 15,0-36-15,36 1-16,-1-73 15,1 37 1,-37 35-16,-35 0 0,36 0 15,-36 1-15,36-1 0,-36 0 16,0 0-16,0 1 0,0-37 16,0 36-16,0 0 0,0 1 15,0-1-15,0 0 16,-36 72 0,36 0-1,0-1-15,0 1 0,0 0 16,-36 71-16,36-35 15,0-36-15,0 35 0,0 72 16,0-107-16,0 36 0,0-37 16,0 37-16,36 0 15,0-72 1,-36 35-16,36-35 16,-36-35-16,36-1 15,-36 0-15,35 36 16,-35-36-16,0 0 15,36 36-15,-36-35 16,36 35-16,0-36 16,-1 36-1,1 0-15,-36-36 0,36 36 16,35-36-16,-35 36 0,0-35 16,0 35-16,-36-36 15,36 0-15,-1 36 0,-35-36 16,0 0-1,0 1-15,-35 35 16,-1 0 0,-36 71-16,36-35 15,1 0-15,35 0 16,-36-1-16,0 37 0,36-36 16,0-1-16,0 1 0,0 0 15,0 0-15,0 0 0,36-36 16,0 0-16,-1 35 0,1-35 15,36 0-15,-36 0 0,-1-35 16,1 35-16,0 0 0,0-36 16,-1 36-16,1-36 15,-36 0-15,-36 36 32,1 0-32,35-36 15,-36 36 1</inkml:trace>
  <inkml:trace contextRef="#ctx0" brushRef="#br0" timeOffset="83891.89">22109 6297 0,'0'-36'0,"0"0"16,0 0 0,0 1-1,0 70 16,0 1-31,0 0 16,0 0-16,0 71 16,0-71-16,0 0 0,0-1 0,0 1 15,0 36-15,0-36 16,0-1-16,35-35 31,-35-71-15,36 71-16,-36-36 0</inkml:trace>
  <inkml:trace contextRef="#ctx0" brushRef="#br0" timeOffset="84023.81">22144 5796 0,'0'36'16</inkml:trace>
  <inkml:trace contextRef="#ctx0" brushRef="#br0" timeOffset="84487.55">22395 6404 0,'36'0'16,"-1"0"-1,-35-36-15,0 1 16,36-1-16,-36 0 0,0 0 16,0 0-16,36 36 0,-36-35 15,0-1-15,0 0 0,0 0 16,-36 36 0,36 36-1,0 0-15,0 0 16,0 35-1,0-35 1,0 0-16,36 35 0,0-35 16,-1 0-1,1 0-15,0-1 16,0 1 0,-36 0-1,-36-36-15,0 0 16,36 36-16,-36-36 0,1 0 15,-1 0 1,0 0-16,36-36 0,-36 36 0,36-36 16,-35 36-16,35-36 31,35 36-15,-35-35-16,36 35 0</inkml:trace>
  <inkml:trace contextRef="#ctx0" brushRef="#br0" timeOffset="85855.92">23432 6118 0,'0'-36'16,"0"0"-16,-35 1 15,-1 70 32,36 1-47,0 0 16,0 0-16,0 35 16,0-35-16,0 0 0,0 0 15,0-1-15,0 1 16,0 0-16,0 0 0,36-36 15,-36 35-15,35-35 0,1 0 16,0 0-16,0 0 0,-36-35 16,35 35-16,37-72 0,-36 72 15,-36-36-15,35 1 0,1-1 16,0 0-16,-36 0 16,0 0-1,0 72 1,-36 0-1,36 0-15,0 0 16,0 35 0,0-35-1,36-36-15,-36 36 0,36-36 16,0 35-16,-1-35 16,1-35-1,-36-1-15,36 0 0,0 0 16,-36 1-16,35-1 15,-35 0-15,0 0 16,0 0-16,-35 1 0,-1 35 16,36-36-16,-36 36 15,0 0-15,1 0 0,-1 0 16,0 36 0,0-1-16,36 37 46,36-72-46,0 0 16,0 0-16,-1 0 0,1-36 16,0 36-16,-36-36 0,71 36 15,-35-35-15,0 35 0,-36-36 0,36 36 16,0-36-16,-1 36 16,1 0-1,-36 36 16,0 0-31,0-1 16,0 1-16,0 0 16,0 0-1,36-36-15,-36 36 16,36-36 0,-36-36-16,35 0 0,1 36 15,-36-36-15,36 0 0,0 36 16,-36-35-16,71-1 0,-71 0 15,36 0-15,0 1 16,0 35-16,-1 0 16,1 35-1,-36 1-15,36 0 16,-36 0-16,0-1 16,36 1-16,-36 0 0,36-36 15,-36 36-15,35-36 0,-35 36 16,36-36-16,0 0 0,0 0 15,-1-36-15,-35 0 16,36 36-16,-36-36 0,72-71 16,-72 71-16,0 0 15,35-35-15,-35-1 32,-71-35-1,35 107-31,36 36 15,-36-36-15,36 35 16,0 1-16,0 0 0,0 0 16,0 0-16,36 35 15,-36-35-15,36-36 0,-36 36 0,36-36 16,-36 35-16,35 1 16,-35 0-16,36-36 15,-36 36-15,0 0 16,-36-36-1,1 0-15,-1 0 16,0 0-16,0 0 16,1-36-16,-1 36 0,0-36 15,36 0-15,-36 36 16,36-36-16,0 1 0,36 35 16,-36-36-16</inkml:trace>
  <inkml:trace contextRef="#ctx0" brushRef="#br0" timeOffset="87319.51">25436 6297 0,'0'36'16,"35"-36"-16,-35-36 31,36-36-31,0 36 16,-36 1-16,0-1 0,72-36 15,-72 37-15,35-1 0,-35 0 16,36-36-16,-36 37 0,36-37 16,0 36-16,-36 1 0,0-73 15,0 73-15,0-1 16,0 0 0,0 72-1,0 0 1,-36 35-16,36 1 15,0-37-15,0 1 0,0 36 16,-36-37-16,36 73 0,0-37 0,0-35 16,0 36-16,36-37 0,0 37 15,-36-36-15,35 0 16,1-1-16,0-35 16,0-35-1,-36-1-15,0 0 16,0 0-16,-36 0 15,36 1-15,-36 35 16,36-36-16,-36 36 16,36-36-1,36 0 17,0 36-32,0 0 0,-36-35 15,107-1-15,-71 36 16,0 0-16,35-36 15,-35 0-15,0 36 16,-1-36-16,-35 1 31,-35 35-15,-1 0 0,0 35-16,0 1 15,1-36-15,-1 36 0,0 0 16,0 0-16,36-1 0,0 1 15,0 0-15,0 0 16,0-1-16,36-35 16,0 0-16,35 0 15,-71-35-15,36 35 0,0-36 16,0 36-16,-1-36 0,1 0 0,-36 1 16,36 35-1,-36-36-15,0 0 16,-36 36-1,36 36 17,0 0-17,36-36-15,0 35 16,0-35 15,-1 0 0,1-35-15,-36-1-16,36 0 16,35 0-1,-71 0-15,36 36 0,0 0 16,-36 36 0,36-36-16,-36 36 15,0 0-15,0 0 0,36-36 16,-36 35-16,0 1 0,0 36 15,35-37 1,-35 1 0,36-36-16,-36-36 0,36 1 15,0-1 1,-36 0-16,35 36 0,-35-36 16,72-35-16,-36-1 15,0 72 1,-36 36-1,35 0 1,1 0-16,36-1 16,-37-35-1,37 0-15,-72-35 16,36 35-16,0-36 0,-1 36 16,-35-36-16,72 0 15,-1-71 1,-71 35-16,36 37 0,-36-1 15,0-36-15,0 1 0,0-1 16,0 36 0,0 1-16,-36 35 15,36 35 1,0 1-16,0 0 0,0 0 16,0 0-16,-35-1 0,35 73 15,0-37-15,0 1 0,0-37 16,-36 1-16,36 36 0,0-1 15,36-35-15,-1 0 16,1-36-16,0 0 16,35-36-1</inkml:trace>
  <inkml:trace contextRef="#ctx0" brushRef="#br0" timeOffset="87487.41">27511 5760 0,'-36'0'0,"-36"0"15,37 0 1,70 0 0,1 0-1,0-36-15,0 1 16,-1 35-16,1-36 0,0 36 16,0-36-16,35 0 0</inkml:trace>
  <inkml:trace contextRef="#ctx0" brushRef="#br0" timeOffset="88707.71">28333 5832 0,'108'-143'46,"-108"107"-46,36 0 16,-36 72 15,-36 0-15,36 35 0,0-35-16,0 0 0,-36 35 0,36-35 15,0 0-15,0 0 16,36-1-1,0-35-15,-1 0 16,1 0-16,0-35 16,35-37-1,-35 0-15,0 1 16,0 35-16,-36 0 0,0 1 16,-36-37-16,0 36 15,0 1-15,1-1 16,-1 36-16,0 0 15,-35 36-15,-1-1 16,72 1-16,-36 0 16,36 0-1,36-1 1,0-35-16,-36 36 0,36-36 16,107 0-16,-108-36 15,108-35 1,-107 71-16,-36-36 15,36 36-15,-36 36 32,-36 35-17,36 37 17,36-37-1,0-71-16,0-36-15,-1 36 16,-35-35-16,36-1 16,0 0-16,0 0 15,-1 1-15,1-1 16,0 36-16,0 0 0,0 36 16,-36-1-1,35 1-15,1-36 16,-36 36-16,36 0 15,0-1 1,35-35-16,-35-35 16,0 35-16,-36-36 15,36 0-15,35-35 16,-35-1 0,0 1-16,-1-1 15,-142 215 48,107-107-63,-36 35 0,36-35 15,0 0-15,0 0 16,0-1-16,0 1 0,36 0 16,36-36-1,-37 0 1,1 0-16,0-36 0,0 36 0,-36-36 15,36 36-15,-1-71 16,1 71-16,-36-36 0,36 0 16,-36 1-16,0-1 0,0 0 15,36-35 1,-36 35-16,35 36 16,-35 36-1,0-1-15,36-35 16,-36 36-16,0 0 0,36 0 15,-36-1-15,36 37 16,-1-36-16,-35-1 0,36-35 0,0 0 16,0 0-1</inkml:trace>
  <inkml:trace contextRef="#ctx0" brushRef="#br0" timeOffset="98122.88">2576 10447 0,'0'-36'79,"0"0"-64,0 0 1,0 1-16,0-1 0,0 0 15,0 0-15,0 0 16,0 1-16,0-1 16,0 0 15,0 72-15,0 0-1,0-1-15,0 1 16,0 0-16,0 0 0,0 35 15,0-35-15,0 0 0,0 0 16,0-1-16,0 1 16,35-36-16,1 0 15,0 0-15,0-36 16,35-107 0</inkml:trace>
  <inkml:trace contextRef="#ctx0" brushRef="#br0" timeOffset="98243.81">2647 9803 0,'-36'0'15,"36"-36"-15</inkml:trace>
  <inkml:trace contextRef="#ctx0" brushRef="#br0" timeOffset="98775.5">2898 10232 0,'35'0'0,"-35"36"16,36-36-16,0 0 16,-36-36-1,0 0-15,36-35 16,-36 35-16,0 0 0,0 0 0,36 1 15,-36-1-15,0-72 0,0 73 16,35-1-16,-35 0 0,0 0 16,0 1-16,0-37 0,0 36 15,0 0 1,0 72 0,0 0-1,0 0-15,0 0 0,0-1 16,0 37-16,0-36 0,0 35 15,0-35-15,0 36 0,0-37 16,36 73-16,-36-73 0,0 1 16,36 72-16,-36-73 15,36 1-15,-1-36 16,180-250 46,-215 214-46,0 72 15,0-1-15,36 1-16,-36 0 16,36-36-1,-36 36-15,0-72 31</inkml:trace>
  <inkml:trace contextRef="#ctx0" brushRef="#br0" timeOffset="98983.39">3148 10017 0,'-36'0'15,"1"0"-15,-1 36 0,0-36 31,72 0-15,0 0 0,-1 0-16,1 0 0,36-36 15,-37 36-15,73-71 16,-73 71-16,1-36 16</inkml:trace>
  <inkml:trace contextRef="#ctx0" brushRef="#br0" timeOffset="99108.31">3506 9874 0,'-36'0'31,"72"0"16,-36-36-47,36 36 16</inkml:trace>
  <inkml:trace contextRef="#ctx0" brushRef="#br0" timeOffset="99939.84">3864 10053 0,'0'-36'31,"0"72"0,35 0-15,-35 0-16,36 35 16,-36 1-1,0-36-15,36-1 0,-36 1 16,0 0-16,36-36 16,-36 36-16,35-36 0,1 0 15,0-36-15,0 0 16,-36 0-16,36 36 0,-36-35 15,35-1-15,-35-36 0,36-35 16,-36 35-16,0 37 16,0-1-16,0 0 15,-36 0-15,1 0 0,-1 36 16,0 0-16,0 0 16,-35 0-16,35 36 15,0 0-15,0 0 16,1 0-16,35-1 0,-36 1 0,36 0 15,0 0-15,0-1 16,36-35-16,-36 36 0,35-36 16,1 0-16,36 0 15,-1-36 1,72-71-16,-107 71 16,0 1-16,0-1 15,-36 72 32,0-1-47,0 1 16,0 0-16,0 35 15,0-35-15,35 0 16,1-36 0,0 0-1,0 0-15,-36-36 0,36 36 0,-36-36 16,35 36-16,1-35 0,0-37 15,-36 36-15,36 1 0,-1-1 16,-35 0-16,36 0 0,-36 0 16,36 36-16,-36 36 31,36 0-31,-36 0 16,35 0-16,1 35 15,-36-35-15,0 0 16,36-36-16,-36 35 0,36 1 15,0 0-15,-1-36 16,1 0-16,0-36 16,-36 0-16</inkml:trace>
  <inkml:trace contextRef="#ctx0" brushRef="#br0" timeOffset="95575.34">-1002 9946 0,'0'-36'32,"0"0"30,-36 36-46,1 0-1,-1-36 17,0 36-17,0 0 1,1-35 15,70 35 63,1 0-78,0 0-16,0 0 0,-1 0 15,1-36-15,72 36 0,-73-36 16,37 36-16,-36 0 0,35-36 15,-35 36-15,36-35 0,-1 35 16,-35-36-16,0 36 16,-1 0-16,1 0 0,0-36 0,0 36 15,-1-36-15,1 36 16,-36-36 0,36 36-1,-36 36 48,-36-36-48</inkml:trace>
  <inkml:trace contextRef="#ctx0" brushRef="#br0" timeOffset="95935.13">-537 9803 0,'0'35'62,"0"37"-46,36-36-16,-36 0 15,0-1-15,0 1 0,0 36 16,0 71-16,0-107 0,0 35 16,0 1-16,0-1 0,36 1 15,-36 35-15,0-71 0,0 0 16,0-1-16,0 1 0,0 0 0,0 0 16,0-1-1,0-70 16,0-1-15,0 0-16,0 0 16</inkml:trace>
  <inkml:trace contextRef="#ctx0" brushRef="#br0" timeOffset="97519.22">-215 10554 0,'0'36'16,"36"0"-16,0-36 46,-36-36-30,0 0-16,0 0 0,36 36 0,-36-36 16,0 1-16,35-37 0,-35 36 15,0-35-15,0 35 0,0-36 16,-35 37 0,35-1-16,-36 36 15,36 36-15,0-1 16,-36 1-16,36 0 0,0 0 15,0 0-15,0-1 16,36 1-16,-36 0 0,36-36 16,-36 36-16,35-36 0,-35 35 15,72-35-15,-36 0 0,-1 0 16,1 0-16,0 0 16,-36 36-16,36-36 0,0 36 15,-36 36 1,35-72-16,-35 35 0,0 1 15,36-36-15,-36 36 0,36 0 16,0-36 0,-1 0-1,1-36-15,0-36 16,0 72-16,0-35 0,-36-1 16,35 0-16,1-36 15,-36 37-15,36-1 0,-36 0 16,0-35-16,0 35 0,-36 0 15,36 0-15,-36 0 16,1 36 0,-1 0-16,36 36 15,-36 0-15,36 0 16,-107 322 15,107-323-15,35 1-16,1 0 0,0-36 15,0 0-15,0 0 16,-1-36-16,1 0 0,0 1 16,-36-1-16,36 0 0,-1 36 15,1-72-15,-36 37 0,0-1 16,0 0-16,36 36 0,-36-36 16,0 1-16,0 70 46,36 1-30,-36 0-16,0 0 0,0-1 16,0 1-16,35-36 0,-35 36 15,0 0-15,36 0 0,-36-1 16,36-35 0,0 0-16,-36-35 15,36-37-15,-1 72 16,-35-36-16,36 0 0,-36 1 15,36-1-15,0-36 0,-1 72 16,-35-35-16,36 35 0,0 0 16,0 0-16,-36 35 15,36 1 1,-36 0-16,0 0 16,0-1-16,0 1 15,35 0-15,-35 0 0,36-36 31,0 0-15,-36-36-16,36 0 16,-1 0-16,1 1 0,-36-1 15,36 0-15,-36 0 0,36 1 16,-36-1-16,36 0 0,-1 36 31,-35 36-15,36 0-16,-36-1 15,0 1-15,36 0 0,-36 0 0,0-1 16,36-35-16,-36 36 0,35 0 16,1-36-16,0 0 15,0-36 1,0 0-16,-36 1 16,35-1-16,1 0 0,0-35 15,-36 35-15,36 0 0,-36 0 16,0 0-16,0 1 0,0-1 15,0 0-15,0 0 0,0 1 16,-36 35 0,0 0-16,0 35 15,36 1-15,0 0 16,-35-36-16,35 36 0,0-1 16,0 1-16,0 0 15,0 0-15,35 0 16,1-1-1,-36 1-15,36-36 16,-36 36-16,0 0 16,0-1-1,-36 1 1,0-36-16,1 0 16,-1 0-1,36-36 1,-36 36-16,36-35 0</inkml:trace>
  <inkml:trace contextRef="#ctx0" brushRef="#br0" timeOffset="101080.18">5938 9767 0,'0'-36'31,"-35"36"-15,35-36-1,0 1-15,35 35 16,-35-36 0,36 36-1,-36 36-15,0-1 16,0 1-16,0 0 15,36 35-15,-36 37 0,0-72 16,0 71-16,0-36 0,0-35 16,0 36-16,0-36 0,0 71 15,0-71-15,0-1 0,0 1 0,0 0 16,0-72 15,-36 0-31,36 1 16,0-1-16,0 0 0,0 0 15,0-71-15,0 71 16,0 0-16,-36-35 0,36 35 0,0 0 0,0-71 0,0 71 16,0-35-16,0 35 0,0 0 15,0-35 1,0-1-16,0 0 0,0 37 16,0-1-16,36 0 0,-36-35 15,36 71-15,-36-36 0,36 36 16,0 0-1,-1 0-15,1 36 16,-36 35-16,36-35 16,-36 0-16,0-1 15,0 1-15,0 0 0,-36 36 0,36-37 0,0 1 16,-36 0 0,36 0-16,-35-1 0,35 1 0,-36 0 15,0-36 16,0 0-31,36-36 16,0 0 0,0 1-1</inkml:trace>
  <inkml:trace contextRef="#ctx0" brushRef="#br0" timeOffset="102395.8">6404 10304 0,'0'-36'47,"35"36"-32,-35-36-15,0 0 0,0 0 16,0-35-1,36 71-15,-36-36 0,0 0 16,0-35-16,0 35 16,-36 36-1,36-36-15,0 72 16,0 0 0,0 0-16,0-1 15,0 1 1,0 0-16,0 0 15,36-36-15,0 0 0,35-36 32,-35 36-32,0 0 15,0-36-15,0 36 16,-1 36-16,-35 0 16,0-1-16,36 1 0,-36 0 15,0 0-15,0 0 0,0-1 16,36-35-16,-36 36 15,36-36-15,-1 0 16,-35-36 0,36 36-16,-36-35 0,36-1 15,-36 0-15,36 0 16,-36 0 0,0 1-16,36-1 0,-36 0 15,0 0 1,0 72-1,0 0 1,0 0-16,0-1 16,0 1-16,35 0 15,-35 0-15,0 0 0,36-36 16,0 35-16,0-35 16,-1 0-16,1 0 15,-36-35-15,36 35 16,-36-36-16,0 0 15,0-36-15,0 37 16,0-1-16,0 0 0,-36 0 16,0 1-16,36-1 0,-35 36 15,-1-36-15,0 36 16,-35 36 0,35-36-16,36 36 15,0-1-15,-36 1 0,36 0 16,0 0-16,36-1 0,-36 1 15,36-36-15,-1 0 0,37 0 16,-36 0-16,-1 0 16,1-36-16,0 36 15,0-35-15,35-1 0,-35 0 16,0 0-16,0 1 0,-36-1 0,35 0 16,1-36-16,0 37 0,-36-1 15,0 0-15,36 0 0,-36-35 16,0 35-16,0 0 0,0 0 15,0 1-15,0-1 16,0 72 15,0-1-31,0 1 0,0 0 16,0 608 46,35-644-62,-35 36 0,72 0 16,-36-36 0,0 0-16,-1-36 0,1 0 15,0 36-15,0-72 16,-1 72-16,-35-35 0,36-1 0,-36 0 16,36 0-16,-36 1 0,0-1 15,0 0-15,0 0 16,-36 36-16,0-36 0,1 36 15,-1 0 1,-36 0-16,37 36 0,-1 0 16,0-36-16,0 72 15,0-37-15,36 1 16,0 0-16,0 0 16,36-36-16,0 35 0,0-35 15,0 0-15,-1 0 0,1 0 0,0 0 16,0 0-16,35-35 0</inkml:trace>
  <inkml:trace contextRef="#ctx0" brushRef="#br0" timeOffset="104135.8">8300 10017 0,'35'-35'0,"1"-1"0,-36 0 16,36 36-16,-36-143 47,-179 286 0,143-71-47,36-37 15,0 1-15,0 0 0,36-36 32,0 0-32,0-36 15,-1 36-15,1-36 0,0 1 16,0 35-16,-1-72 0,1 72 15,-36-36-15,36 36 16,-36 36 0,0 0-1,-36-36-15,36 36 0,0-1 16,36-35 0,0-35-1,0 35-15,-1-36 0,1 0 16,-36 0-16,72 0 15,-72 1-15,35-1 0,1 0 16,-36 0-16,36-35 0,-36 35 16,0 0-16,0 0 0,0 1 15,0-1-15,0-36 0,-36 37 16,36-1-16,0 0 16,0 0-16,0-35 0,-36 35 0,36 0 15,0 72 16,0 0-31,-35 35 16,35 1-16,0-36 0,0-1 16,0 37-16,0-36 0,-36 71 15,36-71-15,0 35 0,0-35 16,0 36-16,0-37 0,36 37 16,-36-36-16,0 0 0,35-1 15,-35 1-15,36 0 0,0 0 16,0-1-16,0-35 15,-1 0-15,1-35 0,0-1 16,0 0 0,-1-35-16,1 35 15,-36 0-15,0 0 0,36-35 16,-36 35-16,0 0 16,0 0-16,0 1 15,-36 35 1,0 0 15,36 35 32,-35-35 124,-1 0-140,0 0-16,0 0 0,1 0-15,35 36 0,-36-36-1,0 0 1,0 0 46,0 0-46,36 36 0,-35-36 15,35 36 63,35-36-63,1 0-15,0 0-16,0 0 15,0 0 1,-1 0-16,1-36 15,0 36-15,-36-36 16,36 36-16,-1 0 16,1 0-16,0 0 15,-36-36 1,36 36-16,0 0 16,-1 36 15,-35 0-16,0 0-15,36-36 0,-36 35 16,0 1-16,0 0 16,0 0-16,0 0 15,0-1 1,36-35 15,0-71-31,-36 35 16</inkml:trace>
  <inkml:trace contextRef="#ctx0" brushRef="#br0" timeOffset="104303.7">9409 9445 0,'0'-36'16,"-36"36"-16,36 36 62,36-36-62,-36 36 16</inkml:trace>
  <inkml:trace contextRef="#ctx0" brushRef="#br0" timeOffset="104795.42">9516 9803 0,'36'0'16,"-36"-36"-1,0 0-15,0 0 16,0 1-16,36-1 0,-36 0 16,0 0-16,0-35 0,0 35 15,0 0-15,0 0 16,0 1-16,0-1 16,0 0-16,-36 36 15,36 36 1,-36 35-1,36-35-15,0 0 16,0 0-16,0-1 0,0 1 16,0 36-16,0-36 0,0-1 15,36 1-15,-36 0 0,0 0 16,36-1-16,-1 1 0,1-36 16,36 0-1,-37 0-15,1 0 16,0 0-16,0-36 0,-1 36 15,1-35-15,0-1 0,0 0 16,-36 72 31,0 0-47,0-1 16,0 1-1,36-36 1,-1 0-1,1 0 1,-36-36-16,0 1 0</inkml:trace>
  <inkml:trace contextRef="#ctx0" brushRef="#br0" timeOffset="104947.34">10053 9481 0,'0'-36'15,"-36"36"-15,0-36 0,0 36 31,36-36-15,36 36 0,0-35-1,0 35-15</inkml:trace>
  <inkml:trace contextRef="#ctx0" brushRef="#br0" timeOffset="105651.93">10196 9302 0,'35'0'15,"-35"36"-15,36-36 0,-36 35 16,36-35-16,-36 36 15,36-36-15,-36 36 0,0 0 16,0-1-16,0 1 16,0 0-16,0 0 15,0 0-15,0-1 0,0 1 16,0 0 0,36-36-1,-1 0 1,1-36-16,0 0 15,0 1-15,-1 35 0,1-36 16,0 36 0,-36-36 31,0 0-16,0 0-16,0 1-15,36-1 16,0 36 0,-36 36-1,35-36 1,-35 35-16,0 1 0,0 72 16,0-73-16,0 1 15,-35 36-15,35-1 0,-36 72 16,36-71-16,-36 35 0,0-35 15,0 35-15,36 0 0,-71 72 0,35-107 16,36-1-16,-36 1 0,1-36 16,35 35-16,-36 1 15,0-72-15,36 36 0,-36-36 16,36-36-16,-36 36 0,36-36 16,0 0-16,0 0 0,0 1 15,0-73-15,0 73 0,0-37 16,0 36-16,36-35 0,-36-1 15,36-35-15,0 35 16,-36 1-16,36 35 0,-1-36 0,-35 37 16,72-73-16,-72 73 0,36 35 0,-36-36 15,35 0-15,-35 0 0,36-35 63,-72 71-48</inkml:trace>
  <inkml:trace contextRef="#ctx0" brushRef="#br0" timeOffset="90299.8">9909 8837 0,'-35'0'0,"-1"0"16,72 0-1,-36-36 1,35 36-16,1-36 15,72 36 1,-37-36-16,36 1 0</inkml:trace>
  <inkml:trace contextRef="#ctx0" brushRef="#br0" timeOffset="90111.91">10017 9087 0,'0'-36'16,"0"1"-16,0-1 15,0 0-15,36 0 16,-36 1-16,0-1 0,0 0 16,0-36-16,0 37 0,0-1 15,0 0-15,0 0 16,0 1-16,0-1 0,0 0 16,0 0-1,0 0-15,0 72 47,0 0-47,0 0 16,0 0-16,0 35 15,0-35-15,0 0 0,0-1 16,0 1-16,35 36 16,-35-36-16,0-1 0,0 1 15,0 0-15,36-36 16,-36 36-16,36-36 15,0 0 1,-36-36-16,35 36 0,-35-36 0,36-35 16,0 35-1,-36 0-15,0 0 0,0 0 16,36 1-16,-72 70 47,36 37-47,0-36 15,0 35-15,36-35 16,-36 0-16,0 0 16,36 35-16,-1-71 0,-35 36 15,36-36-15,-36 36 0,0-72 16,0 0 0</inkml:trace>
  <inkml:trace contextRef="#ctx0" brushRef="#br0" timeOffset="90435.72">10375 8551 0,'-36'0'0,"72"0"47</inkml:trace>
  <inkml:trace contextRef="#ctx0" brushRef="#br1" timeOffset="125988.49">12950 9159 0,'36'-36'0,"-36"72"47,0 0-47,36-1 16,-36 1-16,0 0 0,0 0 15,0-1-15,0 1 0,0 36 16,0-37-16,0 1 0,0 0 15,0 0-15,0 0 0,-36 35 16,36-35-16,0 0 16,-36-36-16,72-36 31,107-143 16,-107 143-47,0 72 15,-36 0 1,36-36-16,-36 36 16,0 35-16,35-71 0,-35 36 15,36 0-15,-36-1 0,36 1 16,0-36-16,-1 0 16,1 0-16,0 0 15,0 0-15,-1 0 16,1-36-16,0 1 15,0 35-15,-36-36 0,36 36 16,-36-36-16,0 0 16,35 36-16,-35-35 0,0-1 15,0 0-15,0 0 16,0 0-16,0 1 16,0 70-1,-35-35 1,35 72-16,0-36 15,0 0-15,0-1 0,0 1 16,0 0-16,35-36 16,-35 36-16,36-36 15,0 0-15,0 0 0,-1 0 16,1 0-16,36-36 0,-36 0 16,-1 0-16</inkml:trace>
  <inkml:trace contextRef="#ctx0" brushRef="#br0" timeOffset="91220.28">10768 8694 0,'36'35'16,"-36"1"-16,36 0 15,-1 250 32,-35-250-31,0-72-1,0 0 1,0 1-16,0-1 16,36 0-16,0-35 0,-36 35 15,36 36-15,-36-36 0,35 0 16,1 0-16,0 36 0,0 0 16,0 0-1,-1 0-15,-35 36 16,36 0-16,-36 36 15,36-37 1,-36 1-16,36-36 16,-1-36 15,1 1-15,-36-1-1,36 36-15,-36-36 16,36 36-16,0 0 15,-36 36 1,35-36 0,-35 36-16,36-36 15,-36 35-15,36-35 0,0 0 16,35 36 0,-35-36-16,0 0 15,0-36-15,35 1 16,-35-1-16,-36 0 0,36 36 15,-36-36-15,35 36 0,-35-36 16,36-35-16,-36-1 16,0 37-16,0-1 15,0 0-15,-36 0 16,1 36 0,-1 0-1,0 36-15,0 143 31,36-143-15,0 35-16,36 1 0,0-36 16,0-1-16,-1-35 0,1 36 15,0-36-15,36 0 16,-1-36-16</inkml:trace>
  <inkml:trace contextRef="#ctx0" brushRef="#br0" timeOffset="91392.18">12485 8658 0,'36'36'15,"-72"-36"48</inkml:trace>
  <inkml:trace contextRef="#ctx0" brushRef="#br0" timeOffset="109235.88">11197 9588 0,'0'-36'62,"0"72"-15,0 0-31</inkml:trace>
  <inkml:trace contextRef="#ctx0" brushRef="#br0" timeOffset="109379.8">11197 10017 0,'0'36'16,"0"0"-16,0-72 31,0 0-15,36 36-16,-36-35 0,0-1 15</inkml:trace>
  <inkml:trace contextRef="#ctx0" brushRef="#br1" timeOffset="125019.72">12092 9481 0,'-36'0'16,"0"0"15,0 0 0,1 0 16,70 0 0,1 0-47,-36-36 0,36 36 15,71-36-15,-71 36 16,0-36-16,35 36 0,-35-35 16,0 35-16,71-36 0,-71 36 15,0-36-15,0 36 0,-1 0 16,-70 36 15,-1-36-15</inkml:trace>
  <inkml:trace contextRef="#ctx0" brushRef="#br1" timeOffset="125289.89">12342 9409 0,'0'72'31,"36"-72"-31,-36 35 16,0 1-16,0 36 0,0-36 16,0 35-16,0-35 0,0 35 15,0-35-15,0 72 0,0-37 16,0-35-16,0 0 0,0-1 0,0 1 16,0 0-16,0 0 0,0-72 31,36 36-16,-36-36-15,0 0 16</inkml:trace>
  <inkml:trace contextRef="#ctx0" brushRef="#br1" timeOffset="127219.79">14954 9516 0,'-36'0'15,"36"36"17,0 0-32,0 0 15,0 35-15,0-35 0,0 36 16,0-1-16,0-35 0,0 36 16,0-37-16,0 37 0,0-1 15,0-35-15,0 0 16,0 0-16,0 0 0,-36-36 15,36-36 1,0 0 0,0-36-16,0 37 0,0-1 15,0-36-15,0 37 0,0-73 16,0 37-16,0 35 0,0-36 16,0 37-16,36-73 0,-36 37 0,36 35 15,-36-36-15,35 37 0,1-1 16,0-71-16,0 71 0,-36 0 15,36 36-15,-1-36 0,1 0 16,0 36-16,0 0 16,-1 0-1,-35 36-15,0 0 0,0 0 16,0 0-16,0-1 0,-35 37 16,-1-1-16,36-35 0,-36 0 15,36 0-15,-36-1 0,1 1 16,-1 36-16,0-72 15,36-36 17,0 0-32,36 0 15,-36 1-15,36 35 0,-36-36 16,35 36-16,1-36 16,0 36-1,0 36-15,-36 0 16,35-1-1,-35 1-15,0 0 0,36-36 16,-36 36-16,36 0 16,-36-1-16,36-35 0,0 0 15,-1 0 1,1-35-16,0 35 16,0-36-16,-1 0 0,-35 0 15,36 36-15,-36-36 0,36 1 16,0-1-16,-36 0 15,36 36-15,-1 0 16,-35 36 0,36-36-1,-36 36-15,36-36 0,-36 35 16,36-35-16,-1 36 16,1-36-16,0 0 15,0 0 1,-1 0-16,-35-36 0,36 36 15,0-35-15,0-1 16,0 0-16,-1 0 16,-35 72 15,0 0-15,36-36-16,-36 36 0,0-1 15,36 1-15,-36 0 16,36-36-16,-1 0 15,1 0-15,0-36 16,0 36-16,-36-36 16,36 36-16,-36-35 0,35-1 15,1 0-15,-36 0 0,0 1 16,0-1-16,0 0 0,0 0 16,-36 1-16,1-1 15,-1 36 1,0 0-16,0 0 15,0 36-15,1-1 0,-1 1 16,36 0 0,0 0-16,36-36 0,-36 35 15,35-35-15,-35 36 0,72-36 16,-72 36-16</inkml:trace>
  <inkml:trace contextRef="#ctx0" brushRef="#br1" timeOffset="128683.46">16850 9552 0,'36'0'16,"-36"-36"-16,35 36 0,1-35 16,-36-1-16,36 0 0,-36 0 15,36 1-15,-36-1 0,35-36 0,1 1 16,0 35-16,-36 0 0,36-35 16,-36 35-16,36-36 0,-36 1 15,0 35-15,35 0 0,-35-35 16,0 35-1,0 72 17,0-1-32,0 1 0,0 0 15,0 0-15,0 0 16,0 71-16,0-36 0,0 1 16,0-36-16,0 35 0,0 1 15,0 35-15,0-71 0,0 35 0,36-35 16,-36 0-16,36 36 15,0-72-15,-1 0 16,1 0-16,0 0 0,-36-36 16,36 36-16,-1-36 0,1 0 15,0 0-15,-36 1 0,36-1 0,-36 0 16,0 0-16,36-35 16,-36 35-16,0 0 0,-36 1 15,0 35-15,0 0 16,0 0-16,1 0 15,-1 0-15,0 35 0,-35 1 16,35 0-16,0 0 16,36-1-16,0 37 15,36-72 1,0 36-16,-1-1 16,37-35-16,-36 0 0,-1 0 15,1 0-15,0 0 0,0-35 16,71 35-16,-107-36 0,36 36 15,0 0-15,-1-36 0,1 0 16,0 1 0,-36-1-1,-36 36-15,0 0 16,1 0-16,-1 36 16,0-1-1,36 1-15,-36 0 16,36 0-16,0-1 15,0 1-15,36-36 16,0 0-16,0 0 16,35 0-1,-71-36-15,36 36 0,0 0 16,-36-35-16,36 35 0,-1-36 16,-35 72 15,0-1-16,36-35-15,0 0 16,0 0 0,-1-35-16,1 35 0,0-36 15,0 0-15,0 0 0,-1 1 0,1-1 16,0 0-16,0 0 16,-1-35-16,73-394 46,-144 429-46,36 0 16,-36 0-16,36 72 31,0 71-15,0-35-16,0-36 16,0 35-16,-36-35 0,36 71 15,0-35-15,0-36 0,0 35 0,0-35 16,0 0-16,36 35 0,-36-35 15,36 0-15,-36 0 16,36-36-16,-1 35 0,1-35 16,0 0-16,0-35 0,0-1 15,-1 0 1,1 0-16,-36 1 0,0-1 16,0 0-16,0 0 0,0-35 15,-36 71 1,36-36-16,-35 36 15,-1 0-15,0 0 0,0 0 16,36 36-16,-36-36 16,36 36-16,-35-1 0,35 1 0,0 0 15,0 0 1,0-1-16,35 1 0,1-36 16,36 0-1,-36 0-15,-1 0 16,1-36-16,0 36 0,0-71 15,-1 71-15,-35-36 0,36 36 16,-36-36-16,0 1 16,0 142 46,108 0-31,-73-143-15,1 1 0,-36-1-16</inkml:trace>
  <inkml:trace contextRef="#ctx0" brushRef="#br1" timeOffset="128832.38">19175 8801 0,'-36'-36'0,"1"36"31,35-36 0</inkml:trace>
  <inkml:trace contextRef="#ctx0" brushRef="#br1" timeOffset="129360.07">19318 9230 0,'36'0'0,"-36"36"16,36 0-16,0-36 15,-1-36-15,-35 0 16,36 36-16,0-71 0,0 35 16,-36 0-16,35 0 0,1 1 15,-36-37-15,36 1 0,0-1 16,-36 36-16,36 0 0,-36-35 15,0 35-15,0-35 0,0 35 16,0 0-16,0 0 16,-36 36-1,36 36-15,-36-36 16,36 36-16,0 0 16,-36 35-16,36-35 0,-36 0 15,36 35-15,0-35 0,0 0 0,-35 71 16,35-71-16,0 35 0,0-35 15,0 0-15,0 0 0,35 0 16,1-1-16,0 1 16,0-36-16,35 0 15,-35 0-15,0 0 16,0-36-16,-1 36 0,1-35 0,0 35 16,-36-36-16,36 36 0,-36 36 46,-36-36-46,36 35 0,0 1 16,0 0-16,0 0 16,36-1-1,-1-35 1,1 0-16,-36-35 16,36-1-16</inkml:trace>
  <inkml:trace contextRef="#ctx0" brushRef="#br1" timeOffset="129527.98">20069 8729 0,'-35'-35'0,"-1"35"16,0 0 0,72 0 15,0 0-16</inkml:trace>
  <inkml:trace contextRef="#ctx0" brushRef="#br1" timeOffset="130875.21">20642 8694 0,'0'-36'16,"0"0"-1,-36 0 1,36 1-1,0-1 17,0 72-17,36-1 1,-36 1 0,0 36-16,0-37 15,0 1-15,0 0 0,0 36 16,0-1-16,0 1 0,0-37 15,0 1-15,0 0 0,0 0 16,0 35-16,0-35 0,-36-36 16,36 36-16,0-72 31,0 0-31,36 1 16,-36-1-16,0-36 0,36 36 15,-36 1-15,0-1 16,35 36-16,-35-36 0,36 36 15,0 0-15,0 0 16,0 0-16,-36 36 16,35-36-16,-35 36 0,0-1 15,36 1-15,0-36 0,-36 36 16,36-36-16,-36 36 0,35 0 16,1-36-1,0 0 1,-36-36-16,36 36 0,-36-36 15,35-36-15,-35 37 16,0-1-16,0 0 16,0 0-16,0 1 31,0 70-15,0 1-1,0 36-15,0 71 16,0-72-16,0 1 15,0-1-15,0-35 0,0 36 16,0 35-16,-35-35 0,35-1 0,-36-35 16,36 35-16,-36 37 0,0-72 15,1 35-15,35-35 0,-36 0 16,0-1-16,0 1 0,1 0 16,-1-36-1,0-72-15,0 37 16,36-1-16,0 0 15,0-71-15,0 71 0,36 0 16,-36 0-16,36-35 0,-36 35 16,71-71-16,-71 71 0,36 0 15,0 0-15,35-35 0,-35 35 16,36-35-16,-37 35 0,1 36 0,0-36 16,0 0-16,35 1 0,-35 35 15,-36-36-15</inkml:trace>
  <inkml:trace contextRef="#ctx0" brushRef="#br1" timeOffset="131629.78">22216 9230 0,'36'-35'0,"-36"-1"15,0 0 1,0 0 0,-36 36-16,36-36 15,-36 36-15,0 0 16,-178 144 31,214-109-32,-36 1-15,36 0 0,0 0 16,0-1-16,36-35 16,0 0-16,-1 0 0,1 0 15,0 0-15,0-71 16,-1 71-16,1-36 0,0 0 16,-36 1-16,72-73 0,-37 72 15,1-35-15,-36 35 0,36 0 16,-36 1-16,36-37 0,-1 36 15,-35 0-15,36 36 16,-36-35-16,0 70 16,0 1-1,0 36-15,0-36 0,0-1 16,0 1-16,0 36 0,0 35 16,0-35-16,0-37 0,0 37 15,0-1-15,-36 1 0,36 35 16,0-71-16,-35 36 0,35-37 15,0 1-15,0 0 0,0 35 16,0-35-16,0 0 0,35-36 16,1 0-1,0-36 1,0 0-16,-1 1 16,-35-1-16,36 0 0,0 0 0,-36 1 15,36-37-15,-36 36 0,0 0 16,0 1-16,-36-1 15,36 0-15,-36 36 0,0-36 16,1 36-16,-73 0 16,73 0-16,-1 0 0,0 0 15,0 0-15,1 0 0,-1 36 0,0-36 16</inkml:trace>
  <inkml:trace contextRef="#ctx0" brushRef="#br1" timeOffset="133503.7">23361 9123 0,'0'-36'32,"0"0"-17,0 1 1,36 35-1,-36-36 1,35 36-16,-35-36 16,36 36-16,-36 36 47,0 0-47,0-1 15,0 37-15,0-36 16,0 0-16,0-1 0,0 1 15,0 0 1,36-72 15,0 0-31,-1 1 16,1-1-16,-36 0 16,72 0-16,-37 0 0,1 36 15,0-35 1,0 35-1,-36 35-15,36 1 16,-36 0 0,35 36-16,-35-37 15,0 1-15,36 0 16,-36 0-16,0-1 16,36-35-1,-36-35 1,36 35-16,-36-36 0,0 0 0,35 0 15,1 1-15,-36-37 16,36 36 0,0 0-1,0 36 1,-36 36-16,35-36 16,-35 36-16,36-36 15,-36 36-15,36-36 0,-36 36 16,36-36-16,-1 0 15,1 0-15,0 0 16,-36-36-16,36 0 16,0 36-16,-36-36 0,35 0 15,-35 1 1,0 70 15,0 1-15,0 0-16,0 0 0,0 0 15,36-1-15,-36 37 16,36-36-16,0-1 16,-1 1-16,1-36 15,0 0-15,36 0 16,-72-36-16,35 36 0,-35-35 16,0-1-16,36 0 0,-36-35 15,36 35-15,-36 0 0,0 0 16,-36-35-1,36 35-15,-36 0 0,1 0 16,-1 1-16,0 35 0,0 0 16,0 0-16,1 0 15,-1 0-15,0 35 0,0 1 16,36 0-16,-35 0 16,35-1-16,0 1 15,0 0-15,71 0 16,-35 0-16,0-36 0,-1 35 0,1-35 15,0 0-15,0 0 0,35-35 16,-35-1-16,0 36 0,0-36 16,-1 0-16,1 36 15,0-71-15,0 71 0,-36-36 16,35 36-16,-35-36 0,0 72 31,0 0-15,0-1-1,0 1-15,0 0 0,36-36 16,-36 36-16,0 0 0,36-1 0,0 1 16,0-36-1,-1 0 1,1-36-16,0 36 16,0-35-16,-36-1 15,35 0-15,1 36 0,-36-36 0,36 0 16,-36 1-16,0-1 15,36 36-15,-36-36 0,0 0 16,0 72 15,36 0-15,-36 0-16,0-1 16,35 1-16,1 36 15,0-36-15,0-1 16,-1-35-16,1 0 15,0-35-15,0 35 16,35-36-16,-71 0 0,36 36 16,0-36-16,-36 0 0,36 1 15,-36-1-15,0 0 0,0 0 16,0 1-16,0-1 16,0 0-16,-36 36 0,36-36 15,0 72 1,0 0-1,0 0-15,0-1 0,0 1 16,0 0-16,0 0 16,0-1-16,0 1 0,36 0 0,-36 0 15,35 0-15,1-36 16,0 0 0,0-36-16,-36 0 15,35 36-15,-35-36 0</inkml:trace>
  <inkml:trace contextRef="#ctx0" brushRef="#br1" timeOffset="133643.62">26223 8551 0,'-36'0'15,"36"-36"-15,-36 36 16,0 0 0,72 0-1,0 0 1</inkml:trace>
  <inkml:trace contextRef="#ctx0" brushRef="#br1" timeOffset="134693.02">26473 8801 0,'36'0'31,"-36"36"-31,0 0 15,36-36-15,-36 35 0,0 37 16,0-36 0,0-1-16,0 1 15,0 36-15,0-36 16,0-72 0,0 0-1,0-36 1,35 37-16,-35-1 0,36 0 15,-36 0-15,36 1 0,0-37 16,-36 36-16,36 36 16,-36-36-16,35 36 0,1-35 0,0 35 15,0 0 1,-1 35-16,1-35 16,-36 36-16,36-36 15,-36 36-15,36 0 0,0-36 16,-1 0-16,-35 36 0,36-36 0,0 0 15,35 0-15,-35 0 0,0 0 16,0-36-16,35 0 16,-35 36-16,-36-36 0,36 36 15,-36-36-15,36 36 0,-36-71 16,0 35-16,-36 36 16,36-36-16,-36 36 0,0-35 15,1 35-15,-1 0 16,0 35-16,0-35 15,36 36-15,-36-36 16,36 36-16,0 0 0,0-1 16,0 1-16,0 0 15,36 0-15,0-36 0,0 0 16,0 0-16,35 0 16,-35 0-16,0 0 15,-1-36 1,1 36-16,0 0 31,-36 36-31,0 0 16,0-1-1,0 1-15,0 0 0,0 0 16,0-1-16,0 73 0,0-37 0,-36-35 16,36 36-16,-36-1 0,36-35 15,-71 107-15,71-71 0,-36-1 16,0-35-16,1 35 0,-1 1 15,-36 35-15,36-71 0,1 0 16,35 0-16,-36-1 0,0 1 16,0-36-1,36-36 1,0 1-16,0-1 0,0 0 16,0 0-16,0 1 0,0-37 15,36 36-15,-36 0 0,0-35 16,36 35-16,-36 0 0,71-35 0,-35 35 15,-36 0-15,36 0 0,0 1 16,71-37-16,-71 36 0,0 1 16,-1-1-16,1 0 0,36 0 15,-1-35-15,-35 71 0,0-36 16,0 36-16,-36-36 0,71 36 16</inkml:trace>
  <inkml:trace contextRef="#ctx0" brushRef="#br1" timeOffset="138659.43">107 12307 0,'-36'0'31,"36"-36"-15,0 0 0,0 1-1,36-1 1,-36-36 0,72-71 46,-36 143-62,-36 36 16,0 35-16,0-35 0,0 0 15,0 0-15,35 35 0,-35-35 16,0 71-16,0-35 0,0 0 16,0-1-16,0 1 0,0-1 15,0 37-15,0-37 0,0 1 16,0-37-16,0 1 0,0 36 15,36-36-15,-36-1 16,36 1-16,0-36 16,-1 0-1,1 0 1,-36-71-16,36 71 0,-36-36 0,0 0 16,0 0-16,36 0 0,-36-71 15,0 71-15,-36 1 0,36-1 16,-36 0-16,36 0 0,-36 0 15,1 1-15,-1 35 0,0-36 16,0 36-16,1 0 16,-1 0-16,0 0 15,36 36 1,0-1 0,36-35-1,0 0 1,-1 0-16,1 0 0,36-71 0,-37 71 15,1-36-15,0 0 0,0 1 16,0-1-16,-1 0 0,1 0 16,-36 0-16,36 36 0,0-35 15,-1 178 48,-35-107-63,36-1 15,-36 1-15,36 0 16,-36 0-16,36-36 0,-36 35 16,35-35-16,1 0 15,-36-35-15,36 35 0,0-36 16,0-36-16,-1 72 16,-35-35-16,36-1 0,-36 0 15,36 0-15,-36 0 16,36 36-16,-36-35 15,0 70 1,0 1 0,35-36-16,-35 36 0,0 0 15,36 0-15,-36-1 0,0 1 16,36 0-16,0 35 0,-36-35 16,36-36-16,-1 0 15,1 0 1,0-36-1,-36 1-15,36-37 16,-36 1 0,0 35-16,0 0 0,0 0 15,-36 0-15,0 1 16,0-1-16,1 0 16,-1 36-1,0 0-15,0 0 0,36 36 16,-36-36-16,1 36 0,35-1 15,0 1-15,-36-36 0,36 36 16,0 0-16,0 0 16,36-36-16,-36 35 15,35-35-15,1 0 0,36 0 16,-36-35-16,-1 35 0,1-36 0,0 36 16,0-36-16,35 0 15,-71 0-15,36 36 0,0 0 16,-36-35-16,36 35 15,-36 35 32,35-35-47,-35 36 0,0 0 16,36-36-16,-36 36 16,0 0-16,36-36 15,0 0 1,-1 0-16,-35-36 15,36 0 1,0 36-16,-36-36 0,36 0 16,0 1-16,-1-37 15,1 72-15,-36-36 0,36 1 16,0 35 0,-36 35-1,35 1 1,-35 0-16,36-36 15,-36 36-15,36-1 16,0 1-16,-36 0 0,35-36 16,1 36-1,0-36-15,0 0 16,-36-36-16,71 0 16,-71 0-16,36 36 0,-36-35 0,36-1 15,-36 0-15,36 0 0,-36 1 16,0-1-16,35 36 15,-35 36 17,36-36-32,-36 35 0,0 1 15,36-36-15,-36 36 0,36-36 16,-36 36-16,36-36 0,-1 35 16,1-35-16,0 0 15,0 0 1,-36-35-1</inkml:trace>
  <inkml:trace contextRef="#ctx0" brushRef="#br1" timeOffset="140227.13">4042 12200 0,'0'-36'93,"0"0"-77,0 0 0,0 0-1,-35 36 1,-1 0 15,36 36-31,0 0 0,0 0 16,-36 0-16,36-1 0,0 1 0,0 0 15,0 35-15,0-35 0,0 0 16,0 0-16,36-36 16,0 36-16,-1-36 15,1 0 1,0 0-16,0 0 0,0-36 0,-1 36 16,1-36-16,-36 0 0,36 36 15,0-71-15,-36 35 0,35 36 16,-35-36-16,0 0 0,0 1 15,-35-37-15,35 36 16,-36 36-16,0-36 16,0 36-16,1 0 15,-1 0 1,0 36-16,0 0 16,36 179 30,36-215-46,0 0 16,0 0-16,-1-36 0,1 0 16,0 36-16,0-36 0,-1 1 15,1 35-15,36-36 0,-72 0 16,36 36-16,-1-36 0,-35 72 47,36 0-32,-36 0 1,0-1-16,0 1 0,36 0 16,-36 0-1,36-36 1,-1-36 0,-35 0-16,36 0 15,-36 1-15,36-1 0,0 0 0,-1 0 16,1 0-16,-36 1 0,36 35 15,0-36-15,0 36 16,-1 0 0,-35 36-16,36-1 15,-36 1-15,36-36 0,-36 36 0,36-36 16,-1 0-16,-35 36 0,72-36 16,-72 36-16,36-36 0,0 0 15,-1 0-15,1 0 0,0-36 16,0 36-16,-1-36 0,1 0 15,0 0 1,-36 1-16,36 35 0,-36-36 0,0 0 16,0-35-16,-36 35 15,36 0 1,-36 36-16,0 0 16,1 394 46,70-323-62,1-35 16,0-36-16,0 0 15,0 0-15,-1 0 16,1-36-16,0 0 0,-36 1 0,36 35 16</inkml:trace>
  <inkml:trace contextRef="#ctx0" brushRef="#br0" timeOffset="107739.74">4543 10876 0,'0'-36'16,"0"0"0,36 36-1,-36-35-15,36 35 16,0 0 0,-1 35-16,1-35 0,-36 36 0,36-36 15,0 36-15,35 0 0,-35-1 16,0 1-16,0 0 0,-1 0 15,1 0-15,0 35 0,0-35 16,-1 0-16,1-1 0,-36 1 16,36-36-16,-36 36 0,36-36 15,-36 36-15,0-108 32,0 36-32,0 1 0,0-1 15,0 0-15,0 0 0,0 1 16,-36-37-16,36 36 0,0 0 0,-36 36 15,36-35-15,0-1 0,-36 0 16,36 0-16,-35 1 16,-1 35-1,36 35 1,-36-35-16,36 36 0,0 0 16,-36 0-16,1-1 0,-1 73 15,0-37-15,0 1 0,36-1 16,-36 1-16,1-36 0,-1 71 15,0-71-15,36 0 0,0-1 16,-36-35-16,36 36 16,0-72-1,0 1 1,0-1 0</inkml:trace>
  <inkml:trace contextRef="#ctx0" brushRef="#br1" timeOffset="140835.78">6547 12235 0,'0'-35'62,"35"-1"-46,-35 0-1,0 0-15,36 36 0,-36-36 0,0 1 16,36-1-16,-36 0 0,0 0 16,0 1-16,36 35 15,-36-36-15,-36 36 16,0 0 0,36 36-16,-36-36 15,36 35-15,0 1 16,0 0-16,0 0 15,0-1 1,36 1-16,0-36 16,-36 36-1,36-36-15,-36 36 0,0 0 16,0-1 15,-36-35-31,0 0 0,0 36 16,1-36-1,-1 0-15,0 0 16,36-36-16,0 1 16,36 35-1,-36-36 1</inkml:trace>
  <inkml:trace contextRef="#ctx0" brushRef="#br1" timeOffset="141247.54">7083 12235 0,'36'-35'15,"-36"-1"1,0 0-16,0 0 16,0 0-16,36 1 0,-36-1 15,36-36-15,-36 37 0,35-37 16,-35 36-16,0-35 0,36-37 15,-36 1-15,36 0 0,-36 35 16,0 36-16,0 1 16,-36 35-16,36 35 31,0 37-31,0-36 16,0 0-16,0 35 0,0-35 0,0 35 15,0 37-15,0-37 16,0-35-16,0 36 0,0-37 15,0 1-15,36 71 0,-36-71 16,0 0-16,36-36 0,-36 36 16,35-36-16,1 36 0,0-36 0,0 0 15,0 0 1,-1-36-16,1 36 0,-36-36 16,0 0-1</inkml:trace>
  <inkml:trace contextRef="#ctx0" brushRef="#br1" timeOffset="141984.12">7441 11985 0,'-36'0'16,"0"0"-16,1 0 16,-1 0-16,72 0 31,-1 0-15,1 0-16,36 0 15,-1 0-15,-35-36 0,0 36 16,35 0-16,-35 0 0,72-36 15,-73 36-15,1 0 0,0 0 16,0 0-16,-1-35 0,1 35 16,0 0-16,-36-36 15,-36 0 1,0 36-16,1 0 16,-1 0-16,0 0 15,0 0-15,36 36 0,-35-36 16,-1 36-16,0 35 0,0-71 15,36 36-15,0 0 16,0-1-16,0 1 16,36-36-16,0 0 15,35 0-15,-35 0 16,0-36-16,0 36 16,-1 0-16,1-35 0,-36-1 15,36 36-15,-36-36 0,36 36 16,-36-36-1,0 72 1,0 0-16,36-36 31,-1 0-15,-35-36-16,36 36 16,-36-36-16,36 1 0,0-1 15,-36 0-15,35 0 0,-35 1 16,36-1-16,-36 0 0,0-71 15,36 71-15,-36 0 0,0-35 16,0 35-16,0 0 0,0-36 16,-36 37-16,36-1 15,0 0-15,0 0 0,0 1 16,0 70 15,0 1-15,0 0-16,0 71 0,0-35 15,0-36-15,0 35 0,0-35 16,0 35-16,0 37 0,0-72 16,0-1-16,0 1 0,36 36 15,0-1-15,-1-35 16,1-36 0,0 0-16</inkml:trace>
  <inkml:trace contextRef="#ctx0" brushRef="#br1" timeOffset="142455.85">8407 11878 0,'-36'-36'0,"72"36"32,0 0-17,-1 0-15,-35-36 16,72 36-16,-36 0 0,0 0 15,-1 0-15,1 0 0,36 0 16,-37 0-16,1 0 0,0 0 16,0 0-16,0-36 15,-1 1-15,1-1 16,-36 0 0,0 0-16,0 0 15,-36 36-15,1 0 16,35 36-1,-36 0-15,0 0 16,36 35-16,0 1 16,0-36-16,0-1 15,0 1-15,36 0 0,35 0 16,-35-36 0,0 0-16,0-36 0,-1 0 15,37 0-15,-36 36 0,0-35 16,-1 35-16,-35-36 0,36 36 15,-36-36-15,0 0 16,-36 36 15,36-35-31</inkml:trace>
  <inkml:trace contextRef="#ctx0" brushRef="#br1" timeOffset="146524">10625 11699 0,'0'-36'16,"36"36"46,-36-36-46,0 0 0,36 1-16,-36-1 15,0 0-15,0-35 16,35-1-16,-35 36 0,0 0 0,0-35 16,0 35-16,0-71 0,0 71 15,0 0-15,0 0 0,0 1 16,0-37-16,0 36 15,0 72 32,0 0-47,0 0 16,0-1-16,0 1 0,0 36 16,0-36-16,0-1 0,0 37 15,0-36-15,0-1 0,0 37 0,36-36 16,-36 0-16,0-1 0,0 1 15,0 0-15,0-72 32,-36 36-17,36-36 1,-35 36-16,-1 0 16,0 0-1,0 0-15,0 0 31,72 0-15,36-35-16,-36-1 16,-1 0-16,1 36 15,0-36-15,35 0 0,-35 1 16,0 35-16,0 0 0,-1-36 16,1 36-16,0 0 15,-36 36-15,36-36 16,-36 35-16,0 1 15,0 0-15,0 0 16,0 35-16,0-35 16,0 0-16,0 0 0,0-1 15,36 1-15,-1 0 0,1-36 16,0 0-16,0 0 16,-1-36-1,1 0-15,0 1 16,-36-1-16,0 0 15,0 0-15,0-35 0,0 35 0,0 0 16,0 0-16,-36 1 16,0-37-16,1 72 15,35-36-15,-36 36 0,0 0 16,0 0-16,1 36 0,-1 0 16,0 0-16,36 35 15,0-35-15,0 0 0,0 0 16,0-1-16,36 1 0,0 0 15</inkml:trace>
  <inkml:trace contextRef="#ctx0" brushRef="#br1" timeOffset="147868.24">12271 11413 0,'35'0'0,"-35"-36"16,0 0 0,36 0-1,-36 0-15,0 1 16,0-1-1,0 0 1,-36 36 0,36-36-16,-35 36 0,-1 0 15,0 36-15,36 0 16,-36-36-16,36 36 0,-35-1 16,-1 1-16,36 36 0,-36-36 15,36-1-15,0 1 0,0 0 16,0 0-16,0-1 0,36-35 15,-36 36-15,36-36 0,-1 0 0,37 0 16,-36-36-16,-1 1 16,1 35-16,0-72 15,0 36-15,-36 1 16,35-1-16,-35 0 0,36-36 16,-36 37-16,-36-1 15,1 72 16,35-1-15,0 1 0,0 0-16,35-36 0,-35 36 15,0 0-15,36-36 16,-36 35 0,108-106 15,-73-1-16,1 36-15,-36 1 16,36-1-16,0 0 16,-36 0-16,35 36 15,1 0 1,-36 36 0,36-36-16,-36 36 0,0 0 15,36-36-15,-36 35 16,36 1-16,-36 0 0,35 0 15,-35 0-15,36-1 16,0 1-16,0-36 16,-1-36-1,1 1 1,-36-1-16,36 36 0,0-72 16,-36 36-16,0 1 0,36 35 15,-36-36-15,35 0 0,-35 0 16,36 36-16,-36-35 0,36 35 15,0 0 1,-36 35-16,35 1 16,-35 0-16,36-36 15,-36 36-15,36-36 0,-36 35 16,36 1-16,-1 0 0,1-36 16,0 0-1,0 0-15,0-36 16,-1 0-16,1 1 15,0 35-15,-36-36 0,36 36 16,-36-36-16,35 0 0,-35 1 16,36 35-1,-36 35 17,0 37-32,36-36 15,-36-1-15,0 1 0,0 0 16,36 0-16,-36 0 0,36-1 15,-1 1-15,1-36 16,0 0-16,0 0 16,-36-36-16,35 1 15,1-1-15,-36 0 0,36 0 16,-36 0-16,0-35 0,0 35 16,0 0-16,0 1 15,-36 35-15,36-36 16,-36 36-16,1 0 15,-1 0-15,0 0 0,36 36 16,-36-36-16,36 35 0,-35-35 16,35 36-16,-36-36 0,36 36 15,0 0-15,0-1 16,36-35 0,-1 0-1</inkml:trace>
  <inkml:trace contextRef="#ctx0" brushRef="#br1" timeOffset="149327.4">14560 11341 0,'36'0'16,"0"-36"0,-36 0-1,0 1-15,36 35 0,-36-36 16,0 0-16,35 0 0,-35 1 15,0-1-15,0 0 0,36-36 16,-36 37-16,0-1 0,36 0 0,-36 0 16,0-35-16,0 35 15,0 0 1,-36 72 15,36 0-31,0 0 16,-36-1-16,36 1 0,0 0 15,0 71-15,0-71 0,0 0 16,0 0-16,0-1 0,0 1 16,0 36-16,0-37 0,36 1 15,-36 0-15,0 0 0,0 0 16,36-36-16,-36-36 31,-36 36-31,36-36 16,-36 0-16,36 0 15,-35 36-15,-1-35 16,0 35-16,36-36 0,-36 36 16,0-36-1,72 0 17,0 36-32,0-35 15,0 35-15,35-72 0,-35 36 16,0 0-16,-1 36 15,1-35-15,36-1 0,-37 0 16,1 36-16,0-36 0,0 1 16,0 35-1,-36-36-15,35 36 47,-35 36-47,0-1 16,0 1-16,0 0 0,0 35 15,0-35-15,0 0 0,0 0 16,0 0-16,0 35 0,0-35 16,0 0-16,0-1 0,0 1 15,0 0-15,0 0 16,0-72 0,0 0-1,0 0-15,0 1 0,0-1 16,36-36-16,0 72 0,-36-35 15,0-1-15,36 0 16,-1 36 0,-35 36-16,36 0 15,0-1-15,-36 1 16,36-36-16,0 36 16,-1-36-1,1 36-15,0-36 0,0 0 16,-1 0-16,-35-36 15,36 36-15,0-36 0,0 0 16,-36 1 0,36-1-16,-36 0 15,0 0-15,0 0 16,0 1-16,-36-1 0,36 0 16,-36 36-16,0 36 15,36 0 1,0-1-16,-36 1 15,36 0-15,0 0 0,0 0 16,0-1-16,0 37 0,36-72 16,-36 36-16,36-1 0,-36 1 15,72-36-15,-37 0 16,1 0-16,0-36 16,35 1-16,-71-1 15,36 0-15,0 0 0,0 1 16,-1-37-16,-35 36 0,36 0 0,-36 1 15,0-1-15,0 0 0,0 0 16,0 1-16,0-1 16,-36 36-16,1 0 15,35 36 1,-36-1-16,36 1 16,0 0-1,36-36-15,-36 36 16,35-36-16,1 35 15,0-35-15,-36 36 16,36-36-16,-36 36 16,36 0-16,-36 0 0,35-1 15,-35 1-15,0 0 16,0 0-16,0-1 16,36-35-1,-36 36-15,36-36 31,-36-36-31,36 1 16,-36-1 0,0 0-1,0 0-15</inkml:trace>
  <inkml:trace contextRef="#ctx0" brushRef="#br1" timeOffset="151395.22">17208 11162 0,'35'0'46,"-35"-36"-46,0 1 16,36 35-16,-36-36 0,0 0 0,36 36 16,-36-36-16,36-35 0,-1 35 15,-35 0-15,0 0 16,36 1-16,-36-1 0,0 0 16,0 0-1,-36 72 16,1 0-31,35 0 16,-36-36-16,36 35 16,0 1-16,0 0 0,0 0 15,0-1-15,0 1 0,0 0 16,36-36-16,-36 36 16,35 0-16,1-1 15,0 1 1,-36 0-16,0 0 15,-36-36 1,0 0 0,1 0-1,-1 0 1,36-36-16,36 36 31,-1 0-15,1 0-16,36 0 15,-37 0-15,1 0 0,0 0 16,0 0-16,0-36 0,-1 36 16,1-36-16,0 36 0,0-35 15,35-1-15,-71 0 0,72-429 78,-108 429-78,36 0 0,0 72 32,0 0-17,0 0-15,0 0 0,0-1 16,0 1-16,0 0 0,0 71 16,0-71-16,0 0 0,0 35 15,0-35-15,36 36 0,-36-37 0,0 1 16,0 0-16,0 0 15,0-1-15,0-70 32,0-1-17,0 0 1,0 0-16,0 1 16,0-1 15,36 36-16,-1 0-15,1 0 0,0-36 16,35 36-16,-35-36 16,0 36-16,0 0 0,0-36 0,-1 36 15,37-35-15,-36 35 16,-36-36 0,-36 36-1,0 0 1,0 0-16,1 36 0,-1-36 15,0 35-15,0 1 16,0 0-16,1 0 16,35 0-16,0-1 0,0 1 15,107-36 17,108-143-1,-215 107-16,0 0-15,0 72 32,0 0-1,35-36-15,1 0-16,0 0 15,0 0-15,-36-36 0,35 36 16,1-36-16,0 1 15,-36-1-15,36 36 0,-36-36 16,36 0-16,-1-35 0,-35 35 16,0 0-16,36 1 0,-36-1 0,0 0 15,0-71-15,0 71 0,0 0 16,0 0-16,0 1 16,0-1-16,0 72 31,0-1-31,0 1 15,0 36-15,0-1 0,0 1 16,0-36-16,0 35 16,0-35-16,0 35 0,0 1 15,0-36-15,0-1 0,0 1 16,0 0-16,0 0 0,0 0 16,0-72 30,0 0-30,36 36-16,0-36 16,-1 36-16,1-36 0,0 36 15,36-35-15,-37-1 16,1 36-16,0 0 16,0-36-16,-1 36 0,37-36 15,-72 1-15,36 35 0,0-36 16,-1 0-16,-35 0 15,0 1 1,0-1-16,-35 36 16,-1 0-16,0 0 15,0 36-15,0-1 16,1 1-16,-1 0 16,36 0-16,0-1 0,-36 1 0,36 0 15,0 0-15,0-1 16,36 1-16,0 0 15,-1-36-15,1 0 16,0 0-16,0 0 0,0 0 0,35-36 16,-35 0-1,0 36-15,-36-35 16,-36 35 15,36-36-31,0 0 16</inkml:trace>
  <inkml:trace contextRef="#ctx0" brushRef="#br1" timeOffset="156179.94">20427 10697 0,'0'-36'47,"0"1"-15,0-1 14,0 0-30,0 0 0,0 0-1,0 72 17,0 0-17,0 0-15,0 0 0,0-1 16,0 37-16,0-36 15,0-1-15,0 1 16,0 0-16,36 0 16,0-36-1,0 0 1,-36-36-16,35 0 16,1 36-16,-36-36 0,36 36 15,-36-35-15,36 35 0,-36-36 16,0 0-16,0 0 15,0 1-15,-36-1 16,36 0-16,-36 0 16,36 0-16,-36 36 15,1-35 1,-1 35-16,0 71 16,36-35-1,-36 0-15,36 0 16,-36-36-16,36 35 0,0 1 15,36-36-15,0 36 16,0-36-16,35 0 16</inkml:trace>
  <inkml:trace contextRef="#ctx0" brushRef="#br1" timeOffset="156711.64">21000 10947 0,'0'-35'31,"35"35"-31,-35-36 16,0 0-16,36 36 0,-36-36 0,0 1 15,0-1-15,0 0 0,36 0 16,-36 1-16,0-1 15,0-36-15,36 36 16,-36 1-16,0-1 16,0 0-16,0 72 31,0 0-31,-36-36 16,36 35-16,0 1 0,0 0 15,-36 0-15,36 0 16,0-1-16,0 1 0,36-36 15,-36 36-15,36-36 16,-1 0-16,1 0 16,0 36-16,0-36 15,-36 35-15,36 1 16,-36 36-16,0-37 16,0 1-1,35 36 48,1-72-63,-36-36 15</inkml:trace>
  <inkml:trace contextRef="#ctx0" brushRef="#br1" timeOffset="161507.85">22216 11055 0,'0'-36'172,"0"0"-157,0 0-15,0 1 16,36-1-16,-36 0 16,36 0-16,-36 1 0,0-1 0,0 0 15,35-35-15,-35 35 0,36 0 16,-36 0-16,0 0 0,36 1 15,-36-1-15,0 0 16,36 36-16,-72 0 31,36 36-31,-36 0 0,36-1 16,-36 1-16,36 0 16,0 0-16,0 0 15,0-1-15,0 1 16,36-36-1,0 0 1,0 36-16,-1 0 16,1-1-1,-36 1 1,36-36-16,-36 36 0,36-36 16,-1 0-16,1 0 15,0 0-15,0-36 16,107-143 31,-143 144-32,0-1-15,0 0 0,0 0 16,0 0 0,-36 36-16,36-35 15,-36 70 1,36 1-1,0 0-15,-35 36 16,35-37-16,0 1 16,0 0-16,35 0 15,-35-1-15,36-35 16,-36 36-16,36-36 0,0 0 16,-1-36-16,1 36 0,36-71 15,-36 35 1,-36 0-16,35 36 0,1-71 15,-36 35-15,0 0 16,36 36-16,-36-36 16,0 1-1,36 70 1,-36 1 0,35 0-1,-35 0-15,0 0 16,36-1-16,-36 1 0,0 0 15,36-36-15,-36 36 16,36-36 0,-36-36-16,36 36 15,-1-36-15,-35 0 0,36 1 16,0 35-16,0-72 0,-1 36 16,-35 0-16,36 36 0,-36-35 15,36-1-15,0 36 16,-36-36-16,0 72 31,35-36-31,-35 36 0,0-1 16,0 1-16,0 0 0,36 0 15,-36 0-15,0-1 16,0 1-16,36-36 16,0-36 15,0 1-31,-1-1 15,-35 0-15,72-36 16,-72 37-16,36-1 0,-1 0 16,1 0-1,0 1-15,-36 70 16,36-35-16,-36 36 16,36 0-1,-36 35-15,35-71 0,-35 36 16,36 0-16,36 0 15,-37 0-15,1-36 16,0 0-16,0 0 0,35 0 16,-35 0-16,0 0 0,0-36 15,35 0-15,-35 0 16,0 36-16,-36-36 16,36 1-16,-36-1 0,35 0 15,-35 0-15,0 1 16,-35 35-16,-1 0 15,0 0 1,0 0-16,0 35 0,1 1 16,-1 0-16,0 0 15,36-1-15,-36 1 0,36 0 16,0 0-16,0 0 16,0-1-1,36-35-15,0 0 16,0-35-16,-1-1 15,37 0-15,-36 0 0,0 36 16,-1-36-16,-35 1 0,36-1 0,0 36 16,-36-36-16,0 72 31,0 0-31,0-1 16,0 1-16,0 0 15,0 0 1,36-36-16,-1 0 15,37 0 1,-72-36-16,36 36 0,-1-36 16,1 0-16,0 1 15,-36-1-15,36 0 0,-36 0 16,0 1-16,0-1 0,0 0 16,0 0-16,0 0 15,0 72 16,0 0-31,0 0 16,0 0-16,0-1 0,0 37 0,36-36 16,-36-1-1,0 1-15,35-36 0,1 36 16,0-36-16,0 0 16,35-36-16,-35 36 15,0-36-15,-36 1 0,36-1 0,-1-36 16</inkml:trace>
  <inkml:trace contextRef="#ctx0" brushRef="#br1" timeOffset="161647.77">25650 9838 0,'-35'-35'0,"-1"35"15,0-36-15,0 36 16,36 36 15,0-1-15,36 1-1</inkml:trace>
  <inkml:trace contextRef="#ctx0" brushRef="#br1" timeOffset="162251.42">25758 10232 0,'35'36'16,"-35"0"-1,36-36-15,0 0 16,0 0 15,-36 35-15,0 1-1,-36-36 1,36 36-16,0-72 31,36 36-31,-36-36 16,36 1-16,-1-1 0,-35 0 15,36 0-15,0 0 0,0 36 0,-1-71 16,1 35-16,0 36 16,0 0-1,-36 36-15,35-36 16,-35 36-16,0-1 0,0 1 16,0 0-16,0 0 0,0 0 0,36-1 15,-36 1-15,0 0 16,36-36-16,0 0 15,0 0-15,-1 0 16,1-36 0,36-35-16,-72 35 15,35 0-15,-35 0 16,36 0-16,-36 1 0,0-1 16,0 0-16,-36 36 31,36 36-16,0 0-15,0-1 16,0 1-16,0 0 0,36 0 16,-36 0-16,36-36 0,-36 35 15,0 1-15,72-36 0,-72 36 16,35-36-16,1 0 0,0 0 16,-36-36-16,71 0 0,-35 36 0,0-35 15,-36-1-15</inkml:trace>
  <inkml:trace contextRef="#ctx0" brushRef="#br1" timeOffset="162420.33">26867 9660 0,'-36'0'16,"0"0"-16,0 0 16,36 35-1,0 1 1,0 0-1,36-36-15,-36 36 16</inkml:trace>
  <inkml:trace contextRef="#ctx0" brushRef="#br1" timeOffset="163330.81">27332 10232 0,'36'0'15,"-36"-36"1,35 36-16,1 0 16,-36 36 15,0 0-15,0 0-16,0-1 15,0 1-15,0 0 16,0-72 15,36 0-15,0-35-16,-1 35 15,1 0-15,0 0 0,-36-35 16,71-1-16,-35 72 0,0-35 0,-36-1 16,36 36-16,0 0 15,-1 0-15,1 36 31,-36-1-31,0 1 0,36-36 16,-36 36-16,0 0 0,36-1 0,-1-35 16,-35 36-16,36-36 0,0 0 15,0 0-15,0-36 16,-1 1-16,1 35 16,-36-36-16,36-36 0,-36 37 15,36-1-15,-36 0 0,0 0 16,0 0-16,-36 36 0,36-35 15,-36 35-15,0 0 16,1 0 0,-1 35-1,36 1-15,-36-36 0,36 36 0,0 0 16,-36 0-16,36-1 16,0 1-16,36-36 0,-36 36 15,36-36-15,0 0 0,-36 36 16,35-36-16,1 0 15,36 0-15,-37 0 16,1 0 0,-36 35-16,36-35 15,-36 36-15,0 0 16,0 0-16,0 0 0,0 35 16,0-35-16,-36 0 15,0 214 1,-429 287 46,465-573-62,0 0 0,0 0 16,0 1-16,0-1 0,0 0 16,0-71-16,0 71 0,36-36 15,-36 37-15,36-1 0,0-36 16,-1 1-16,1-1 0,0 36 15,0 1-15,0-1 0,35-36 16,1 1-16,-37 35 0,37 0 16,-36 0-16,0 1 0,35-37 15,-35 36-15</inkml:trace>
  <inkml:trace contextRef="#ctx0" brushRef="#br1" timeOffset="164076.38">29085 10160 0,'0'-35'46,"0"-1"-30,35 36 0,-35-36-16,0 0 15,36 36-15,-36-35 0,36-1 16,-36 0-16,0 0 16,0 0-16,-72 215 78,72-143-78,-35-36 15,35 36-15,0 35 0,0-35 16,0 0 0,35-36-16,1-36 15,36 0 1,-36 1-16,-1-1 0,1 0 15,0 0-15,0 1 16,-36-1-16,35 36 16,-35-36-16,0 72 31,0 0-31,0-1 16,-35-35-16,35 36 0,0 0 15,0 0 1,35-36-16,1 0 15,0 0-15,0-36 16,0 36 0,35-72-16,-35 37 0,0-1 15,-1 0-15,1 0 16,0 36-16,0 0 31,-36 36-31,0 0 16,0 35-16,36-35 15,-36 0-15,0 0 0,0-1 16,0-70 15</inkml:trace>
  <inkml:trace contextRef="#ctx0" brushRef="#br1" timeOffset="164259.28">29586 9338 0,'-36'0'0,"0"-36"15,36 72 32</inkml:trace>
  <inkml:trace contextRef="#ctx0" brushRef="#br1" timeOffset="166607.93">501 13809 0,'-36'0'16,"0"0"-16,0 0 16,1 0-16,35 36 15,35 0 1,1-36-1,0 0-15,0-36 0,0 36 16,-1-36-16,1 1 0,71-1 16,-71 0-16,0 0 0,35 1 0,-35-1 15,0 0-15,36-36 0,-37 37 16,1-1 0,0 0-16,0 36 15,-36 36 16,0 0-31,0 35 16,0-35-16,0 36 16,0-37-16,0 37 0,0-36 15,0 35-15,0 1 0,0-36 16,0-1-16,0 1 16,35-72 15,-35-35-31,36-1 15,0 36-15,0-35 16,-36 35-16,0 0 0,36 1 16,-36-1-16,35 36 0,1 0 0,0 0 15,0 36 1,-36-1-16,35 1 16,1-36-16,-36 36 0,36-36 15,-36 36-15,36-36 0,0 35 16,-1-35-16,1 0 0,0-35 15,0 35-15,-1-36 16,-35 0-16,36 0 0,0 36 16,-36-35-16,36-1 15,-36-36-15,36 36 0,-36 1 16,0-1-16,0 0 0,0 0 0,-36 1 16,36-1-16,-36 36 15,0 0 1,0 36-16,36-1 15,-35 1-15,35 0 0,0 0 16,0-1-16,0 37 0,0 0 16,0-37-16,35 1 0,-35 0 0,36-36 15,0 36-15,36-1 16,-37-35-16,37 0 0,-36-35 16,-1 35-16</inkml:trace>
  <inkml:trace contextRef="#ctx0" brushRef="#br1" timeOffset="165907.33">572 13953 0,'36'0'15,"-36"-36"48,0 0-48,0 0-15,0 0 16,0-35-16,36 35 0,-36 0 16,0 1-16,0-1 0,0 0 15,0-36-15,0 37 0,0-1 16,0 0-16,0 0 0,0 1 16,0-1-16,0 0 0,-36 0 15,36 72 16,0 0-31,0 0 16,0-1-16,0 37 0,0-36 16,0 35-16,36-35 0,-36 36 0,0-37 15,0 73-15,0-37 0,36-35 16,-36 0-16,0 0 0,0-1 16,0 1-16,0 0 15,0-72 16,-36 0-31</inkml:trace>
  <inkml:trace contextRef="#ctx0" brushRef="#br1" timeOffset="167185.6">2862 13845 0,'36'0'15,"-36"-36"1,0 1 0,35 35-16,-35-36 0,0 0 15,0 0-15,36-35 0,0 35 16,-36 0-16,0 0 0,36 1 16,-36-1-16,36-36 0,-36 37 15,0-1-15,0 0 16,0 0-16,-36 36 15,36 36 1,-36-36-16,36 36 0,-36 35 16,0-71-16,36 72 0,0-36 15,0-1-15,0 1 16,36 0-16,-36 0 16,36-36-16,0 0 15,-36 36-15,36-36 16,-1 35-1,-35 1 1,-35 0 0,-1-36-1,36 36-15,-36-36 0,0 0 16,0 0-16,1 0 16,142-108 46</inkml:trace>
  <inkml:trace contextRef="#ctx0" brushRef="#br1" timeOffset="168414.9">3470 13738 0,'72'36'15,"-37"-36"1,1-36-16,-36 0 15,36 36-15,-36-36 0,0 1 16,0-1-16,0 0 0,0 0 16,0-35-16,0 35 15,0 0-15,0 0 16,-36 1-16,36-1 0,-36 36 16,1 0-1,-1 0-15,36 36 16,-36-36-16,36 35 0,-36 1 15,36 0-15,0 0 0,0-1 16,0 1-16,0 0 16,0 0-16,0 0 0,0-1 15,36 1-15,0-36 0,0 0 16,-1 0 0,1-36-16,0 1 15,0-1-15,-1 0 0,1 0 16,-36 0-16,0-35 15,36 71-15,-36-36 0,0 0 16,0 72 15,-36-36-31,36 36 16,0 0-16,0-1 16,0 1-16,0 0 15,108 0 16,70-215 16,-178 143-47,36 0 16,-36 1-16,36-1 16,-36 0-1,36 36 1,-36 36-1,0 0-15,36-1 16,-36 1-16,35 0 16,-35 0-1,36-1-15,0-35 16,0 0 0,-36-35-16,35 35 0,-35-36 15,36 0-15,0-35 16,0 35-16,0 36 15,-36-36-15,35 0 0,1 36 32,-36 36-32,0 0 15,36 0 1,-36-1-16,0 1 0,0 0 16,36-36-16,-36 36 0,0-1 15,35 1-15,1-36 16,0 0-1,-36-36-15,36 36 16,-1-35-16,-35-1 0,36 0 16,0 0-16,0 1 15,-36-1 1,36 36-16,-1 0 16,-35 36-1,36-36-15,0 0 16,0 0-16,-1 0 15,1 0-15,0 0 16,36 0-16,-37-36 16,1 36-16,0-36 0,0 0 15,-1 1-15,-35-1 16,0 0 0,0 0-16,-35 36 15,35-36-15,-36 36 16,36-35-16,-36 35 15,36 35-15,0 1 16,-36-36-16,36 72 16,0-36-16,0-1 0,0 1 15,0 0-15,36 0 16,-36-1-16,36-35 0,0 0 16,-1 0-16,1 0 15,0 0-15,-36-35 16,36 35-16,-36-36 0,36 0 15</inkml:trace>
  <inkml:trace contextRef="#ctx0" brushRef="#br1" timeOffset="169127.49">6690 13309 0,'0'35'16,"36"-70"46,-36-1-46,0 0-16,35 36 16,-35-36-16,36-35 0,-36 35 15,36 0-15,-36 0 0,0 1 16,36-37-16,-36 36 0,0 1 16,-36 35-1,0 0 1,36 35-16,0 1 15,-36 0-15,36 0 16,0-1-16,0 1 16,0 0-16,0 0 0,36-36 15,-36 36-15,0-1 16,36-35-16,-36 36 16,36-36-16,-36 36 15,0 0 1,-36-1-1,0-35 1,0 0 0,1 36-16,-1-36 15,36-36 1,0 1 0,0-1-1,36 36-15</inkml:trace>
  <inkml:trace contextRef="#ctx0" brushRef="#br1" timeOffset="169499.28">7119 13380 0,'36'36'0,"0"-36"16,-1 0-16,-35-36 15,36 0 1,-36 1-16,36-37 15,-36 36-15,36 1 0,-36-1 16,35-36-16,-35 36 0,36-71 16,-36 36-16,0-1 0,36 36 15,-36-35-15,0 35 0,0-36 0,0 37 16,0-1-16,0 0 16,-36 72-1,36 0 1,0 35-16,0-35 15,0 0-15,0-1 0,0 37 0,0-36 16,0 0-16,0 71 16,0-71-16,36 35 0,-36-35 15,0 0-15,0 0 0,36 35 16,-36-35-16,36-36 16,-36 36-16,35-36 0</inkml:trace>
  <inkml:trace contextRef="#ctx0" brushRef="#br1" timeOffset="170690.6">7441 13237 0,'-36'0'16,"36"-36"15,36 36-15,-36-35-16,36 35 15,0 0-15,-1 0 0,37-36 16,-36 36-16,-1-36 0,1 36 15,0 0-15,0 0 0,0-36 0,-1 36 16,1 0-16,-36-36 16,36 36-16,-36-35 15,-36 35 1,0 0 0,1 0-1,-1 0-15,36 35 0,-36-35 0,0 36 16,0 0-1,1 0-15,35 0 0,0-1 16,0 1 0,35-36-16,-35 36 0,36-36 0,0 0 15,0 0-15,0-36 0,35 0 16,-35 36-16,0-35 16,-1-1-16,1 36 0,-36-36 15,36 36-15,-36-36 16,0 0-1,0 72 1,36 0 15,0-36-31,-1 0 16,1 0 0,-36-36-16,36 36 0,-36-36 15,36 36-15,-36-35 0,35-37 16,1 36-16,-36 1 0,0-1 15,36 0-15,-36 0 0,0-35 16,36 35-16,-36 0 0,0 0 16,0 1-16,0-1 0,0 0 0,0 0 15,-36 0-15,36 1 16,0 70 15,0 37-15,0 35-1,0 36-15,0-71 0,0-36 16,0 35-16,0-35 0,0 71 16,0-71-16,0 0 15,0 0-15,0 0 0,0-1 16,36-35-16,-36-35 16,0-1-1,0 0 1,0 0-16,0 0 0,-36 36 15,36-35 1,0-1 0,36 36-1,-1 0-15,1-36 16,0 36-16,0 0 0,0-36 16,-1 36-16,1-35 0,36-1 15,-37 36-15,1-36 0,0 0 16,0 36-16,0-36 0,-1 36 15,-35-35-15,0-1 16,0 0-16,-35 36 31,-1 0-15,36 36-16,-36-36 0,36 36 0,-36-1 16,0 1-16,1-36 0,35 36 15,0 0-15,0 0 0,-36 35 16,36-35-16,36 0 15,-1-1-15,37-35 16,-36 0-16,0-35 0,-1 35 16,1-36-16,0 36 0,71-72 0,-71 72 15,-36-35-15,36 35 0,0-36 16,-1 36-16,-106 0 62</inkml:trace>
  <inkml:trace contextRef="#ctx0" brushRef="#br1" timeOffset="178063.61">10768 12772 0,'-36'0'79,"36"-36"-1,-35 36-47,35-36 0,0 1 0,0-1-15,-36 36-16,36-36 0,-36 36 16,36-36-1,-36 36-15,0 36 16,1 0 0,-1 0-16,36-1 0,-36 1 15,36 0-15,0 0 0,-36 0 16,36-1-16,0 1 0,0 0 15,0 0-15,36-36 16,0 0-16,0 0 16,-1 0-1,1-36-15,0 0 0,0 0 16,0-35 0,-36 35-16,0 0 0,35 0 0,-35 1 15,0-73-15,0 73 16,0-1-16,0 0 0,0 0 15,0 0-15,-35-35 0,35 35 16,0 0-16,0 1 0,0-1 16,0 0-16,0 72 31,0 0-31,0-1 16,0 1-1,0 0-15,0 35 0,0-35 16,35 36-16,-35-36 0,0-1 15,0 1-15,0 36 0,36-37 0,-36 1 16,0 0-16,0 0 16,36 0-16,0-36 15,-1 0 1,1 0 0,-36-36-16,36 0 0,-36 0 15,36 36-15,-36-36 0,35 1 16,-35-1-16,36 36 47,-36 36-47,0-1 15,0 1-15,36-36 16,-36 36-16,36 0 16,0-36-1,-1 0 1,1 0-16,0 0 15,-36-36-15,36 36 0,-1-36 0,1-35 16,0 35 0,-36 0-16,36 0 15,-36 1-15,0-1 16,36 36 0,-36 36-1,0-1 1,35 37-16,-35-36 0,36-1 15,-36 1-15,36 0 16,0 0-16,-1 0 16,1-36-16,0 0 0,0 0 15,-36-36-15,36 36 16,-1-36-16,-35 0 0,36 0 16,-36 1-16,0-1 0,36-107 31,-36 107-31,-36 0 15,0 36-15,36 36 32,-35 0-32,35 0 15,0-1 1,35-35-16,1 0 16,0 0-16,0 0 0,-1 0 0,-35-35 15,36 35-15,0 0 0,36 0 16,-37 0-1,1 35-15,-36 1 16,36-36-16,0 72 0,-36-37 16,0 1-16,35 0 0,-35 0 15,36 0-15,-36-1 16,36-35-16,0-35 16,-1-1-1,-35 0-15,36 36 16,0-72-16,-36 37 0,0-1 0,36 0 15,-36 0-15,0 1 16,36 35-16,-36-72 0,0 36 0,0 0 16,35 36-1,-35 36 1,0 0 0,0 0-16,0 0 0,0-1 15,0 1-15,36 0 16,-36 0-16,36-36 0,0 35 15,-1-35 1,1-35-16,0-1 0,-36 0 16,36 0-16</inkml:trace>
  <inkml:trace contextRef="#ctx0" brushRef="#br1" timeOffset="178211.53">12736 12021 0,'-36'0'0,"0"0"0,0 0 16,36 35 15,36-35-31</inkml:trace>
  <inkml:trace contextRef="#ctx0" brushRef="#br1" timeOffset="179120.01">13022 12307 0,'36'0'0,"-36"36"16,35-36-16,-35 35 15,36-35 1,-36 36-16,0 0 16,0 0-16,0 0 15,0 35-15,0-35 16,0-72 31,36 0-47,-36-35 0,0 35 15,36 0-15,-36 0 0,36 1 0,-36-1 16,35-36-16,1 37 0,-36-1 16,36 0-16,0 36 0,-1 0 15,1 0-15,0 0 16,-36 36-16,36-36 15,-36 36-15,35-1 0,1 1 16,0 0-16,0-36 0,-36 36 0,36-36 16,35 35-16,-35-35 0,0 0 15,-1 0-15,1 0 16,143-393 62,-215 393-78,1 0 16,-1 36-1,36-1-15,-36 1 0,36 0 16,0 0-16,0 0 0,0-1 16,0 1-16,0 0 15,36-36-15,0 0 16,-1 0-1,1 0-15,0 0 16,0 0-16,-1 0 16,1 36-1,-36-1 1,0 1-16,0 0 16,0 0-16,0 71 0,0-71 0,0 35 15,0 1-15,-36-36 0,36 35 16,-35 37-16,35-37 15,-36-35-15,36 36 0,-36-37 0,0 1 16,36 36-16,-35-37 16,-1-35-16,0 0 15,36-35-15,0-1 16,0 0-16,-36-35 0,36 35 16,0 0-16,0-36 0,0 37 15,36-37-15,0-35 0,-36 71 16,36-36-16,-36 37 0,35-37 15,1 36-15,0-71 0,0 71 0,-1 0 16,1 1-16,-36-1 0,36 0 16,0 0-16,0 36 15,-36-35-15,35 35 16</inkml:trace>
  <inkml:trace contextRef="#ctx0" brushRef="#br1" timeOffset="180055.41">14024 12200 0,'0'-36'16,"0"0"15,35 36 31,1 0-46,0 0-16,0 0 16,35 36-1,-35-36-15,-36 36 16,36-36-16,0 35 0,-36 1 15,0 0-15,0 0 16,0-1-16</inkml:trace>
  <inkml:trace contextRef="#ctx0" brushRef="#br1" timeOffset="181191.76">15133 12414 0,'-36'0'0,"36"-36"31,0 1-15,0-1-16,36 0 16,-36 0-16,0 1 15,35-1-15,-35 0 0,0 0 16,0 0-16,36 1 0,-36-1 0,0 0 16,0 0-16,0 1 0,0-1 15,0 0-15,0 0 16,0 108 31,0-36-32,0-1-15,0 1 0,0 0 16,0 71-16,0-71 0,0 0 16,0 35-16,0-35 0,0 0 15,0 35-15,36-35 0,-36 0 16,0 0-16,-36-36 31,36-36-15,-36 36-16,36-36 0,0 0 15,-35 1-15,35-1 16,-36 36-16,36-36 16,-36 36-16,36-36 15,36 36 16,0 0-31,-1-35 16,1 35-16,0-36 0,0 36 16,-1-36-16,1 36 0,0-36 15,36 0-15,-37 1 16,1 35-16,-36-36 0,36 36 16,0 0-16,-1 36 31,-35-1-31,0 1 15,0 0-15,0 0 16,0 35-16,0-35 0,0 0 16,0 0-16,0-1 15,0 1-15,0 0 16,36-36 0,-36-36-16,36 36 0,0-36 15,0 1-15,-1-1 16,1 0-16,0 36 0,-36-36 15,36 1-15,-1-1 16,1 36-16,-36 36 16,36-36-1,-36 35-15,36 1 16,-1 0 0,1-36-16,-36 36 0,36-36 15,0 0-15,0 0 16,-36-36-16,35 36 0,-35-36 15,36 0-15,-36 1 16,36-1-16,-36 0 16,0 0-16,0 0 0,0 1 15,0-1-15,-36 36 0,0 0 16,36 36 0,-35-36-1,35 35-15,0 1 0,-36 0 16,36 0-16,0 0 0,36-1 15,-1 1-15,1 0 16,0-36-16,0 0 16,-1-36-16,1 36 0</inkml:trace>
  <inkml:trace contextRef="#ctx0" brushRef="#br1" timeOffset="179459.81">15204 12414 0,'-36'0'16,"36"-36"15,0 1-16,0-1 1,36 36 0</inkml:trace>
  <inkml:trace contextRef="#ctx0" brushRef="#br1" timeOffset="182211.17">17637 12164 0,'0'36'15,"-36"-36"-15,0 35 16,36 1-1,-36-36 1,36-36 15,0 1 1,0-1-32,36 0 0,-36 0 15,36 0-15,0-35 16,0 71-16,-36-36 0,35 0 15,1 36-15,36-35 16,-37 35-16,1 0 16,0 35-1,-36 1-15,0 0 16,0 0-16,-36 35 16,0-71-16,36 36 0,-35 0 0,35 0 15,-36-1 1,0-35-16,0 0 31,36-35-31,0-1 16,36 36-16,-36-36 0,36 0 15,0 36 1,-36-36-16,35 36 0,1 36 31,0 0-31,-36 0 16,0 0-16,36-36 0,0 35 15,-1 1 1,1-72 0,0 36-1,-36-35-15,36 35 0,-36-36 16,35 36-16,1-72 0,-36 36 0,36 1 16,0-1-16,-36 0 15,0-35-15,0 35 16,0 0-16,0 72 47,0 0-47,0-1 0,0 1 15,0 0-15,71 107 32,72-250 14</inkml:trace>
  <inkml:trace contextRef="#ctx0" brushRef="#br1" timeOffset="182300.12">18460 11663 0,'0'-36'0,"-36"36"0,0 36 62,72 0-46,0 0-16</inkml:trace>
  <inkml:trace contextRef="#ctx0" brushRef="#br1" timeOffset="183471.45">18638 11806 0,'36'36'0,"0"0"15,-36-1-15,36-35 16,-36 36-16,0 0 15,36-36-15,-36 36 0,0-1 16,0 1-16,0 0 31,-36-36-31,36-36 32,0 0-32,0 1 15,36-1-15,-1-36 16,-35 37-16,36-1 0,0 0 15,-36 0-15,36 36 0,-1-35 16,1 35-16,0 0 16,0 35-16,-36 1 15,36-36-15,-36 36 0,107 107 47,179-215 0,-286 37-31,36 35-16,-36-36 0,36 0 0,-36 0 15,-36 36-15,0 0 16,0 0 0,1 0-16,35 36 15,-36-36-15,36 36 16,-36 0-16,36-1 15,0 1-15,36-36 16,-36 36-16,36-36 16,-1 0-16,1 36 15,0-36-15,0 35 16,-36 1 0,35 0-16,-35 0 0,0 0 0,0 35 15,0-35-15,-35 35 0,35-35 16,-36 0-16,36 36 0,-72-1 15,72 1-15,-35-37 0,-1 1 16,36 0-16,-36 0 0,0 0 16,0-36-16,1 0 15,35-72 1,0 36-16,0 0 0,0 1 16,35-1-16,-35-36 0,36 1 15,0-1-15,0 36 0,0 1 16,-1-1-16,1-36 0,36 1 15,-37-1-15,1 36 0,36-35 0,-36-1 16,71-35-16,0 0 16,0-36-16,-35 35 15,-36 37-15,0-37 16,-1 73-16,-35-37 16,36 36-16,-36 1 15,-36 35 1,36 35-16,-35-35 15,35 36-15,-36-36 0,0 36 16,0 35-16,0 1 0,1-36 16,35 0-16,-36 35 0,36-35 0,-36 71 15,0-71-15,36 0 0,0 0 16,0-1-16,36 37 16,0-36-16,0-36 15,-1 35-15,37 1 16,-36-36-16,0 0 0,-1 0 15,1-36-15,36 1 16,-37-1-16,1 0 16,0 0-16,-36 1 15,0-1-15,0 0 16,-36 36 0,0 0-16,36 36 15,-35-36-15,35 36 0,0-1 16,-36 1-16,36 0 15,0 0-15,0-1 0,36 1 16,-1-36-16,-35 36 16,36-36-16,0 0 0,0 0 15,0 0-15,-1 0 0,-35-36 16,36 36-16,0-36 0</inkml:trace>
  <inkml:trace contextRef="#ctx0" brushRef="#br1" timeOffset="184687.75">21894 11663 0,'-36'0'16,"0"0"-16,72 0 31,0-36-16,0 0-15,0 36 0,-36-35 16,35 35-16,1-36 0,36 0 16,-37 36-16,1-36 0,0 36 15,0 0-15,0-35 0,-1 35 0,-35-36 16,36 36-16,-36-36 78</inkml:trace>
  <inkml:trace contextRef="#ctx0" brushRef="#br1" timeOffset="184382.93">21858 11985 0,'0'-36'46,"36"0"-30,-36 1-16,0-1 16,36 0-16,-36 0 15,36-35-15,-36 35 0,35 0 16,-35 0-16,0 1 0,0-1 16,36 0-16,-36 0 0,0 1 15,0-1-15,0 0 16,-36 36-16,36 36 47,-35 0-47,35-1 15,0 1-15,0 0 16,-36 0-16,36-1 0,0 1 16,-36 0-16,36 0 0,0 0 15,0 35-15,0-35 0,0 0 16,0-1-16,0 1 15,36 0-15,0-36 16,-1 0-16,1 0 0,0 0 16,-36-36-16,36 36 15,-36-36-15,35 1 0,1-1 16,-36 0-16,36 0 0,-36 1 16,36-37-16,-36 36 15,0 72 32,0 0-31,0 0-16,0-1 15,36 1-15,-1 0 16,1-36 0,-36-36-1</inkml:trace>
  <inkml:trace contextRef="#ctx0" brushRef="#br1" timeOffset="185499.29">22609 11591 0,'36'0'16,"-36"36"31,0 0-32,0 0-15,0 0 16,0-1-16,0 1 15,0 0 1,36-36 15,-36-36-31,36 0 16,0 1-16,-1 35 0,-35-36 16,36 36-16,-36-36 0,36 0 0,0 36 15,-1-36-15,1 36 16,-36 36-1,36 0 1,-36 0 0,0 0-16,0-1 15,0 1-15,0 0 16,0-72 31,36 36-47,-36-36 15,36 1-15,-1-1 0,-35 0 16,36 0-16,0 0 16,0 1-1,-1 35-15,1 0 16,0 0-16,-36 35 0,36-35 16,0 36-16,-1 0 15,1-36-15,0 0 16,0 0-16,35 0 15,-35 0 1,0 0-16,-1-36 16,1 0-16,0 1 0,-36-1 15,0 0-15,0 0 16,0 1-16,0-1 16,-36 36-16,0-36 15,1 36 1,35 36-16,-36 0 0,0-1 15,36 1-15,0 0 0,0 35 16,0-35-16,0 0 16,0 0-16,36-36 15,0 36-15,-36-1 0,35-35 16,1 0-16,0 0 0,36-35 16,-37 35-16,-35-36 0,36 36 15,-36-36-15</inkml:trace>
  <inkml:trace contextRef="#ctx0" brushRef="#br1" timeOffset="187200.1">25328 11556 0,'0'-36'0,"36"36"15,-36-36-15,36 0 16,0 36 0,-1 0-1,-35 36 1,0 36-16,0-37 15,0 37-15,-35-36 16,35 0-16,-36 35 0,36-35 16,0 0-16,-36-1 15,36 1-15,-36 0 0,36 0 16,-35-36-16,35-36 47,0 0-47,0 0 0,0 1 15,0-1-15,35 0 0,-35 0 16,0-71-16,0 71 0,0 0 0,36 1 16,-36-1-16,0-71 0,36 71 15,-36 0-15,0 0 0,215-178 63,-215 536-16,-36-287-32,0 1-15,36 0 0,-36 0 0,-35 35 16,35-35-16,0 0 16,0-36-16,1 0 31,35-36-31,0 0 0,35 0 15,1 1-15,-36-1 16,36 36-16,0-36 0,-36 0 16,35 36-16,-35-35 15,36 35-15,0 0 0,-36 35 16,36 1-16,0-36 16,-36 36-16,35 0 15,1-1-15,0 1 16,0-36-16,-1 0 15,1 0-15,0-36 16,0 36-16,0 0 16,-36-35-16,35 35 0,1-36 0,0 0 15,-36 0-15,36 1 0,-36-1 16,35 0-16,-35-71 0,0 71 16,0 0-16,0 0 0,0 1 15,0-1-15,-35 0 16,-1 36-1,0 36-15,0-36 0,36 36 16,-35-1-16,35 1 16,-36 36-16,36-37 0,-36 1 15,36 0-15,0 0 16,0 0-16,36-1 0,-36 1 16,36-36-16,-36 36 0,35-36 15,1 0-15,0 0 0,0 0 16,-1 0-16,1-36 15,0 0-15,0 36 0,-1-35 16,-35-1-16,36 0 0,0 0 16,-36 0-16,0 1 15,36 35-15,-36 35 32,0 1-17,0 0-15,0 0 16,36 0-16,-36-1 15,35 1-15,1 0 16,0-36 0,0-36-1,-1 36-15,1-36 16,0 36-16,-36-35 0,36-37 16,0 72-16,-36-36 0,35 0 15,1 1-15,-36-1 16,36 36-16,-36 36 31,0-1-15,0 1-16,0 0 0,0 0 15,0 0-15,0-1 16,0 1-16,36-36 16,-1 36-16,1-36 15,0 0 1,0-36-16,0 0 15,-36 1-15,0-1 0,35 0 16,-35-36-16,0 37 16,-35-1-1,35 0-15,0 72 47,0 0-31,35-1-1,-35 1-15,0 0 16,0 0 0</inkml:trace>
  <inkml:trace contextRef="#ctx0" brushRef="#br1" timeOffset="187383">27046 10769 0,'-36'0'16,"36"35"-16,0 1 31</inkml:trace>
  <inkml:trace contextRef="#ctx0" brushRef="#br1" timeOffset="188616.29">27296 11162 0,'0'-36'16,"36"36"-1,-36-35-15,-36 70 32,36 1-17,-36 0-15,0 35 16,36-35-16,0 0 0,0 0 16,0 0-16,0-1 0,0 1 15,0 0 1,36-36-16,0 0 0,0 0 15,0 0 1,-36-36-16,35 0 0,1 36 0,0-35 16,-36-1-16,36-36 15,-36 36-15,0 1 16,0-1-16,0 0 0,-36 0 16,0 1-16,0-1 15,1 36-15,-37 0 16,36 0-16,0 0 15,1 0-15,-1 0 0,0 36 16,0-1-16,1 1 16,35 0-16,35 0 15,1-36 1,36 35-16,-37-35 0,1 0 16,0 0-16,0-35 0,0 35 15,35-36-15,-35 0 0,0 36 16,-1 0-16,-35-36 0,36 36 15,0-35-15,0-1 16,-1 36 15,-35-36-15,36 36 15,0 0-31,0 0 31,0 0-15,-1 0 0,1 0-1,0 0-15,0 0 16,-1 0-16,1 0 0,0 0 0,0 0 16,0 0-16,-36 36 15,35-36-15,1 36 16,0-36-1,-36 35-15,-36-35 16,36 36 0,-36-36-16,1 0 15,-1-36 1,0 1 0,0-1-1,0 36-15,1-36 16,-1 36-1,0 0-15,0 0 0,36 36 16,-35-36-16,35 36 0,-72-1 16,72 1-16,-36 0 0,36 0 15,0-1-15,-36 1 0,36 36 0,0-36 16,0-1-16,0 1 16,36-36-16,0 0 0,0 36 15,0-36-15,-1-36 16,1 36-16,36-36 0,-37 1 15,1-1-15,0 0 0,0 0 16,0-35-16,-1-1 0,1 36 16,-36 1-16,0-1 0,36-36 15,-36 1-15,0 35 0,0 0 16,0 0-16,0 1 0,0-1 16,-36 0-16,36 0 0,0 1 15,0 70 1,0 1-1,0 36-15,0-1 16,0-35-16,0 0 0,-36 35 16,36-35-16,0 36 0,0-1 15,0-35-15,0 0 0,0-1 16,0 1-16,0 0 16,36 0-1</inkml:trace>
  <inkml:trace contextRef="#ctx0" brushRef="#br1" timeOffset="188903.12">28763 11055 0,'0'-36'0,"35"36"15,-35-36-15,0 72 47,0 0-47,0 0 16,0-1-16,0 37 16,0-36-16,-35-1 15,35 1-15,0 0 16,0-72-1</inkml:trace>
  <inkml:trace contextRef="#ctx0" brushRef="#br1" timeOffset="189048.04">28942 10733 0,'0'36'31,"0"-1"-15</inkml:trace>
  <inkml:trace contextRef="#ctx0" brushRef="#br1" timeOffset="189451.81">29049 11162 0,'36'0'16,"-36"-36"-1,35 1-15,1-1 16,-36 0-16,36 0 16,-36 0-16,36 36 0,-36-35 15,0-1-15,36 0 0,-36 0 16,-36 36 0,0 0-1,0 36-15,0-36 16,36 36-16,-35-36 15,35 36-15,0-1 16,35 1 0,1-36-16,-36 36 15,36-36-15,-36 36 16,36-36-16,0 36 0,-36-1 16,0 1-1,0 0-15,0 0 16,0-1-16,-36-35 0,36 36 15,-36-36-15,0 0 16,0 0-16,1 0 16,-1 0-1,0-36-15,0 36 0</inkml:trace>
  <inkml:trace contextRef="#ctx0" brushRef="#br1" timeOffset="193783.12">608 14954 0,'-36'0'93,"36"36"-77,0 0 0,-35-36-16,35 36 0,0-1 15,-36-35 16,36-35-15,0-1 0,0 0-1,-36 36 173,36 36-126,36 0-46,-36-1 0,0 1-1,0 0 1,36-36-1,-1 0 17,-35-36-32,0 0 15,36 1-15,-36-1 16,0 0-16,0 0 16,0 0-16,0 1 15,0-1-15,0 0 16,0 0-1,36 36 1,-36-35-16,36 35 31,-72 0 79,36 35-95,-36 1-15,36 0 16,0 0-16,0-1 0,0 1 16,0 36-1,36-72-15,-36 36 0,36-36 16,-36 35-16,35-35 15,1 0-15,0 0 16,-36-35-16,36 35 0,-1-36 16,1 0-16,0-36 15,0 37-15,0-1 16,-36 0-16,35 0 0,-35 1 16,36 35-16,-36-36 0,0 0 15,36 0-15,-36 0 0,36 36 31,-1 0-15,1 36 0,-36 0-1,36-36 1,-36 36 0,-36-72 62,0 36-63,1 0 17,35 36-32,-36 35 15,36-35-15,0 0 16,0 0-16,0-1 0,0 37 15,0-36 1,36-36-16,-1 0 16,1 0-1,-36-36-15,36 36 0,-36-36 16,36 0-16,-36 1 16,36-1-16,-36 0 15,0 0-15,0 72 47,0 0-47,35 0 16,1-1-16,-36 1 15,36 0 1,0 0-16,-1-36 16,1 0-16,0 0 0,0 0 15,0-36-15,-1-36 16,1 72-16,-36-35 15,36-1-15,-36 0 0,36 0 16,-36 1-16,35-37 0,-35 0 16,36 37-16,-36-37 15,0 36-15,0 1 0,-36-1 16,1 36 15,35 36-15,0-1-1,0 1-15,0 0 16,0 0-16,0 35 0,0-35 16,0 0-16,35 35 0,-35-35 15,0 0-15,36 0 0,0-1 16,0 37-16,0-36 16,-1 0-16,1-36 0,0 35 0,0-35 15,-1 0 1,1 0-16,36-35 0,-37-1 15,1 0-15,-36 0 16,36 36-16,-36-36 0,36-35 16,0 35-16,-36 0 0,0-35 0,35 35 15,-35 0-15,0 0 0,0-35 16,0 35-16,0 0 0,0 1 16,0-1-16,-35 0 0,-1 0 15,36 1 1,-36 35-16,36 35 15,0 1 1,0 0 0,0 0-16,0-1 15,0 1-15,0 36 0,0-37 16,36 37-16,-36-36 0,0 0 0,36-1 16,-1 1-16,-35 0 0,36 0 15,0-1-15,0 1 16,-1-36-16,1 36 0,0-36 15,0 0-15,0-36 16,-1 36-16,-35-36 0,72-35 16,-36 35-16,-36 0 0,35 1 15,-35-1-15,0 0 0,36 0 16,-36 0-16,-36 1 31,36-1-15,0 72-1,0-1 1,36 1 0,-36 0-16,36 0 15,0-36-15,-36 36 16,71-36-16,-35 0 0,0 0 16,0-36-16,-1 36 0,1-36 0,0 36 15,35-36-15,1 0 16,-36 1-16,35-1 15,-35 0-15,0 0 16,-36 1-16,0-1 16,0 0-1,-36 36-15,0-36 16,1 36 0,-1 36-1,0 0-15,36 0 16,-36-1-16,36 1 0,0 0 15,0 0-15,-36-1 0,36 1 16,0 0-16,0 0 0,36-36 16,-36 36-16,36-1 15,0-35 1,0 0-16,-1-35 0,1-1 0,0 36 16,0-36-16,-36 0 0,35 0 15,-35 1-15,36-37 0,-36 1 16,36 35-16,-36 0 0,0-35 15,0 35-15,0 0 0,0-71 16,0 71-16,0 0 0,-36 0 0,36 1 16,-36 35-16,36-36 0,0 0 15,-35 36-15,35-36 16,0 72 15,35 0-15,-35 0-16,36 35 0,0 36 15,-36-71-15,36 72 16,0-73-16,-1 1 0,-35 36 16,36-37-16,-36 1 0,36 0 15,0 71-15,-36-71 0,35-36 16,-35 36-16,0 0 0,36-36 16,-72 0 30,36-36-46</inkml:trace>
  <inkml:trace contextRef="#ctx0" brushRef="#br1" timeOffset="198243.71">5617 14561 0,'-36'0'16,"36"-36"46,0 0-46,36 36-16,-36-36 0,0 1 16,0-37-16,0 36 15,0 1-15,0-1 0,0 0 16,0 0-16,0 0 0,0-35 15,0 35-15,0 0 16,0 1-16,-36 35 0,36-36 0,0 0 16,0 72 15,0 0-15,0 35-16,36-35 15,-36 35-15,0-35 0,0 36 16,35-36-16,-35-1 0,0 37 15,0-36-15,36 35 0,-36-35 16,0 0-16,0-1 0,0 1 16,0-72 15,0 1-31,-36-1 16,36 0-1</inkml:trace>
  <inkml:trace contextRef="#ctx0" brushRef="#br1" timeOffset="198947.23">5509 14346 0,'-36'0'16,"1"0"-16,35 36 16,-36-36-1,36 36-15,36-36 32,-1 0-32,-35-36 0,36 36 15,0-36-15,36-35 0,-37 35 16,1 36-16,-36-36 0,36 0 15,0 0-15,-1 1 16,37-37-16,-36 36 16,-36 1-16,35 35 15,-35 35 32,0 1-47,0 36 16,0-37-16,36 37 0,-36-36 15,0 0-15,0-1 0,36 1 16,-36 0-16,0 0 0,0-1 16,36-35-1,-36-35 1,0-1 0,36 36-16,-36-36 0,35-35 15,-35 35-15,36 36 16,-36-36-16,36 36 15,0 0 1,321-72 78,-357 37-79,0-1-15,0 0 16,-35 0 0,-1 36-16,36-35 15,-36 35 1,36 35-16,-36-35 16,36 36-16,0 0 0,0 0 15,0 35-15,0 1 16,36-36-16,-36-1 0,36 1 15,0 0-15,-1-36 16,1 0-16,0 0 16,0 0-16,0-36 0,-1 36 15</inkml:trace>
  <inkml:trace contextRef="#ctx0" brushRef="#br1" timeOffset="202123.63">11519 13201 0,'36'0'16,"-36"-35"-16,36 35 15,-36 35 1,0 1-16,36-36 0,-36 36 15,0 0-15,35-1 16,-35 1-16,0 36 0,0-37 16,0 1-16,0 0 0,0 0 15,0 0-15,0 35 0,36-35 16,-36 0-16,36-36 16,0 0-1,0-36-15,-1 36 16,1-36-16,0 0 15,0 36-15,-1-71 0,1 71 16,-36-36-16,36 36 16,-36-36-16,0 0 15,-36 36 17,36-35-32,0 70 31,0 1-16,0 0-15,0 0 16,0 0-16,0-1 0,36 1 16,-36 0-16,0 0 15,0-1-15,36-35 16,-36 36-16,-36-72 31</inkml:trace>
  <inkml:trace contextRef="#ctx0" brushRef="#br1" timeOffset="202299.53">11734 13523 0,'-36'0'16,"0"36"-16,1-36 16,35-36 15,35 36-31,-35-36 0,72 1 15,-36-1-15,0 36 0,-1-36 0,1 0 16,36 36-16,-37-35 0</inkml:trace>
  <inkml:trace contextRef="#ctx0" brushRef="#br1" timeOffset="202431.45">12235 13201 0,'0'36'0,"-36"-36"31,36-36-16,36 36 17,-36-35-32</inkml:trace>
  <inkml:trace contextRef="#ctx0" brushRef="#br1" timeOffset="203168.03">12557 13452 0,'0'71'63,"36"-35"-48,-36 0-15,35 0 0,-35-1 16,0 1-16,36 0 15,-36 0-15,36-36 0,-36 35 16,36-35 0,35-429 77,-71 393-93,-36 36 16,1 0-16,-1 36 16,0 0-16,36 0 15,-36-36-15,36 35 0,0 1 16,0 0-16,36-36 16,0 0-1,0 0-15,-36-36 0,35 36 16,1-36-16,0 36 0,0-35 15,0-1-15,-1 0 0,1 0 16,0 1 0,-36 70-1,0 1 1,0 0 0,0 0-16,0-1 15,36 1-15,-1 0 16,1-36-1,0-36 1,0 0-16,0 1 16,-1-1-16,1 0 15,0 0-15,-36 1 16,36 35-16,-1 0 16,-35 35-1,36-35-15,-36 36 16,36-36-16,-36 36 15,36-36-15,-1 0 16</inkml:trace>
  <inkml:trace contextRef="#ctx0" brushRef="#br1" timeOffset="199547.89">7584 14060 0,'0'36'32,"36"-72"-1,-36 0-16,0 0 1,0 1-16,36-1 16,-36 0-16,0 0 0,0 0 15,0 1-15,0-37 16,0 36-16,0 1 0,0-1 0,0 0 16,0 0-16,-36 36 15,36 36 16,0 36-15,36-37-16,-36 37 0,0-1 16,35-35-16,-35 0 0,0 36 15,36-37-15,-36 73 0,36-73 16,-36 1-16,0 0 0,36 0 16,-36 0-16,0-1 0,36-35 15,-36 36-15,35-36 0,-35-36 16,36 1-1,-36-1-15,0 0 16,0 0-16</inkml:trace>
  <inkml:trace contextRef="#ctx0" brushRef="#br1" timeOffset="201404.04">7691 14024 0,'0'36'15,"-35"-36"-15,-1 0 16,72-36 15,-1 0-31,1 1 16,0 35-16,0-36 15,35 0-15,-35 0 0,0 0 16,0 36-16,-36-35 0,35 35 16,1 0-16,36-36 0,-36 36 15,-1 36-15,1-36 16,-36 71-16,36-35 0,-36 0 15,0 35 1,0-35-16,0 0 0,0 35 16,0-35-16,-36 0 0,36 0 15,0 0-15,0-1 0,-36 1 16,1-36 0,35-71-1,0 35-15,0 0 16,0 0-16,0 0 0,35-35 15,-35 35-15,0 0 0,36 1 16,-36-1-16,36 0 0,-36 0 0,71 0 16,-35 1-16,0 35 15,0 0-15,-1 0 16,37 0-16,-36 0 0,0 0 16,-1 35-16,1-35 0,-36 36 0,36-36 15,35 36-15,-35 0 0,0 0 16,0-36-16,35 0 15,-35 0 1,0 0 0,-36-36-16,0 0 15,0 0 1,-36 0-16,36 1 16,-36 35-1,36-36 1,-35 36-16,35 36 15,-36-36-15,36 71 0,-36-71 16,36 36-16,0 0 0,-36 0 0,36-1 0,0 1 16,-36 0-16,36 0 15,0-1-15,0 1 16,36 0 0,0-36-1,0 0-15,-36-36 0,36 0 16,-1 1-16,1-1 0,-36 0 15,36 0-15,-36 1 16,36-1-16,-1 0 0,-35 0 16,0 0-16,36 36 0,-36-35 15,0 70 17,36-35-32,-36 36 15,0 0 1,0 0-16,36 0 0,0-1 15,-36 1 1,35-36-16,-35 36 0,36-36 16,0-36-1,-36 0-15,36 1 16,-1 35-16,1-72 16,-36 36-16,36 0 0,0 1 15,-36-1-15,36 0 0,-1 36 16,1 0-1,-36 36 1,36 0 0,-36 35-1,0-35 1,0 0-16,0 0 16,36-36-16,-36-36 31,0 0-31,35 0 15,-35 0 1,36 1-16,-36-1 0,36 36 16,-36-36-16,36 36 0,-1-36 15,1 1 1,0 35-16,0 0 16,0 0-16,-1 35 0,1-35 15,-36 36 1,36 0-16,0 0 0,-36-1 15,35-35-15,-35 36 0,36 0 16,0 0-16,0-36 16,-36 36-16,36-36 0,-36-36 15,35 36-15,1-36 16,-36 0-16,36 0 16,-36 1-16,36-37 15,-36 36-15,35 1 0,-35-1 16,0 0-16,0-36 15,0 37-15,-35 35 32,-1 35-17,0 1 1,36 0-16,0 0 0,0 0 16,0-1-16,0 1 15,0 0-15,36-36 0,0 36 16,-1-36-1,1 0-15,0 0 16,-36 35-16,36-35 16,-36 36-16,0 0 15,-36-36-15,36 36 16,-36-36-16,36 36 16,-36-36-16,1 0 15,-1 0 1,36-36-1,0 0 1,36 0-16,-36 0 0,35 1 16,1-1-16,0 0 15,0 36-15,0-36 0,-36 1 16,35 35-16,1-36 0,36 0 16,-37 0-16,1 36 0,0 0 15,0-36 1,-1 36-16,1 0 15,0 0-15,-36 36 16,0 0-16,0 0 16,0 0-16,0-1 15,36 1-15,-36 0 0,0 0 16,0-1 0,36-35-16,-1 0 31,-35-35-31,36-1 0,-36 0 15</inkml:trace>
  <inkml:trace contextRef="#ctx0" brushRef="#br1" timeOffset="201571.94">11126 13130 0,'0'-36'16,"-36"36"-1,36-36 1,36 36 0</inkml:trace>
  <inkml:trace contextRef="#ctx0" brushRef="#br2" timeOffset="-211257.34">-358 16027 0,'0'36'47,"0"-72"31,0 1-62,0-1-1,0 0 17,0 72-1,0 0-16,0-1-15,0 1 16,0 36-16,0-36 16,0 35-16,36 1 15,-36-37-15,0 37 16,0 0-16,36-37 0,-36 37 16,0-36-16,0-1 15,35-35-15,-35 36 16,0 0-1,-35-36 1,-1 36-16,0-36 16,0 0-16,1 0 15,-1 0 1,0 0-16,36-36 0,-36 36 16,36-36-16,0 0 0</inkml:trace>
  <inkml:trace contextRef="#ctx0" brushRef="#br2" timeOffset="-210707.65">-394 16063 0,'36'0'16,"0"0"-1,0 36 1,-36 0 0,35 0-16,-35-1 15,36 1-15,-36 36 16,36-37-16,0 1 16,0-36-16,-36 36 15,35-36-15,1-36 16,0 0-16,-36 1 15,36-1-15,-36 0 16,35 0-16,-35 1 16,36-37-16,-36 0 15,0 37-15,0-1 16,0 0-16,0 0 0,36 36 31,-36 36-31,36 0 16,-36 0-16,0-1 15,36 37-15,-36-36 0,35 35 16,1 37-16,-36-37 0,36-35 0,143 322 47</inkml:trace>
  <inkml:trace contextRef="#ctx0" brushRef="#br2" timeOffset="-210184.95">787 16421 0,'0'-72'31,"-36"72"-31,36-35 0,-36 35 0,1 35 16,35 1-1,-36 0-15,36 0 16,0 0-16,0-1 0,0 1 15,0 0-15,-36 0 0,36-1 16,36 1-16,0-36 16,-1 0-1,1-36 1,0 1-16,-36-1 16,36 0-16,-36 0 15,35 36-15,-35 36 16,36 0-1,-36 0-15,36-1 16,-36 1-16,36-36 16,0 0-1,-1-36-15,1 1 16,36-37-16,-72 36 0,35-71 16,1 35-1,0 37-15,-36-73 16,36 1-16,-36 71 0,0 0 15,-36-71-15,36 71 0,-36 36 0,36-35 16,0-1-16,-36 36 0,36-36 31,72 608 32,-72-393-48,36-107-15,-36-1 0,0-35 16,0-72 0</inkml:trace>
  <inkml:trace contextRef="#ctx0" brushRef="#br2" timeOffset="-208976.64">1073 16385 0,'-36'0'16,"1"0"-16,70 0 31,1 0-15,0-36-16,0 36 15,-1-35-15,1-1 16,36 0-16,-1-35 16,-35 35-16,36-36 0,-1 36 15,-35 1-15,0-1 16,0 0-16,-1 72 47,-35 0-32,0-1-15,36 1 0,-36 36 16,36 35 0,-36-35-16,0-1 0,0 37 15,0-73-15,36 1 16,-36 0-16,0 0 15,0-72 1,0 0-16,35 0 16,-35 1-16,0-1 0,0 0 15,36 0-15,-36 0 16,36 1-16,-36-1 0,36 36 16,0 0-16,-1 36 15,1-1-15,-36 1 16,36 0-16,0-36 15,-1 36-15,1-36 16,0 36-16,35-36 16,-35-36-16,0 0 0,0 0 15,0 36-15,-36-36 0,35 1 16,1-1-16,0-36 16,-36 37-16,0-1 0,0 0 15,-36 36-15,0-36 16,36 0-16,-35 36 15,-1 0-15,36 36 0,-36-36 16,36 36-16,0 0 16,0 0-16,-36-36 0,36 35 15,0 1-15,0 0 0,0 0 16,36-36-16,0 35 0,-36 1 0,36-36 16,-36 36-16,35-36 15,1 0-15,0-36 16,0 0-16,-1 1 15,1-37-15,0 36 16,0 1-16,-36-1 16,36 0-16,-36 72 47,0 0-47,0-1 15,35-35-15,-35 36 16,0 0-16,36 0 0,0-1 15,0 1 1,-1-36 0,1 0-16,0-36 15,0 1-15,-36-1 16,36 0-16,-1-35 0,1 35 16,-36 0-1,36 36-15,-36 36 31,0 35-31,36-35 16,-36 0-16,0 0 16,35-1-16,-35 1 0,36 0 15,0-36 1,0 0 0,-1-36-1,-35 0-15,36 1 16,-36-1-16,0 0 0,0 0 15,36 1-15,0 35 16,-36 35 0,0 1-1,36 0-15,-36 0 16,35-1-16,1 1 16,0-36-16,0 0 15,-1 0-15,-35-36 0,36 36 16,0 0-16</inkml:trace>
  <inkml:trace contextRef="#ctx0" brushRef="#br2" timeOffset="-208117.13">4042 16171 0,'36'-36'16,"-36"0"-16,0 0 15,0 0-15,0 1 16,0-1 0,-36 36-16,1 0 15,-1 36 1,0 35-1,36-35-15,-36 0 16,1 35-16,35-35 0,-36 36 16,36-37-16,0 1 15,36 0-15,-1-36 16,1 0-16,-36-36 16,36 36-16,0-36 0,-1 1 15,1-1-15,0-36 0,0 37 16,-36-37-16,0 36 15,36 36-15,-36-36 16,0 72 0,-36 0-1,36 0-15,0 0 0,0-1 16,36-35-16,-36 36 16,35-36-16,1 0 15,0-36 1,0 1-16,-1-1 0,1 0 15,0 0-15,0-71 16,0 35-16,-36 37 0,35-73 16,-35 1-16,0 71 15,36 0-15,-36-35 16,0 35-16,0 0 0,0 1 16,0 70 15,36 37-31,-36-1 15,0-35-15,0 72 16,36-37-16,-36 1 16,0-1-16,35 1 15,-35-37-15,0 1 0,36 0 16,0-36-16,0 0 0,-1 0 16,1 0-1,0-36-15,0 0 0,0 1 16,-1 35-1,-35 35 1,0 1 0,0 0-1,36-36-15,0 36 16,-36 0-16,36-36 0,-1 0 16,1 0-1</inkml:trace>
  <inkml:trace contextRef="#ctx0" brushRef="#br2" timeOffset="-207930.24">4758 16027 0,'-36'0'0,"36"-35"46,36 35-46,0-36 16,-1 0-16,1 36 0,0-36 16</inkml:trace>
  <inkml:trace contextRef="#ctx0" brushRef="#br2" timeOffset="-207788.32">5008 15741 0,'0'-35'47,"0"-1"-16</inkml:trace>
  <inkml:trace contextRef="#ctx0" brushRef="#br2" timeOffset="-205937.38">5617 15813 0,'0'-36'0,"35"36"15,-35-36-15,0 1 16,0-1-16,0 0 31,0 72-15,0 35 0,0 1-16,0-36 15,0 71-15,0-71 0,0-1 16,0 1-16,0 0 0,0 0 15,36 0-15,0-1 16,35-35-16,1 0 16,-1-35-16,-35-1 0,36-36 15,-36 36-15,-1 1 0,1 35 16,-36-36-16,36 0 0,-36 0 16,0 1-16,0-1 15,-36 0-15,0 36 16,36 36-16,-35 0 15,-1-36-15,36 35 0,-36-35 16,36 36-16,0 0 0,-36-36 16,36 71-16,0-35 15,36 0-15,0-36 16,0 0-16,-1-36 16,1 0-1,0 36-15,-36-35 0,36-1 16,-1 0-16,-35 0 15,36 36-15,-36-35 16,36 35-16,-36 35 0,0 1 16,0 0-1,36 0 1,0-1-16,-1-35 16,1 0-16,-36-35 15,36 35-15,0-36 0,-1 0 16,1-35-16,0-1 15,-36 36-15,36-35 0,0-37 16,-36 73-16,0-73 16,0 73-16,0-1 0,0 0 15,0 0-15,0 0 0,0 1 16,-36-1-16,0 36 16,36 36-1,0-1-15,0 37 16,0-36-16,0 0 0,0-1 15,0 37-15,0-36 0,0 35 16,0 37-16,36-37 0,-36-35 16,36 35-16,-1-35 0,-35 0 15,36-36-15,0 0 0,0 36 16,-1-36-16,73-36 16,-37 0-16,-35 0 0,71 1 15,-35-37-15,-72 36 16,71-71-16,-35 71 0,-36 0 0,0 1 15,36-1-15,-36-36 16,0 37-16,0-73 16,0 37-16,0 35 0,-36-36 15,0 37-15,36-1 0,-35 36 16,35-36-16,0 72 16,-36-36-1,36 36-15,0 35 16,0-35-16,0 71 0,0 1 15,0-73-15,0 73 16,0-73-16,0 1 0,0 0 0,0 0 16,0 0-16,36-1 0,-36 1 15,35-36 1,1 0-16,0 0 0,0 0 16,0 0-16,-1-36 0,1 1 15,0-1-15,0 0 16,-1 0-16,1 36 0,-36 36 15,36-36 1,-36 36-16,0 0 16,36-1-16,-36 1 15,36-36 1,-1 0-16,1 0 0,0 0 16,0-36-1,-36 1-15,35 35 16,-35-36-16,36 36 0,-36-36 15,36 0-15,-36 0 16,0 1-16,0-1 31,-36 1216 79,36-1108-95,-36 0-15,1-1 0,35-35 16,-36-36-16,0 0 16,0 0-1,36-36-15,-35 36 16,35-36-16,-36 36 0,36-35 15,0-1-15,-36 0 0,36-36 16,0-35 0,36 71-16,0-71 0,-1-36 15,-35 107-15,72-71 16,-72 71-16,36-36 0,-1 37 16,-35-1-16,36 36 0,-36-36 0,36 0 15,-36 1 1</inkml:trace>
  <inkml:trace contextRef="#ctx0" brushRef="#br2" timeOffset="-205260.76">8622 15956 0,'0'36'16,"0"-1"-1,0 1-15,35-72 47,1 1-31,-36-1-1,0 0-15,-36 36 32,1 0-32</inkml:trace>
  <inkml:trace contextRef="#ctx0" brushRef="#br2" timeOffset="-205469.65">8693 15634 0,'-36'-36'31,"36"72"1,0 0-32,-35-36 15,35 36-15,0-1 16,0 1-16,35-36 31,-35-36-31,36 1 16,-36-1-1,0 0-15,36 36 0,-36-36 16,-36 36 15,36 36-31,0 0 16,0 0-16,-36-1 15</inkml:trace>
  <inkml:trace contextRef="#ctx0" brushRef="#br2">9158 14847 0,'-36'0'15,"36"-36"1,-35 36 15,35-36-15,0 72 78,35 0-94,-35 0 15,36-1-15,-36 73 16,36-72-16,-36 71 0,36 36 16,-36-71-16,36 71 15,-1-36-15,-35-35 16,36 71-16,-36-36 15,36-36-15,0 37 16,-36-1-16,35-35 0,1-1 16,0 37-16,-36-73 15,0 1-15,36 36 0,-36-37 16,36 1-16,-36 0 0,0 0 16,35 0-16,-35-1 15,0 1-15,0-72 63,0 1-48,-35 35-15</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6:46:25.402"/>
    </inkml:context>
    <inkml:brush xml:id="br0">
      <inkml:brushProperty name="width" value="0.06667" units="cm"/>
      <inkml:brushProperty name="height" value="0.06667" units="cm"/>
      <inkml:brushProperty name="fitToCurve" value="1"/>
    </inkml:brush>
  </inkml:definitions>
  <inkml:trace contextRef="#ctx0" brushRef="#br0">251 648 0,'-36'0'31,"0"0"-15,0 0 0,1 0-1,-1 0 17,0 0-17,0 36 1,72-36 46,0 0-46,0 0-16,-1 0 0,1 0 16,36 0-16,-37 0 0,37 0 15,-36 0-15,35 0 0,1-36 16,35 36-16,-71 0 15,36 0-15,-1 0 0,-35 0 0,35 0 16,37 0-16,-37 0 0,-35 0 16,36 0-16,-37 0 0,37 0 15,35 0-15,-71 0 0,36-35 16,-1 35-16,-35 0 0,35 0 16,73-36-16,-73 36 0,-35-36 15,35 36-15,1 0 0,0 0 0,35-36 16,-36 36-16,-35-35 0,36 35 15,-36 0-15,35 0 0,36-36 16,-71 36-16,36-36 0,-37 36 16,37 0-16,35-36 15,1 36-15,-37-36 0,37 36 16,-73 0-16,37 0 0,-36 0 16,35 0-16,37 0 0,-73 0 15,1 0-15,36 0 0,-37 0 16,37 0-16,0 0 15,-37 0-15,37 0 0,-36 0 0,35 0 0,-35-35 16,71 35-16,-71 0 0,0-36 16,35 36-16,-35 0 0,36 0 15,-1 0-15,1-36 0,-36 36 16,-1 0-16,37 0 0,-36 0 16,71-36-16,-71 36 0,0 0 15,-1 0-15,37-35 0,-36 35 16,71 0-16,-71 0 0,-1-36 15,1 36-15,0 0 0,0 0 16,35 0-16,-35 0 0,0 0 16,0 0-16,-1 0 15,1 0-15,0 0 0,0 0 16,0-36-16,-1 36 16,1 0-1,0 0 1,0 0-1,-1 0 1,1 0-16,0 0 16,0 0-1,0 0 1,-1 0 0,1 0 15,-36-36-31,0 0 47,36 36-47</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6:48:08.666"/>
    </inkml:context>
    <inkml:brush xml:id="br0">
      <inkml:brushProperty name="width" value="0.06667" units="cm"/>
      <inkml:brushProperty name="height" value="0.06667" units="cm"/>
      <inkml:brushProperty name="fitToCurve" value="1"/>
    </inkml:brush>
  </inkml:definitions>
  <inkml:trace contextRef="#ctx0" brushRef="#br0">256 580 0,'-36'0'0,"0"0"31,1 0 1,-1 0-17,0 0 1,0 35 0,0-35-1,36 36 1,36-36 15,0 0-15,0 0-16,0 0 15,-1 0-15,1 0 0,0 0 16,0 0-16,35 0 16,-35 0-16,35-36 0,-35 36 0,36 0 15,35-35-15,-35 35 0,-1-36 16,-35 36-16,36 0 0,-1 0 15,72-36-15,-71 36 0,-1-36 16,-35 36-16,36 0 0,-1-35 16,36 35-16,-71 0 0,36-36 15,-1 36-15,-35 0 0,71-36 0,-35 0 16,0 36-16,-37-36 0,37 36 16,-1-35-16,37 35 0,-37-36 15,-35 36-15,36 0 16,-37-36-16,37 36 0,0 0 0,-1 0 15,-35 0-15,0 0 0,-1 0 16,37 0-16,-36 0 0,-1 0 16,1 0-16,0 0 0,0 0 15,71-36-15,-71 1 0,35 35 16,-35 0-16,0-36 0,0 36 16,71-36-16,-71 36 0,0 0 0,-1 0 15,1 0-15,0 0 0,0 0 16,0 0-16,-1 0 15,1 0-15,36 0 0,-37 0 16,1 0-16,0 0 16,0 0-16,-1 0 0,37 0 0,-36 0 15,0-36-15,-1 36 16,1 0-16,0 0 0,0 0 16,-1 0-16,1 0 0,36 0 15,-36 0-15,-1 0 16,1 0-16,0 0 0,0 0 15,35 0-15,-35 0 0,0 0 16,0 36-16,-1-36 16,1 0-16,0 0 15,0 0-15,-1 0 16,1 0-16,0 0 16,0 0-16,0 0 15,-1 0-15,1 0 16,0 0 15</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6:50:08.06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143 680 0,'-36'0'0,"0"0"31,36 36 0,-36-36-31,1 0 47,35 36-47,0-1 31,0 1 16,35-36-47,1 0 16,0 0-16,0 0 15,35-36 1,1 36-16,-36 0 0,-1 0 0,37-35 16,-36 35-16,-1 0 15,1 0-15,0 0 16,0 0-16,35 0 16,37-36-16,-73 36 0,37 0 15,-36-36-15,0 36 0,-1 0 16,1 0-16,0 0 0,0-36 15,-1 36-15,37 0 16,-36 0-16,0 0 16,35 0-16,-35-36 0,35 36 15,-35 0-15,0 0 16,0 0-16,0 0 0,-36-35 16,71 35-16,1 0 15,-1 0 1,-35 0-16,0 0 0,35 0 15,-35 0-15,0 0 16,0 0-16,-1 0 16,1 0-16,36-36 15,-1 36-15,-35 0 0,36-36 16,-1 36-16,-35 0 16,0 0-16,35 0 0,-35 0 0,0 0 15,0 0-15,-1 0 16,1-36-16,36 36 15,35 0-15,-71-35 0,35 35 16,1 0 0,-36-36-16,35 36 0,1 0 15,-37 0-15,1 0 0,36 0 16,-36 0-16,-1 0 0,1 0 16,-36-36-16,36 36 0,0 0 15,35 0-15,1 0 16,-36 0-16,35 0 15,-35-36-15,0 36 0,-1 0 16,1 0-16,0 0 0,0 0 16,0 0-1,-1 0-15,1 0 0,0 0 0,0 0 16,-1 0-16,1 0 16,0-35-16,35 35 15,1 0-15,-36 0 16,35 0-16,-35 0 15,0 0-15,0-36 16,-1 36-16,1 0 0,36 0 16,35 0-16,-71 0 0,0 0 15,35 0-15,-35 0 0,0 0 16,0 0-16,-1 0 16,1 0-16,36 0 15,-1 0-15,-35 0 0,35 0 16,1 0-16,-36 0 15,0-36-15,35 36 16,-35 0-16,0 0 0,35 0 16,-35 0-16,0 0 0,0 0 15,-1 0-15,1 0 16,0-36-16,0 36 16,-1 0-16,1 0 0,0 0 15,0-36-15,0 36 16,-1 0-16,1 0 15,0-35 17,0 35-17,-1 0 1,1 0 0,0-36 15,0 36-16,0 0 1,-1 0 15,1-36-15,0 36 0,0 0 30,-1 0 17,1 0-32,0 0-15,0 0-16,-1-36 31,1 36 0,0 0 63</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3:37:54.219"/>
    </inkml:context>
    <inkml:brush xml:id="br0">
      <inkml:brushProperty name="width" value="0.05292" units="cm"/>
      <inkml:brushProperty name="height" value="0.05292" units="cm"/>
      <inkml:brushProperty name="color" value="#FF0000"/>
    </inkml:brush>
  </inkml:definitions>
  <inkml:trace contextRef="#ctx0" brushRef="#br0">23416 1265,'24'-74,"1"-1,0 1,0 49,0 0,-1-24,-24 24,25 25,-25 25,0-1,0 26,0-25,0 0,25 49,-25-24,0 24,25 25,0-24,-1 49,1-50,25 25,-25 25,24-49,-24-1,-25 1,25-26,0 26,-25-51,0 1,0 0,0 0,0 0,0-1,-25 1,-25-25,25 0,1 0,-1 0,-25 0,25 0,1-25,-1 25,0 0,25-24,-25 24,25-25,0 0,0-49,0 49,0 0,25-25,0 26,-25-1,25-25,-25 25,24 1,-24-1,25 25</inkml:trace>
  <inkml:trace contextRef="#ctx0" brushRef="#br0" timeOffset="2534.1">24160 1761,'0'75,"25"49,-25-50,0 0,0-24,0 0,0-26,0 1,0 0,0 0,0 0,0-1,0 1,0 0,24-25,-24-25,25 0,0-99,0 25,-25 50,0 24,25-25,-25 1,24 24,-24 0,0 0,0-24,25 24,0 0,0 25,0 0,-1 0,26 25,-25 0,-25-1,25 26,-1-25,1 24,0 1,-25-25,25 24,-25-24,25 0,-25 0,24 0,-24-1,25 1,-25 0</inkml:trace>
  <inkml:trace contextRef="#ctx0" brushRef="#br0" timeOffset="4476.4">22175 2952,'0'-50,"0"1,25 24,-25 0,25-25,-25 26,0-1,0 0,-50 25,26 0,-1 0,-25 0,1 0,-1 0,25 50,-24-50,24 49,0-24,-25 25,26-1,24-24,-25 25,25 24,0-24,0-1,0 26,0-1,0-24,0-1,25 1,-25 24,0-24,0-25,24 24,-24-24,0 25,0-25,0-1,0 1,0 0,0 0,0 0,0-1</inkml:trace>
  <inkml:trace contextRef="#ctx0" brushRef="#br0" timeOffset="5584.3">21481 3473,'74'0,"25"0,-24 0,-50 0,24 0,1 0,-25 0,0 0,-1 0</inkml:trace>
  <inkml:trace contextRef="#ctx0" brushRef="#br0" timeOffset="8308.84">22151 3423,'49'0,"1"0,-1 0,-24 0,25-25,-25 25,-1-25,-24 1,25 24,0-25,-25 0,0 0,0 0,0 1,-25 24,0 0,1 0,-26 0,25 0,-49 24,49 26,0-50,0 74,-24-49,24 0,0 49,0-24,25-25,-24 0,24-1,0 1,0 0,0 25,74-25,-24-1,49 1,-25-25,25 0,-24 0,24-25,25 1,-74 24,-1-25,1 0,-25 25,0 0,-1-50,1 50,25-25,-50 1,0-1,0 0,25 25,-25-25,0 0,0-24,-25 24,0 25,0 0,-24 0,24 0,-25 0,25 25,1 49,-1-49,25 0,0 24,0-24,0 25,0-25,0 24,0-24,25-25,-1 0,1 0,0 0,0 0,0 0,-25-49,24 24,1 0,-25-25,25 1,0 24,-25 0,25 25,-25 25,24-25,1 25,0-1,0-24,0 0,-1 0,1 0,25 0,-25-49,-1-1,26-24,-50-1,25-24,-25 25,0-1,0 1,0 24,0 1,0 24,0-25,0 26,0-1,-25 25,25 49,0 26,0-26,0 26,0-26,0 26,0-26,0 1,0 0,25-1,-25-24,25 0,-25 24,0-24,0 0,0 0,0 0,24-25,-24 24,0 1,0 0,25-25,0 25,-25 0,25-25,-25 25</inkml:trace>
  <inkml:trace contextRef="#ctx0" brushRef="#br0" timeOffset="9532.87">23143 3150,'25'-25,"-1"25,26-24,-25 24,0 0,-1 0,26-25,-25 25,0 0,24-25,-24 25,0 0,0 0,-1 0,-24-25,25 25,0 0,-25-25,25 25</inkml:trace>
  <inkml:trace contextRef="#ctx0" brushRef="#br0" timeOffset="13352.2">23738 3225,'0'24,"0"51,-50-26,50 1,-24-25,24 24,0-24,0 0,0 0,0 24,0-24,24 0,-24 0,25-25,-25 25,25-25,0 0,0 0,-1 0,26 0,0-25,-50 0,25 0,-1-24,1-1,0 25,-25 0,0-49,0 49,25 0,-25 1,0-1,0-25,0 25,0 1,25 24,-25 24,24 26,-24 0,25-50,-25 24,0 1,25 0,-25 0,25-25,-25 25,0-1,25 1,-1 0,1-25,0 25,0 0,0-25,-1 0,1 0,0-25,25 25,-50-50,24 50,1-25,0-24,0-1,-25 25,25-24,-25 24,24 0,-24-74,0 74,0 0,0 1,0-1,0 0,0 0,-24 25,-1-25,0 25,0 0,25 25,0 0,0 0,0 0,25-25,-25 24,25 1,0-25,-1 25,1-25,-25 25,50 0,-25-1,-1 1,1 0,-25 0,25 0,-25-1,25-24,-25 25,25-25,-25 25,0 0,24-25,1 25,0-25,0 0,25 0,-1 0,-24-25,0-25,24 25,1-49,-25 49,-25 0,0-24,25 24,-1 0,-24-24,0-1,0 0,0 26,0-26,0 25,0 0,0 1,-24 24,24-25,-25 25,0 0,0 25,0-25,25 24,0 1,0 0,0 0,0 0,0 24,0 1,0-1,0-24,25 25,0-25,-25-1,25 1,0 0,-1-25,-24 25,25-25,-25 25,25-25,0 0,0 24,-1 1,1-25,25 0,-1 0,-24 0,0 0,0-25,0 1,-1-1,26 0,-25 0,24 0,-49-24,50-1,-50 25,25 1,0-26,-1 25,-24 0,0-24,0 24,0 0,0 0,0 1,-24 24,-1 0,25 24,0 1,0 0,0 0,0 0,49-1,-24 1,25 0,-25 0,-25 0,49-25,-49 24,25-24,0 50,0-50,-25 25,25-25,-1 25,-24-1,0 1,25 0,-25 0,0 0,0-1,0 1,-25 25,1-50,-1 25</inkml:trace>
  <inkml:trace contextRef="#ctx0" brushRef="#br0" timeOffset="26003.11">27285 1191,'-25'0,"-24"24,49 1,-50 0,50 25,-25-26,1 1,24 0,0 25,0-1,24-24,-24 0,50 0,-25-1,24-24,1 0,-25 0,0 0,-1 0,1 0,0 0,0 0,-25-24,0-1,0 0,0 0,0 0,0-24,-25-1,0 25,25 1,-25-1,1 25,24-25,-25 25,25-25,-50 25,50-25,-25 25,1-24,-1 24,0 0,25-25,-25 25,0 0,75 0,0 0,-26 0,26-25,0 25,24 0,-49 0,0 0,-1 0,1 0,0 0,0 0,0 0,-1 0,-24 50,0-26,0 1,0 0,0 0,0 0,25 24,-25-24,0 25,0-26,25 1,0 0,0 0,-25 0,24-25,1 0,0 0,25 0,-26-50,26 0,-25 1,0-1,-25-24,24 49,1 0,-25 0,0 1,25-1,-25 0,25 25,-25-25,0 75,25-1,0 1,-25-25,24 24,1 26,0-50,0-1,-25 1,25 0,-1 0,1 0,0-1,25-24,-26-24,100-76,-74-24,-25 75,0-50,24-50,-24 50,0-25,0 74,-25 0,0 26,0-26,0 25,0 0,0 1,0-1,-25 25,25 49,0-24,0 25,0 49,0-25,0 1,0-1,0-24,0-1,0 1,0-25,0 0,0-1,25 1,-25 0,0 0,0 0,24-25,1 0,0 24,0-24,24 0,-24 0,0 0,0 0,0 0,-1-24,1 24</inkml:trace>
  <inkml:trace contextRef="#ctx0" brushRef="#br0" timeOffset="27075.01">28401 868,'100'0,"73"-25,-49 1,-25 24,-24 0,-26-25,1 25,-25 0,25-25,-1 25,-24 0</inkml:trace>
  <inkml:trace contextRef="#ctx0" brushRef="#br0" timeOffset="30805.71">28004 2133,'0'99,"0"1,0-1,0 0,0-25,0 1,0-25,0-1,0-24,0 49,25-24,-25-25,50 49,-25-74,-25 25,49 0,-24-25,0 0,25 0,-1 0,-24-25,0 25,49-50,-49 1,25-1,-26 1,1 24,0-25,0-24,-25 49,0-25,0 25,0-24,0 24,0 0,-25 0,0 25,0 0,25-24,-24 24,-26 0,25 0,0 24,1 26,-1-25,0 24,25-24,0 50,0-50,0 49,25-74,-25 25,25 0,-1-25,1 24,0-24,0 0,0-24,-1-1,-24 0,25 0,-25 0,0 1,0-1,0 0,0 0,0 0,25 25,0 0,0 50,-1-25,-24 0,25-25,0 0,0 0,0 0,24-75,1-99,24-49,-49 0,0 74,-25 25,0 25,0 49,0 25,0-24,0 24,0 0,0 75,25 49,49 50,-24 49,-1-49,-24-25,0-25,0-49,0 0,-1-1,-24-24,0 25,25-50,-25 24,25-24,-25-24,0-26,25 25,-25 0,0 1,0-1,0 0,25 25,-25-25,24 25,-24-25,25 25,0 0,0 0,0 0,-25 25,24-25,1 50,-25-25,0-1,0 26,0-25,-25 0,1-1,-1 1,-25 0,25-25,1 0,-1 0,0 0,0 0,25-25,-25 0,25 1,0-1,0-25,0 25,0 1,0-1,25 25,-25-25,25 25</inkml:trace>
  <inkml:trace contextRef="#ctx0" brushRef="#br0" timeOffset="32833.93">29790 2431,'25'-25,"-25"0,0 0,0-24,0 24,0 0,0-24,-25 49,1 0,-1 0,0 0,25 24,-25 1,0 0,1 49,24-49,0 25,0-1,0 26,0-26,24 1,1-25,-25 0,50 0,-50-1,49 1,-24 0,50-25,-51 0,26 0,0-25,-1-24,26-1,-26-49,1-1,0-98,-50 99,0 49,0 1,0-1,0-24,0 24,-25 25,25 0,0 1,0-1,0 0,-25 25,25-25,-25 25,25 25,0 25,0-1,0 26,0-1,0 0,25 26,25-1,-26 0,26 0,-25-24,24-26,-49 1,50 0,-25-1,0-49,-1 25</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39:02.54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1145 0,'35'0'78,"1"0"-62,0 0-1,0-36 1,-1 36-16,1 0 15,0 0-15,0 0 16,0 0-16,-36-36 0,35 36 16,1 0-16,0 0 0,0 0 0,-1 0 15,1 0-15,0 0 16,36 0-16,-37 0 16,1 0-16,36 0 15,-37 0 1,1 0-16,0 0 0,0 0 15,0 0-15,-1 0 16,1 0 0,0 0-16,0 0 15,-1 0-15,1 0 16,0 0-16,0 0 16,-1-36-16,73 36 15,-72 0 1,-1 0-1,1 0 1,0 0-16,0 0 0,-1 0 16,1 0-1,0 36-15,0-36 16,0 0 0,-1 0-16,1 0 15,0 0-15,0 0 16,35 0-16,1 0 15,-1 0 1,-35-36-16,0 36 16,0 0-16,35 0 15,-35 0-15,0 0 16,0-36-16,-1 36 0,37 0 16,-36 0-16,-1 0 0,1 0 15,0 0-15,0-35 0,35 35 16,-35 0-16,0 0 0,0 0 15,-1 0-15,1-36 0,36 36 16,-37 0-16,1 0 0,107-36 16,-107 36-16,0 0 15,0-36-15,-1 36 0,1 0 16,0 0-16,0 0 16,0 0-16,-1-35 0,1 35 15,0 0-15,0 0 0,71-36 0,-71 36 16,-1 0-16,1 0 0,72-36 15,-1 0 1,-71 36-16,-1 0 16,1 0-16,0 0 0,0-36 15,0 36-15,-1 0 0,1 0 16,0 0-16,0 0 0,-1 0 0,1-35 16,0 35-16,0 0 15,35 0-15,-35-36 0,0 36 16,0 0-16,-1 0 15,1 0-15,0 0 0,0-36 16,0 36-16,-1 0 0,1 0 0,0 0 16,35 0-16,-35-36 0,0 36 15,0 0-15,-1 0 0,1 0 16,36 0-16,-1 0 16,-35-35-16,0 35 0,0 0 15,-1 0-15,1 0 0,0 0 0,36 0 16,-37 0-16,1 0 0,0 0 15,0 0-15,-1-36 0,37 36 16,-36 0-16,0 0 0,-1 0 16,1 0-16,36 0 15,-1 0-15,-35 0 0,0-36 0,107 36 16,-72 0 0,-35 0-16,0 0 15,0 0-15,35 0 0,1 0 16,-36 0-16,35-36 15,-35 36-15,0 0 0,-1 0 16,37 0-16,0 0 16,-1 0-16,-35 0 15,35 0-15,-35 0 0,0 0 16,0 0-16,0 0 16,35-36-16,-35 36 0,0 0 15,-1 0-15,1 0 0,36 0 16,-37 0-16,1 0 15,0 0-15,0 0 16,35 0-16,-35 0 16,0 0-16,0 0 0,-1 0 15,1 0-15,36 0 16,-36-35-16,-1 35 16,1 0-16,0 0 0,0 0 15,-1 0-15,1 0 0,0 0 16,36-36-1,-37 36-15,37 0 16,-36 0-16,-1 0 16,1 0-16,0 0 0,0 0 15,-1 0-15,1 0 0,0 0 16,0-36-16,0 36 0,35 0 16,-35 0-16,0 0 15,-1 0-15,1 0 0,36 0 0,-36-36 16,-1 36-16,1 0 15,0 0-15,0 0 0,-1 0 16,1 0-16,0 0 16,0 0-16,35 0 0,-35 0 15,0 0-15,0 0 16,35 0-16,1 0 16,-36 0-16,-1 0 0,1 0 15,0 0-15,0 0 0,-1 0 16,1 0-16,36 0 0,-37 0 15,1 0-15,0 0 0,0 0 16,35 0-16,-35 0 16,0 0-16,0 0 0,71 0 15,-35 0 1,-37 0 0,1 0-16,0 0 15,35 0-15,-35 0 16,0 0-16,0 0 15,35 0-15,-35 0 16,0-35-16,0 35 16,-1 0-16,1 0 15,0 0-15,0 0 0,-1 0 16,1 0-16,0 0 16,0 0-16,0 0 15,-1 0 1,1 0-16,0 0 0,0-36 15,-1 36-15,1 0 0,0 0 16,0 0 0,0-36-16,35 36 0,-35 0 15,0-36-15,-1 36 16,1 0-16,0 0 0,0 0 16,0-36-16,-1 36 15,1 0-15,0 0 16,0 0-1,-1 0 1,1-35 0,0 35 15</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6:48:10.117"/>
    </inkml:context>
    <inkml:brush xml:id="br0">
      <inkml:brushProperty name="width" value="0.06667" units="cm"/>
      <inkml:brushProperty name="height" value="0.06667" units="cm"/>
      <inkml:brushProperty name="fitToCurve" value="1"/>
    </inkml:brush>
  </inkml:definitions>
  <inkml:trace contextRef="#ctx0" brushRef="#br0">5760 11198 0,'-36'0'15,"0"0"-15,0 0 16,1 0-1,70 0 64,1 0-79,36 0 15,-37 0-15,1-36 16,0 36-16,0 0 0,35 0 15,1-36-15,-36 36 0,35 0 16,-35-35-16,35 35 0,37 0 0,-37-36 16,1 36-16,-36 0 0,35-36 15,1 36-15,71-36 0,-107 36 16,35 0-16,1-36 0,-1 36 16,-35 0-16,71 0 0,-35-35 15,-1 35-15,-35 0 0,36 0 16,35 0-16,-71 0 0,0 0 15,35 0-15,-35 0 0,0 0 16,71-36-16,-71 36 0,0 0 16,-1 0-16,1 0 0,0 0 15,36 0-15,-37-36 0,1 36 0,0 0 16,0 0-16,35 0 0,-35-36 16,0 36-16,-1 0 0,1 0 15,0 0-15,36-35 0,-37 35 16,1 0-16,0 0 15,0-36-15,-1 36 0,1 0 16,0 0-16,0 0 0,0 0 16,-1 0-16,1 0 15,0 0 1,0 0 0,-1 0 46,1 0-46,-36-36-16,36 36 15,0-36 1,0 36 31,-1-35-32</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39:04.56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0 968 0,'36'-35'16,"0"35"-1,0 0 1,-36-36-16,36 36 0,-1 0 16,1 0-16,0 0 15,35-36-15,-35 36 16,0 0-16,0 0 0,0-36 16,-1 36-16,1 0 0,36 0 0,-1-36 15,-35 36-15,0 0 0,35-35 16,-35 35-16,71-36 15,1 0-15,-37 36 0,37-36 16,-37 36-16,1-35 16,-1 35-16,1-36 0,-1 36 0,72-36 15,-71 36-15,0-36 0,-1 36 16,1-36-16,-1 36 0,1 0 16,71-35-16,-72 35 0,1-36 15,-1 36-15,1 0 0,107-36 16,-108 36-16,1 0 15,71-36-15,-36 36 0,-35 0 16,35-35-16,-35 35 16,-36 0-16,35-36 0,1 36 15,-1 0-15,37-36 0,35 0 16,-72 36-16,37-36 0,-37 36 16,-35 0-16,35 0 0,-35-35 15,36 35-15,-1 0 0,1 0 16,-36-36-16,-1 36 0,1 0 15,36 0-15,-37 0 0,73-36 16,-72 36-16,-1 0 16,1 0-16,0-36 0,0 36 15,-1 0-15,1 0 16,0 0 0</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39:06.34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0 897 0,'36'0'15,"-36"-36"1,36 36-16,-1 0 0,1 0 16,0 0-1,0-35-15,35 35 16,-35 0-16,0-36 0,0 36 16,35 0-16,-35-36 0,36 36 15,-37 0-15,37-36 0,-36 36 16,-1 0-16,37-35 0,-1 35 15,1-36-15,-36 36 0,0 0 16,-1 0-16,37 0 0,-36-36 0,35 36 16,1 0-16,-36-36 0,-1 36 15,1 0-15,0 0 0,71-35 16,-71 35-16,0-36 0,0 36 16,-1 0-16,1-36 15,36 36-15,-1 0 0,-35 0 0,0-36 16,-1 36-16,1 0 0,0 0 15,36 0-15,-37 0 16,1 0-16,0 0 0,0 0 16,-1 0-16,1 0 0,0 0 15,0 0-15,0 0 0,-1 0 16,37 0-16,-36 0 16,-1 0-16,1 0 0,0 0 15,36 0-15,-37-36 16,1 36-16,0 0 15,0 0-15,-1 0 16,1 0-16,0 0 0,0 0 0,0 0 16,-1 0-16,37 0 15,35-35-15,-71 35 0,35 0 16,-35 0-16,0 0 0,0 0 16,0 0-16,-1 0 0,37 0 15,-1 0-15,-35 0 0,0 0 16,0-36-16,0 36 0,-1 0 15,1 0-15,0 0 0,35 0 16,-35 0-16,0 0 0,0 0 16,0 0-1,-1 0-15,37 0 0,-36 0 0,-1 0 16,1 0-16,0 0 0,0 0 16,35 0-16,-35 0 0,0 0 15,0 0-15,-1 0 16,1 0-16,36 0 0,-37 0 15,1 0-15,0 0 0,0 0 16,0 0-16,35-36 0,-35 36 0,0 0 16,-1 0-16,1-36 0,0 36 15,0 0-15,35 0 0,-35 0 16,36 0-16,-37-35 0,1 35 16,0 0-16,36 0 15,-37 0-15,1 0 0,0-36 0,35 36 16,-35 0-16,0 0 0,35 0 15,-35-36-15,0 36 0,0 0 16,0 0-16,-1 0 0,37 0 16,-36-36-16,-1 36 0,1 0 15,0 0-15,0 0 0,0 0 0,-1-36 16,1 36-16,0 0 0,0 0 16,-1 0-16,37-35 15,-36 35-15,0 0 0,-1 0 16,1 0-16,0 0 15,0-36-15,-1 36 16,1 0-16,0 0 16,0 0-1,-1 0 1,1 0 15</inkml:trace>
</inkml:ink>
</file>

<file path=ppt/ink/ink3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39:07.83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0 501 0,'35'0'31,"1"0"-15,0 0 0,0-36 15,-1 36-31,1 0 15,36 0 1,-36 0-16,-1 0 16,37 0-16,-36 0 15,-1 0-15,1 0 16,36 0 0,-36 0-16,-1 0 0,37 0 15,-36 0-15,-1-36 0,73 36 16,-37 0-16,1 0 15,-1 0 1,1 0 0,-36 0-16,35 0 15,1-36-15,-36 36 16,35 0-16,-35 0 16,250-35 30,-250 35-30,35-36-16,-35 36 16,0 0-16,0 0 15,0 0-15,-1 0 0,1 0 16,0 0-16,0 0 0,-1 0 16,1 0-16,0 0 15,0-36-15,-1 36 0,1 0 16,0 0-16,0 0 15,0 0-15,-1 0 0,1 0 16,0 0-16,35-36 16,-35 36-16,0 0 15,0 0-15,35-36 16,-35 36-16,0 0 16,0 0-16,-1-35 15,37 35-15,-36 0 0,0 0 16,-1 0-16,1 0 0,0-36 15,0 36-15,-1 0 0,1 0 16,0 0-16,36 0 16,-37 0-16,1-36 15,0 36-15,0 0 16,-1 0-16,1-36 16,0 36-1,0 0-15,-1 0 16,1 0-1,0 0 1,0 0 0,-36-35-16,36 35 15,-1 0 1,1 0 0,0 0-16,0 0 15,-36-36-15,35 36 16,1 0 15,-36 36 0,36-36-31</inkml:trace>
</inkml:ink>
</file>

<file path=ppt/ink/ink3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6:49:46.418"/>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 contextRef="#ctx0" brushRef="#br0">14668 13380 0,'35'0'16,"-35"-36"-16,36 36 15,-36-35 1,0 70-1,36 1-15,-36 0 16,0 0-16,0-1 0,0 1 0,0 72 16,36-73-16,-36 37 15,0-36-15,0 35 0,0 37 16,0-73-16,0 1 0,0 0 16,0 0-16,0-1 0,0 1 15,-36-72 16,36 1-31,0-1 16,0 0-16,0-35 0,0 35 16,0 0-16,0 0 0,0 0 15,0-71-15,0 71 0,0 1 0,0-1 16,0 0-16,0 0 16,36-35-16,-36 35 0,35 0 15,-35 0-15,36 36 0,0-35 16,0-1-16,-1 36 0,-35-36 15,36 36-15,0 0 0,-36 36 16,36-36-16,-36 36 16,0-1-16,0 37 0,0-36 15,0-1-15,-36 1 0,36 0 16,-36 0-16,0 35 0,36-35 16,-35 0-16,-1 0 15,0-1-15,0-35 16,36-35-16,0-1 15,0 0-15,0 0 16,0 1-16,0-1 16,36 0-16,-36 0 0,36 0 15,0 36-15,-1 0 16,1 0 0,0 36-16,-36 0 15,36-36-15,-36 36 0,36 0 16,-36-1-16,0 1 15,35-36-15,-35 36 0,36-36 16,-36 36 0,36-36-16,0-36 15,-1 0-15,1 0 16,0 1 0,0-1-16,0 0 0,-36 0 0,35 36 15,-35-36-15,36 36 0,0-35 16,0 35-1,-1 35 1,-35 1 0,36-36-16,-36 36 0,36 0 15,-36 0-15,36-1 16,0-35 0,-1 0-1,-35-35-15,36 35 0,-36-36 16,36 0-16,0 36 0,-36-36 0,35 36 15,-35-36-15,0 1 0,36-1 16,-36 0 0,0 72-1,36 0 1,-36-1 0,36-35-16,-36 36 0,35-36 15,-35 36-15,36-36 0,0 0 16,0 0-1,0 0-15,-1-36 16,1 0-16,-36 1 16,36-1-16,0 0 15,-36-35-15,0 35 16,-36 0-16,36 0 16,-36 1-16,0 35 0,1 0 15,-1 0 1,-36 35-16,72 1 0,-36-36 0,36 36 15,-35-36-15,35 36 16,0-1-16,0 1 16,35-36-1,1 0-15,0 0 0</inkml:trace>
  <inkml:trace contextRef="#ctx0" brushRef="#br0" timeOffset="1548.11">16635 13416 0,'36'0'16,"-36"-36"-1,0 0-15,36 1 16,-36-1-16,35 0 0,-35 0 16,0 1-16,36-1 15,-36-36-15,36 36 0,-36 1 0,0-1 16,36 0-16,-36 0 0,0 1 15,0-1-15,0 0 16,0 72 15,0 0-15,0-1-16,0 1 0,0 0 0,0 35 16,0-35-16,36 36 0,-36-1 15,0-35-15,0 0 0,0 35 16,35-35-16,-35 36 0,36-1 15,-36-35 1,36 0-16,0-36 16,-1-36-1,1 36-15,-36-36 0,36 0 16,-36 1-16,36-1 0,0 0 16,-36 0-16,0 1 0,0-1 15,0 0-15,-36 0 16,36 1-16,-36 35 0,0 35 15,0-35 1,1 0-16,35 36 16,-36-36-16,36 36 0,-72 0 0,72-1 15,-35-35-15,35 36 16,0 0-16,35-36 16,1 0-1,0 0-15,0 0 0,-1 0 16,1 0-16,0 0 0,0-36 15,0 36-15,-1 0 0,37-36 16,-36 36-16,-1 0 0,1-35 0,0 35 16,0 0-16,-1-36 0,1 36 15,0 0-15,-36-36 16,36 36-16,-36-36 0,0 1 16,-36 35-1,36 35 1,-36-35-16,36 36 15,-36-36-15,1 72 0,35-37 16,-36-35-16,36 36 16,0 0-16,0 0 15,36-36 1,-1 0-16,1 0 16,-36-36-16,36 0 0,36 0 15,-72 1-15,35-1 16,1 36-1,-36-36-15,0 72 32,0 0-17,36-36 1,0 0 0,-1 0-16,1-36 15,0 36-15,0-36 0,0 0 16,-1 1-16,1-1 15,0-36-15,0 1 0,-1 35 16,-35 0-16,36 0 16,-36-35-16,36-1 0,-36 36 0,0 1 15,0-1-15,0 0 0,0-35 16,0 35 0,0 72 15,0-1-31,0 1 15,0 36-15,0-37 0,0 37 0,0-36 16,0 0-16,0 35 0,0 1 16,0-1-16,36-35 0,-36 0 15,0 0-15,0-1 0,36 1 16,-36 0-16,35-36 16,-35 36-16,36-36 0,0 0 15,-36-36 1,36 0-16,-1 0 15,-35 1-15,36-1 16,-36 0-16,0 0 16,0 0-16,-36 36 15,1 0-15,-1 0 16,0 0 0,36 36-16,-36-36 0,1 36 15,-1 0 1,36 0-16,0-1 15,36 1 1,-1-36-16,1 0 16,0 0-16,-36-36 0,71 36 15,-35-35-15,0-1 16,0 36-16,-1-36 0,1 0 16,0 0-16,0 1 0,0 35 31,-36 35-16,0 1 1,0 0 0,0 0-16,0 0 0,35-36 15,-35 35-15,36 1 16,0-36 0,0 0-16,-36-36 15,0 1-15</inkml:trace>
  <inkml:trace contextRef="#ctx0" brushRef="#br0" timeOffset="1700.02">18960 12665 0,'-35'0'16,"-1"0"0,72 0 30</inkml:trace>
  <inkml:trace contextRef="#ctx0" brushRef="#br0" timeOffset="2483.58">19962 12557 0,'-36'0'0,"1"0"15,-1 0 1,36 36-1,36-36 17</inkml:trace>
  <inkml:trace contextRef="#ctx0" brushRef="#br0" timeOffset="2342.66">19354 13166 0,'36'0'16,"0"-36"-1,-36 0 1,0-36-16,0 37 16,35 35-16,-35-36 0,0 0 15,36-35-15,-36-1 0,36 36 16,-36 0-16,36 1 0,-36-1 15,0 0-15,35 0 0,-35 1 16,0-1-16,0 0 16,-35 36-1,-1 0 1,36 36 0,-36 35-16,36-35 15,-36 0-15,36 35 16,0-35-16,0 36 0,0-36 0,0-1 15,36 1-15,-36 0 0,0 0 16,36 35-16,-36-35 0,36-36 16,-36 36-16,35-36 15,1 36-15,0-36 16,0 0-16,0 0 0,-1 0 16,1 0-1,-36-36-15,36 0 16,-36 0-1,143 108 95</inkml:trace>
  <inkml:trace contextRef="#ctx0" brushRef="#br0" timeOffset="3332.09">20320 12343 0,'36'-36'16,"-36"0"-16,35 36 16,-35 36-1,36 250 32,-143 0 31,143-321-62,-36-1-16,35 36 0,-35-36 0,36 36 16,0-36-16,0 36 15,0 0-15,-36 36 16,35-36-16,-35 36 15,0 0-15,36-1 0,-36 1 16,36-36 0,-36 36-16,36-36 0,-1 0 15,1-36 1,0 36-16,-36-36 0,36 1 16,0-1-16,-36-36 15,35 72-15,-35-36 0,0 1 16,0-1-16,0 0 15,0 0-15,36 36 0,-36 36 47,36-36-47,-36 36 0,0 35 16,0-35-16,0 0 0,0 0 16,0 35-16,0-35 0,-36 71 0,36-71 15,0 36-15,-36-1 0,36-35 16,-35 36-16,-1 35 0,36-71 15,-36-1-15,0 1 0,36 36 16,-36-36-16,1-1 0,-1 1 16,36 0-16,-36-36 15,0 0-15,1 0 16,35-36 0,-36 0-16,36 1 15,0-1 1,0 0-16,0-36 15,36 37-15,-36-37 0,35 36 16,1 1-16,-36-37 0,36 36 16,0 1-16,35-37 0,-35 0 15,0 37-15,0-1 0,-1 0 16,1 36-16,0-36 0,0 1 16,-1 35-16,-35-36 0,36 36 15,0 0-15,-36 36 16,36-36-1,-1 0-15</inkml:trace>
  <inkml:trace contextRef="#ctx0" brushRef="#br0" timeOffset="3515.98">21500 12915 0,'0'-36'63,"0"1"-32</inkml:trace>
  <inkml:trace contextRef="#ctx0" brushRef="#br1" timeOffset="24701.11">9588 15384 0,'0'-36'16,"0"0"15,-36 36-31,36-36 16,0 0-1,0 72 48,0 0-63,36 0 15,-36 35-15,0-35 0,0 0 0,0 35 16,35-35-16,-35 72 0,0-37 16,0-35-16,36 35 0,-36-35 15,0 0-15,0 0 16,0 35-16,0-35 0,-36-36 31,36-36-15,0 0-16,-35 1 15,35-37-15,0 36 0,0 1 16,-36-1-16,36 0 0,0-35 16,0-1-16,0 0 0,0 37 0,0-1 15,0-36-15,0 37 0,0-37 16,-36 0-16,36 1 0,0 35 15,0 0-15,0 1 0,36-1 16,-36-36-16,36 72 0,-36-36 16,35 1-16,1 35 15,0 0 1,-36 35 0,0 37-16,36-36 15,-36 0-15,0-1 0,0 1 16,0 0-16,0 0 0,0 35 15,-36-35-15,36 0 0,0 0 0,-36-36 16,36 35-16,0 1 0,-36-36 16,36 36-16,-35-36 15,-1 0 1,36-36 0,-36 36-16,36-36 15,36 36 16</inkml:trace>
  <inkml:trace contextRef="#ctx0" brushRef="#br1" timeOffset="25139.86">10160 15884 0,'0'-35'32,"0"-1"-1,0 72 0,0-1-31,0 1 16,0 0-16,36 0 15,-36 35-15,0-35 16,0 0-16,35-36 16,1 0-1,-36-36-15,0 0 16</inkml:trace>
  <inkml:trace contextRef="#ctx0" brushRef="#br1" timeOffset="25295.77">10160 15491 0,'36'36'63,"-36"-1"-63,35 1 15</inkml:trace>
  <inkml:trace contextRef="#ctx0" brushRef="#br1" timeOffset="25679.55">10625 15849 0,'0'35'63,"0"1"-48,0 0 1,36 0-16,-36-1 16,0 1-16,0 0 15,36 0-15,-36 0 0,0-1 16,0 37-16,0-36 0,0-1 15,0 1-15,0 0 16,0 0-16,-36 0 16,0-36-1,36 35-15,-36-35 16,0-35 0,1-1-1,35 0-15,-36 0 16</inkml:trace>
  <inkml:trace contextRef="#ctx0" brushRef="#br1" timeOffset="25871.44">10410 15920 0,'36'0'31,"0"0"-31,0 0 0,-1-36 15,1 36 1,36-35 0,-36 35-16,-1 0 15</inkml:trace>
  <inkml:trace contextRef="#ctx0" brushRef="#br1" timeOffset="26051.34">10661 15777 0,'-36'0'16,"36"-36"31</inkml:trace>
  <inkml:trace contextRef="#ctx0" brushRef="#br1" timeOffset="26436.11">11126 15491 0,'36'0'47,"-1"-36"-32,1 36-15,0-36 0,0 36 16,-1 0-16,1-35 16,36 35-16,-36 0 15,-36 35 1</inkml:trace>
  <inkml:trace contextRef="#ctx0" brushRef="#br1" timeOffset="26596.02">11233 15706 0,'0'35'32,"36"-35"-17,0-35-15,-1 35 16,1-36-16,0 0 15,0 36 1,35-36-16,1 0 0</inkml:trace>
  <inkml:trace contextRef="#ctx0" brushRef="#br1">10840 14632 0,'429'1288'172,"-393"-1252"-172,-36 0 0,35-1 0,1 109 15,-36-109-15,36 1 16,-36 0-16,0 0 0,36-1 15,-36 1-15,0 36 16,0-36-16,0-1 16,36 37-16,-36-36 0,0-1 15,0 1-15,0 0 32,0-72 30,-36 36-62,36-36 16</inkml:trace>
  <inkml:trace contextRef="#ctx0" brushRef="#br1" timeOffset="31087.64">12342 15097 0,'0'-35'15,"0"-1"-15,0 0 16,0 0-16,0 0 15,0 1 1,36 35-16,0-36 16,-36 0-16,35 0 15,1 36-15,-36-35 0,36 35 16,0-36-16,0 36 16,-1 0-16,1 36 15,-36-1-15,36 1 16,-36 36-16,0-1 0,0-35 15,-36 71-15,36-71 0,0 36 16,-36-37-16,36 1 0,0 0 16,-35 0-16,-1 0 0,36-1 15,-36-35-15,36 36 16,-36-36-16,0 0 16,1 0-16,35-36 46,35 36-30</inkml:trace>
  <inkml:trace contextRef="#ctx0" brushRef="#br1" timeOffset="30683.88">12378 15097 0,'0'-35'16,"0"-1"-1,0 0-15,0 0 32,0 0-1,0 72-15,0 0-1,36 0 1,-36 0-16,0 35 0,35-35 15,-35 0-15,0 35 0,36-35 16,-36 36-16,0-1 0,0 36 16,0-71-16,0 36 0,0-36 15,0-1-15,0 1 16,0-72 15,0 1-15</inkml:trace>
  <inkml:trace contextRef="#ctx0" brushRef="#br1" timeOffset="31751.26">13344 14632 0,'0'-36'16,"0"1"-1,0-1 1,-36 36 31,36 36-32,-36 35 1,36-35-16,-35 36 0,35-37 16,0 37-16,-36-36 0,36 35 15,0 1-15,0-1 0,-36 72 16,36-35-16,0-37 0,0-35 15,36 36-15,-36-1 0,36 1 16,-1-1-16,1-35 0,36 0 16,-37 0-16,1-36 0,0 0 15,0 0-15,-1 0 0,1 0 16,36 0-16,-36 0 16,-1 0-16,1-36 15,-72 36 32,36-36-47,-35 36 16,35-36-16,-36 36 15</inkml:trace>
  <inkml:trace contextRef="#ctx0" brushRef="#br1" timeOffset="39999.35">13809 15026 0,'0'-36'15,"0"0"17,36 36-32,-36-36 31,0 72 47,0 0-62,0 0-16,0 0 0,35 35 15,-35-35-15,0 0 0,0-1 16,0 1-16,0 0 0,0 36 15,0-37-15,0-70 47,0-1-47</inkml:trace>
  <inkml:trace contextRef="#ctx0" brushRef="#br1" timeOffset="40299.18">13809 14990 0,'0'-36'0,"0"0"31,429 358 94,-429-357-109,0-1 0,0 0-16,-36-35 15,36-1-15</inkml:trace>
  <inkml:trace contextRef="#ctx0" brushRef="#br1" timeOffset="40540.05">14167 14883 0,'0'-179'47,"35"179"-16,-35 36-31,36-1 16,-36 1-16,0 0 15,36 35-15,-36 1 0,0-36 16,36 107-1,-36-72-15</inkml:trace>
  <inkml:trace contextRef="#ctx0" brushRef="#br1" timeOffset="41215.66">14560 15169 0,'36'0'32,"-36"-36"-17,36 36-15,-36-36 16,36 36-16,-36-35 0,0-1 16,35 0-16,-35 0 15,0 0 1,0 1-1,-35 35 1,-1 0 0,0 35-16,0 1 15,36 0-15,-36 0 16,36 0-16,0 35 16,0-35-16,0 0 15,36-36 1,0 0-16,0 0 15,0-36 1,-1 36-16,1-36 0,-36 0 16,36 36-16,-36-35 0,36 35 15,-36-36-15,35 0 0,1 36 32,0 0-17,-36 36-15,36 0 16,-1-36-16,1 35 15,0-35-15,-36 36 0,36-36 16,0 36-16,-1-36 0,1 36 16,0-36-16,0 35 15,-1-35 1,-35-35 0,0-1-1,-35 0 1,35 0-16,0 1 15,-36 35-15,36-36 16,-36 36 0,36 36-16,-36-1 15,1 1-15,35 0 0,-36 0 16,0-1-16,36 1 0,-36 0 0,0 0 16,36 0-16,-35-1 15,35 1-15,-36-36 16,72 0-1,-1-36-15,1 1 16</inkml:trace>
  <inkml:trace contextRef="#ctx0" brushRef="#br1" timeOffset="41709.38">15347 15026 0,'0'-36'31,"36"0"-15,0 0-16,0 36 0,-36-35 15,71-37-15,-35 72 0</inkml:trace>
  <inkml:trace contextRef="#ctx0" brushRef="#br1" timeOffset="41531.48">15419 14775 0,'0'-35'15,"0"70"32,0 1-31,0 0-16,36 35 15,-36-35-15,0 36 16,0-36-16,0-1 0,0 37 16,0-36-16,0-1 0,0 1 15,0 36-15,0-36 0,0-1 16</inkml:trace>
  <inkml:trace contextRef="#ctx0" brushRef="#br1" timeOffset="43391.42">16277 14918 0,'0'-35'16,"0"-1"-1,0 0 1,-35 36 31,35 36-47,-36 0 15,36-1-15,0 1 16,0 0-16,0 0 16,0 0-1,36-1-15,-36 1 16,35-36-16,1 0 16,-36 36-16,36-36 15,-36 36-15,0-1 16,-36 1-1,0 0 1,1 0-16,-1 0 0,0-36 16,0 0-16,0 0 15,1 0-15,35-36 16,0 0-16,0 0 16,35 0-16,-35 1 15,36-1-15,0 0 0,0 0 16,0 1-16,-36-1 0,35 36 0,1-36 15,0 0-15,-36 0 0,36 1 16,-1 35-16,-35-36 0,36 36 16,-36-36-16,36 0 15,-36 1 1,36 35-16,-36-36 0,36 36 16,-36-36-1,35 72 16,-35 0-31,0 35 16,36 1-16,-36-37 0,0 73 16,0-72-16,0-1 15,0 37-15,0-36 0,0-1 0,0 1 16,0 36-16,0-36 0,0-1 16,0 1-1,0-72 1,0 1-16,0-1 15,0 0 1,0 0-16,0 0 16,0 1-16,-36 35 0,36-36 15,36 36 1,0 0 0,0-36-1,-1 0-15,1 36 0,0-35 16,36-1-16,-37 36 0,1-36 15,36 36-15,-37-36 16,1 36-16,0-36 0,0 36 16,0 0-16,-36-35 0,-36 35 31,0 0-15,0 0-16,36 35 0,-36-35 15,1 0-15,35 36 0,-72 0 16,36 0-16,36 0 0,-35-1 15,-1 1-15,36 0 16,0 0 0,36-36-16,-1 0 15,1 0-15,-36-36 16,72 36-16,-37-36 16,1 0-16,0 1 0,0 35 31,-36 35-16,0 1 1,0 0-16,0 0 0,0-1 16,36 1-1,-1-36 1,-35-36 0,36 1-16,0-1 15,-36 0-15,36 36 0,-36-36 16,35-35-16,1-37 15,-36 73-15,0-37 0,0 36 16,0 1-16,0-1 0,0 0 16,0 0-16,0 0 0,-36 1 15,36-1-15,0 0 16,0 72 0,0 35-1,0-35 1,0 0-16,36 36 0,-36-37 0,0 1 15,0 71-15,0-71 0,36 0 16,-36 0-16,0 0 0,0-1 16,0 1-16,0 0 15,36 0-15</inkml:trace>
  <inkml:trace contextRef="#ctx0" brushRef="#br1" timeOffset="43764.2">17458 15097 0,'-36'-71'31,"72"71"-31,0-36 16,-1 36 0,1-36-16,0 36 0,0 0 15,35-36-15,-35 36 0,0-35 16,0 35-16,-1 0 0,1-36 16,0 0-16,0 36 15,0-36-15,-36 1 16,0-1-1,-36 36-15,0 0 16,0 0-16,0 0 16,1 36-16,35-1 15,-36-35 1,36 72-16,0-36 0,0-1 16,0 1-16,0 0 0,36 36 15,-1-72-15,1 35 16,0-35-16,36-35 15,-37-1 1,1 36-16,0-36 0,0 0 16,-72 36 15</inkml:trace>
  <inkml:trace contextRef="#ctx0" brushRef="#br1" timeOffset="44447.81">18782 14632 0,'0'-36'0,"35"36"16,-35-35-16,0-1 16,-35 36 15,-1 36-16,0-1 1,36 37-16,-36-72 16,36 36-16,0 0 0,0-1 15,0 1-15,36 0 16,-36 0 0,36-36-16,-36 35 0,36-35 15,-1 36 1,-35 0 15,-35-36-15,-1 36-16,0-36 15,0 0-15,36 36 0,-36-36 16,1 0-16,-1 0 0,72 0 31,-36-36-15,35 36-16,-35-36 0,36 36 15</inkml:trace>
  <inkml:trace contextRef="#ctx0" brushRef="#br1" timeOffset="44847.58">19282 14954 0,'36'0'15,"-36"-36"1,36 36-16,-36-35 16,36 35 15,-36 35-15,0 1-16,0 0 15,36 0-15,-36 35 16,0-35-16,0 36 0,0-37 15,0 1-15,0 0 0,0 0 16,0 35-16,0-35 0,-36 0 16,36 0-1,-36-36 1,0 0 0,0 0-1,1 0-15,-1 0 16,36-36-1,-36 36-15,36-36 16,0-35-16</inkml:trace>
  <inkml:trace contextRef="#ctx0" brushRef="#br1" timeOffset="45011.49">19175 14954 0,'36'0'47,"0"0"-31,-1-36-16,1 36 15,-36-35-15,72 35 0,-36-36 16</inkml:trace>
  <inkml:trace contextRef="#ctx0" brushRef="#br1" timeOffset="45188.39">19354 14775 0,'0'-35'31,"0"-1"16,36 36-47,0 0 16</inkml:trace>
  <inkml:trace contextRef="#ctx0" brushRef="#br1" timeOffset="48483.23">20356 14954 0,'0'-36'31,"35"36"-31,-35-35 16,0-1-1,0 0 1,0 0 15,-35 36-15,-1 0-1,36 36 1,-36-36-16,36 36 0,-36-36 16,36 71-16,-35-71 0,35 36 15,0 0-15,0 0 0,0 0 16,0-1-16,35-35 15,1 0-15,0 0 16,0-35-16,-1 35 16,-35-36-16,36 0 0,-36 0 15,0 0 1,36 36-16,-36-35 16,0 70 15,0 1-31,0 0 15,36 0 1,0-36-16,-1 0 16,1 0-1,0 0-15,-36-36 0,36 36 16,-36-36-16,35 0 0,-35 1 16,36-1-16,0 0 0,-36 0 15,36 1-15,-36-37 0,0 36 16,36-35-16,-36-1 0,0 36 15,0 1-15,0-1 0,0 0 16,0 0-16,0 1 16,0-1-16,0 72 15,0 35 1,0-35-16,0 0 16,0-1-16,0 37 0,0-36 15,0 71-15,0-71 0,0 0 16,0-1-16,0 37 0,0-36 15,35-1-15,-35 1 0,36 0 16,0-36 0</inkml:trace>
  <inkml:trace contextRef="#ctx0" brushRef="#br1" timeOffset="48676.13">20785 14668 0,'-36'0'0,"36"-36"31,36 0-31,0 36 16,0-35-16,-1-1 16,1 36-16,36-36 0,-37 0 15,1 1-15,36 35 0</inkml:trace>
  <inkml:trace contextRef="#ctx0" brushRef="#br1" timeOffset="58151.27">24327 14489 0,'0'36'16,"35"-36"-16,1 36 15,-36-1 1,0 1 0,0 0-16,0 0 15,0 0 1,0-1 0,36-70 15,-36-1-31,36 0 15,-36 0-15,36 36 16,-1-36-16,1 1 16,0 35-16,-36 35 15,36-35-15,-1 36 16,-35 0-16,36 0 16,0 0-1,0-36 1,0 0-16,-1 0 15,1-36 1,-36 0-16,36 36 16,-36-36-16,0 0 0,36 1 15,-36-1 1,0 0-16,0 0 16,0 72-1,0 0 1,0 0-1,0-1-15,0 1 0,0 0 16,0 0-16,35 0 16,1-36-1,0-36 1,-36-36 0</inkml:trace>
  <inkml:trace contextRef="#ctx0" brushRef="#br1" timeOffset="58312.18">25042 13988 0,'-36'0'0,"36"-35"15,-35 35-15,35-36 16,-36 36 0,72 0-1,-1 36 1</inkml:trace>
  <inkml:trace contextRef="#ctx0" brushRef="#br1" timeOffset="59079.75">25364 14310 0,'-36'0'16,"1"0"-16,-1 0 15,72 0 17,-36-35-32,71 35 15,-35-36-15,0 36 0,35-36 16,-35 0-16,0 36 0,0-36 15,-1 36-15,-35-35 0,72-1 16,-36 0 0,-36 0-1,-36 36-15,36-35 16,-36 35 0,72 0 15,0 0-16,-1 0-15</inkml:trace>
  <inkml:trace contextRef="#ctx0" brushRef="#br1" timeOffset="58750.93">25328 14024 0,'36'0'15,"-36"-36"-15,36 36 16,-36-35-16,0 70 47,0 1-47,0 0 0,0 35 15,-36-35-15,36 36 0,0-36 16,0-1-16,0 1 0,0 71 16,0-71-16,0 0 15,0 0-15,0-1 16,36-35-16,0 0 15,-1 0-15,1 0 16,-36-35-16,36 35 0,0-36 0,0 0 16,-1 0-16,-35 1 0,36-1 15,-36 0 1,0 72 15,0 0-31,0-1 16,0 1-16,0 0 15,36 0-15,-36-1 16,36-35-16,-36 36 0</inkml:trace>
  <inkml:trace contextRef="#ctx0" brushRef="#br1" timeOffset="59751.36">26187 14418 0,'36'0'0,"-36"-36"15,0 0 1,0 0-16,0 1 16,-36 35-1,0 0 1,36 35-16,-36 1 16,36 0-16,-35 0 15,35-1-15,-36-35 16,36 36-16,36-36 15,-1 0 1,-35-36 0,36 1-16,0 35 0,0-36 15,-1 0-15,1 0 16,0 36 0,-36 36-1,0 0-15,0 0 16,0-1-1,36-35-15,0 0 16,-1 0-16,1-35 16,0 35-16,-36-36 0,36 0 15,-1 36-15,1-71 0,0 35 16,-36 0-16,36-36 0,0 37 16,-36-1-16,35-71 0,-35 35 15,0 36-15,0-35 0,0 35 16,0-36-16,0 1 0,0-1 15,0 36-15,-35 1 0,-1 35 16,0 35 0,36 1-1,-36 0-15,36 0 0,0 35 16,-36-35-16,36 71 0,0 1 16,0-37-16,0 1 15,0-1-15,0-35 0,0 0 16,0 0-16,36 0 15,0-1-15,0-35 16,-36-35 0</inkml:trace>
  <inkml:trace contextRef="#ctx0" brushRef="#br1" timeOffset="57037.44">23683 13953 0,'35'0'16,"-35"-36"0,0 0-1,0 0 1,0 0 0,0 1-1,36 35-15,-36 35 47,0 1-47,0 0 16,0 0-16,0 0 0,-36 71 15,36-36-15,0 1 0,0 0 0,0-1 16,0 1-16,0 71 0,0-72 16,0-35-16,0 36 0,-35-37 15,35 37-15,0-1 0,0-35 16,0 0-16,0 0 0,0 0 15,-36-36-15,36-36 47,-36 36-31,36-36-16,0 0 16</inkml:trace>
  <inkml:trace contextRef="#ctx0" brushRef="#br1" timeOffset="57587.13">24005 14275 0,'0'-36'16,"0"0"-1,35 36 16</inkml:trace>
  <inkml:trace contextRef="#ctx0" brushRef="#br1" timeOffset="57431.21">24076 14525 0,'0'-36'31,"0"72"32,0 0-63,0 35 15,0-35-15,0 0 16,0 0-16,0-1 0,0 1 16,0 36-16,0-37 0,0 1 15,0 0 1,0-72 0,0 0-16,0 1 15,0-1-15,0 0 16</inkml:trace>
  <inkml:trace contextRef="#ctx0" brushRef="#br1" timeOffset="51843.31">21787 14561 0,'-36'0'31,"36"-36"-15,36 36-16,-1 0 15,1 0 1,0 0-16,0-36 0,0 36 0,-1 0 15,1-36-15,0 36 0,0-35 16,-1 35-16</inkml:trace>
  <inkml:trace contextRef="#ctx0" brushRef="#br1" timeOffset="51655.42">21751 14346 0,'0'-36'31,"36"36"-15,-36-35-16,35 35 78,-35-36-63,36 36 1,-36-36 0,0 0 15,36 394 63,-36-322-94,0 35 0,0-35 15,0 0-15,0 0 0,0-1 16,0 1-16,36 0 0,0 0 15,-1-36 1,1 0-16,0 0 16,0-36-16,-36 0 31,0 0-15</inkml:trace>
  <inkml:trace contextRef="#ctx0" brushRef="#br1" timeOffset="52063.19">22288 14525 0,'35'0'16,"1"0"-1,0-36 1,0 36 0,-1 0-1,1 0-15,0 0 16</inkml:trace>
  <inkml:trace contextRef="#ctx0" brushRef="#br1" timeOffset="52236.09">22431 14668 0,'-36'36'16,"72"-72"30,-1 36-46,1-36 16,0 36-16,-36-36 0,71 1 16,1 35-16</inkml:trace>
  <inkml:trace contextRef="#ctx0" brushRef="#br1" timeOffset="52503.93">22860 14418 0,'0'-36'15,"0"0"-15,0 0 16,0 1 0,0-1-16,0 0 15,36 36 1,-36 36 0,0 0-1,0-1 1,0 37-16,0-36 0,0-1 15,0 37-15,0-36 0,0-1 16,0 37-16,0-36 0,0 0 0,0-1 16,0 1-1</inkml:trace>
  <inkml:trace contextRef="#ctx0" brushRef="#br1" timeOffset="60427.97">27403 14167 0,'0'-36'15,"36"36"-15,-36-35 16,36 35-16,-36-36 16,0 0-1,-36 36 32,36 36-47,-36-36 16,36 36-16,-35-36 0,35 35 15,0 1-15,-36-36 16,36 36-16,0 0 0,36-36 16,-36 36-16,35-1 15,1-35-15,0 36 16,0-36 0,-36 36-16,0 0 15,-36-1 1,-36 1-1,37-36-15,-1 0 16,0 36-16,-36-36 16,37 0-1,-1-36-15,36 0 16,0 1 0,36 35-16,-1-36 15,1 0-15,0 0 0</inkml:trace>
  <inkml:trace contextRef="#ctx0" brushRef="#br1" timeOffset="61787.19">27654 13917 0,'35'-36'15,"-35"0"1,0 0 0,0 72 15,36 0-31,-36 0 15,0 0-15,0 35 16,0-35-16,0 0 0,0-1 16,0 1-16,0 0 0,0 0 15,0 35-15,0-35 0,0 0 0,-36 71 47,36-143-31,0 1-1,0-1 1,36 36 15,-36-36-31,36 36 0,0 0 16,0 0-16,-1 0 0,1-36 16,36 36-16,-37-35 0,1 35 15,0 0-15,0-36 0,0 36 0,-1-36 16,1 36-16,-36-36 15,-36 36 17,1 0-32,-37 0 15,36 0-15,0 36 16,1-36-16,35 36 0,-36 0 16,0-36-16,36 35 15,0 1 1,36-36-16,286-71 125,-286 71-110,-1 0-15,1 0 16,0-36-16,0 36 16,0-36-16,-1 0 0,1 0 15,-36 1-15,36-1 0,0-36 16,-1 37-16,-35-1 16,0 0-16,0 0 0,0 0 15,0 1-15,0-1 0,0 0 16,0 0-16,0 1 0,0-1 15,0 72 1,0-1 0,0 1-16,0 36 15,0-37-15,0 1 0,0 36 16,0 35-16,0-71 0,0 0 16,0 35-16,0-35 0,0 0 0,0 35 15,-35-35-15,35 0 16,0 0-1,0-72 1,0 0-16,0 0 16,0 1-16,0-1 15,0 0 1,-36 36-16,36-36 16,36 36-1,-1-36 1,395-178 78,-502 178-32,36 108-62,1-37 16,35 1-16,-36 0 0,36 0 0,0-1 0,-36 37 15,36-36-15,0 0 0,0-1 16,36-35-16,-36 36 16,36-36-16,-1 36 15,1-36-15,0 0 0,0-36 0,-1 36 16,1 0-16,0-36 0,36 1 15,-37 35 1,-35-36-16,0 0 63,-35 36-63</inkml:trace>
  <inkml:trace contextRef="#ctx0" brushRef="#br1" timeOffset="63355.88">19247 16099 0,'0'-36'31,"0"0"0,0 1 0,35 35 1,-35-36-32,36 36 62,-36-36-62,0 0 31,0 1 1,-36 35-17,1 0 1,35 35-16,-36 1 15,36 0-15,-36 0 16,36-1-16,-36 1 0,36 0 16,0 0-16,0 0 0,0-1 15,0 1 1,36 0-16,0 0 16,0-36-16,-36 35 15,35-35-15,1 0 16,-36 36-1,0 0 1,-36-36 0,36 36-16,-35-36 15,-1 36-15,36-1 16,-36-35-16,0 0 16,36 36-16,-35-36 0,35-36 31,0 1-16,35 35 1,-35-36-16,36 36 0,0-36 16,0 36-16</inkml:trace>
  <inkml:trace contextRef="#ctx0" brushRef="#br1" timeOffset="63771.64">19604 16099 0,'-35'0'32,"70"0"-1</inkml:trace>
  <inkml:trace contextRef="#ctx0" brushRef="#br1" timeOffset="63595.74">19640 16385 0,'0'-36'0,"0"72"47,0 0-47,0 0 16,0 0-1,0 35-15,0-35 16,0 0-16,0-1 15</inkml:trace>
  <inkml:trace contextRef="#ctx0" brushRef="#br1" timeOffset="67135.18">20892 16314 0,'0'-36'15,"36"36"-15,-36-36 16,0 0-1,0 1 1,0-1 15,-36 0-15,1 36 0,-1 36-1,0 0 1,36-1-16,-36 1 15,36 0-15,0 0 0,0-1 16,0 1 0,36-36-16,0 0 0,-36-36 15,36 36-15,-1 0 16,1-71-16,0 35 16,0 0-16,-36 1 15,0 70 16,0 1-15,0 0-16,0 0 16,35-36-16,-35 35 0,36 1 15,0-36 1,0 0-16,-1-36 16,1-35-16,-36 35 15,36 36-15,-36-36 0,0 1 16,36-1-16,-36-36 0,0 36 15,0 1-15,0-1 0,0 0 16,0 0-16,0-35 16,0-1-16,-36 37 0,36-1 15,0 72 17,0-1-17,0 1-15,0 0 16,0 71-16,0-71 0,36 0 0,-36 35 15,0-35-15,0 0 0,36 71 16,-36-71-16,0 0 0,0-1 16,35 1-1</inkml:trace>
  <inkml:trace contextRef="#ctx0" brushRef="#br1" timeOffset="67308.08">21178 16063 0,'0'-36'47,"36"36"-47,0-35 0,36-1 15,35-36-15,-71 37 16</inkml:trace>
  <inkml:trace contextRef="#ctx0" brushRef="#br1" timeOffset="67931.72">22323 16027 0,'-71'0'0,"71"-35"0,-36 35 0,0 0 15,0 0 1,1 0-16,70-36 31,1 36-31,0-36 16,36 0-16,-37 36 0,1-35 0,0 35 16,0-36-16,-1 36 0,37-36 15,-36 36-15,-1 0 0,-35-36 16</inkml:trace>
  <inkml:trace contextRef="#ctx0" brushRef="#br1" timeOffset="67719.84">22323 15777 0,'0'-36'31,"0"1"-31,0-1 16,0 0-16,36 0 16,-36 0-1,0 72 16,0 0-31,0 0 16,0 0-16,0-1 0,0 1 16,0 0-16,0 35 0,0-35 15,0 0-15,0 0 0,0-1 16,0 1-16,0 0 0,0 0 16,36 0-16,0-36 15,-1 0 1,1 0-1,0 0-15,0-36 16</inkml:trace>
  <inkml:trace contextRef="#ctx0" brushRef="#br1" timeOffset="68508.39">23289 15992 0,'-36'35'15,"36"1"-15,-35-36 16,70 0-1,1-36-15,36 1 16,-36 35 0,-1-36-16,1 0 0,0 36 15,0-36-15,-1 36 0,37-71 16</inkml:trace>
  <inkml:trace contextRef="#ctx0" brushRef="#br1" timeOffset="68339.49">23325 15849 0,'-36'0'15,"0"0"16,36-36-31,36 36 79,0 0-79,0 0 15,-36-36-15,36 36 0,-1 0 16,1 0-16,0 0 15</inkml:trace>
  <inkml:trace contextRef="#ctx0" brushRef="#br1" timeOffset="68895.17">24005 15706 0,'0'-36'32,"0"72"15,0-1-47,0 1 15,0 0-15,0 0 0,0-1 16,0 1-16,0 0 0,35 0 15,-35-1-15,36-35 0,-36 36 16,36-36-16,0 0 16,0-36-16,35 36 15,-71-35-15,72-1 16,-72 0-16,35 36 0,-35-36 16,0 1-16,36 35 0,-36-36 0,0-36 15,-36 37-15,36-1 16,-35 0-16,-1 0 15,0 0-15,0 36 16,1 0-16,-1 0 0,0 0 16,0 0-16,0 36 0,36 0 15,0 0 1</inkml:trace>
  <inkml:trace contextRef="#ctx0" brushRef="#br1" timeOffset="69503.82">24828 15348 0,'-36'0'16,"36"-36"0,-36 36-16,0 0 15,0 0 1,36-36-1,36 36 1,-36 36 0,36-36-16,0 36 15,0-36 1,-1 0-16,-35 36 0,36-36 0,0 35 16,0 1-16,-1 36 15,-35-37-15,36 1 0,-36 0 16,36 0-16,-36 0 15,0-1-15,0 73 0,0-73 16,0 1-16,-36 36 0,36-37 0,-36 1 16,36 0-16,-71 36 0,71-37 15,-36 1-15,0 0 0,36 0 16,-35-36-16,-1 35 0,0 1 16,0-36-16,0 0 15,1 0 1,35-36 31,0 1-32</inkml:trace>
  <inkml:trace contextRef="#ctx0" brushRef="#br1" timeOffset="72367.62">25758 15849 0</inkml:trace>
</inkml:ink>
</file>

<file path=ppt/ink/ink3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39:14.58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1860 0,'0'-35'47,"36"35"-47,-1 0 47,1 0-16,0 0-31,0 0 16,0 0-1,-1 0-15,1 0 0,0 0 16,-36-36-16,36 36 0,-1 0 16,1 0-16,0 0 15,36 0-15,-37 0 16,37 0-16,-1-36 0,-35 36 16,0 0-16,0 0 0,-1 0 15,1-36-15,36 36 0,-36 0 16,-1 0-16,37-35 15,35-1-15,-71 36 0,71 0 16,-35-36-16,-1 36 16,1 0-16,0 0 0,-37 0 0,1-36 15,36 36-15,-37 0 0,1 0 16,72-36-16,-1 36 16,-36 0-16,37-35 15,-1-1-15,-35 36 16,35-36-16,36 0 0,-107 36 15,107-35-15,-107 35 0,35 0 16,1-36-16,-36 36 0,35 0 16,1-36-16,35 36 15,36-36-15,-71 0 0,71 1 16,-36 35-16,-35-36 0,71 0 16,-36 0-16,-35 36 15,35-35-15,-36 35 0,1 0 16,-36-36-16,35 36 0,1 0 15,-36-36-15,107 36 16,-36-36-16,-35 36 0,35-36 16,0 36-16,-71-35 15,71 35-15,-71-36 0,36 36 16,-37 0-16,1 0 0,0-36 16,0 36-16,71 0 15,-35 0-15,-37 0 0,37-36 16,-1 36-16,-35 0 0,36 0 15,-1-35-15,-35 35 16,36 0-16,-37-36 16,1 36-16,0 0 0,0 0 15,0 0-15,35-36 16,1 36-16,-37 0 0,37 0 16,-36 0-16,0 0 15,35 0-15,1-36 16,-1 36-16,-35 0 15,0 0-15,0-35 0,-1 35 16,1 0-16,0 0 0,35-36 16,37 36-16,-73-36 0,37 36 15,0 0-15,-37 0 16,37-36-16,-36 36 0,-1 0 16,1 0-16,0 0 0,0 0 15,0 0-15,35-36 16,1 36-16,-37 0 0,37 0 15,0-35-15,-37 35 16,37 0-16,35-36 16,-71 36-16,35 0 0,-35 0 15,0 0-15,0 0 0,0 0 16,-1 0-16,37 0 0,-1 0 16,1 0-16,0 0 0,-1 0 15,1 0-15,-37 0 16,37 0-16,0 0 15,-1 0-15,1 0 0,-37 0 16,1 0-16,36-36 0,-36 36 16,-1 0-16,37 0 0,-1 0 15,37 0-15,-37 0 16,37-36-16,-37 36 16,-35 0-16,71 0 0,-71 0 15,0 0-15,35 0 0,-35 0 0,0 0 16,0 0-16,35 0 15,37 0-15,-73 0 0,37 0 16,-1 0 0,-35 0-16,36 0 0,-1 0 15,-35 0-15,36 0 0,-37 0 16,1 0-16,0 0 0,0 0 16,-1 0-16,1 0 0,72 0 15,-37-35-15,-35 35 16,35 0-16,1 0 15,-36 0-15,35 0 0,-35 0 16,0 0-16,35 0 0,-35 0 16,0 0-16,0 0 0,0 0 15,35 0-15,-35 0 16,0 0-16,-1 0 0,1 0 16,36 0-16,-37 0 15,1 0-15,36 0 0,-1 0 16,-35 0-16,0 0 15,0 0-15,-1 0 0,37 0 16,-36 0-16,0 0 16,35 0-16,-35 0 15,35 0 1,1 0-16,0 0 31,71 0-31,-108-36 16,1 36-16,0 0 15,0 0-15,35 0 16,1 0-16,-36 0 16,-1 0-16,1 0 0,0 0 15,0 0-15,-1 0 0,1 0 16,0 0-16,36 0 16,-1-36-16,-35 36 0,35 0 15,1-36-15,-36 36 16,35-36-16,-35 36 0,0 0 15,35 0-15,-35-35 0,0 35 16,0 0-16,0 0 0,-1-36 16,1 36-1,36 0-15,-37 0 16,1 0 0,0 0-16,-36-36 125</inkml:trace>
</inkml:ink>
</file>

<file path=ppt/ink/ink3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39:24.22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0 111 0,'36'0'94,"-1"0"-78,1 0-16,0 0 15,-36-36-15,71 36 16,-35 0-16,0 0 16,0 0-16,0 0 0,35-36 15,-35 36-15,0 0 0,-1 0 16,1 0-16,0-35 0,35 35 16,-35 0-16,0 0 15,0 0-15,0 0 16,-1 0 78,-70 0-16</inkml:trace>
</inkml:ink>
</file>

<file path=ppt/ink/ink3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39:25.43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0 0 0</inkml:trace>
</inkml:ink>
</file>

<file path=ppt/ink/ink3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39:27.77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118 396 0,'-36'0'31,"0"0"47,36-36-46,-36 36-17,72 0 63,0 0-62,0-36-16,-1 36 31,1 0-31,0 0 0,0 0 16,35-36-16,-35 36 0,36 0 16,-1 0-16,-35-36 0,0 36 15,0 0-15,-1 0 0,1-35 16,36 35-16,-37 0 0,109-36 15,34 0 1,-70 0-16,-1 1 16,-71 35-16,35-36 15,-35 36-15,0 0 0,35-36 16,-35 36-16,0 0 16,0 0-1,0 0 1,-1 0 46</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7:26:31.517"/>
    </inkml:context>
    <inkml:brush xml:id="br0">
      <inkml:brushProperty name="width" value="0.05292" units="cm"/>
      <inkml:brushProperty name="height" value="0.05292" units="cm"/>
      <inkml:brushProperty name="color" value="#FF0000"/>
    </inkml:brush>
  </inkml:definitions>
  <inkml:trace contextRef="#ctx0" brushRef="#br0">12700 6524,'198'0,"75"-25,25 0,0 0,-1 25,-74-25,-49 25,0-24,-25 24,-50 0,0 0,0 0,-24 0,-1 0,25 0,1 24,24-24,-25 0,0 0,0 0,75 0,-1 0,26 0,24 0,0-24,25-1,-24 25,-26-25,100 0,-249 25,26 0,49 0,-25 0,0-25,0 25,50 0,-49 0,-1 0,25 0,-25 0,50 0,-50 0,25 0,25 0,-25 0,25 0,-25 25,0-25,-25 0,0 0,0 25,-24-25,-1 25,1-25,-1 0,0 25,1-25,-50 0,24 0,1 0,0 0,-1 0,-24 0,0 0,24 0,-24 0,0 0,0 0,0 0,24 0,-24 0,0 0</inkml:trace>
  <inkml:trace contextRef="#ctx0" brushRef="#br0" timeOffset="7648.4">21307 5432,'25'25,"99"0,-25-25,0 25,26-25,-26 24,0-24,0 25,-24-25,49 25,-50-25,0 0,1 25,-1-25,-24 0,24 0,-24 0,24 0,-24 0,0 0,-1 0,50 0,-24 0,-26 0,1 0,0 0,24 0,0 0,-24 0,24 0,1 25,-26-25,26 0,-50 0,24 0,1 0,0 0,-1 0,1 0,-1 0,1 0,24 0,-24 0,-25 0,24 0,-24 0,0 0,25 0,-1 0,-24 0,0 0,24 0,1 0,-25 0,0 0,24 0,-24 0,25 0,-26-25,26 25,-25-25,25 25,-1 0,1 0,-25 0,-1 0,26-25,0 25,-1-25,-24 25,25 0,-26 0,1 0,0 0,25-24,-26 24,1 0,0-25,0 25,0 0,-25-25,24 25</inkml:trace>
  <inkml:trace contextRef="#ctx0" brushRef="#br0" timeOffset="23502.45">3994 6524,'74'0,"0"0,26 24,-26-24,75 0,-124 0,24 0,-24 0,25 0,-26 0,26 0,-25 0,0 0,24 0,1 0,0-24,-26 24,26 0,24 0,1-25,-1 0,1 25,-1-25,-24 25,-1 0,1 0,-1 0,1-25,-25 25,0 0,24-24,-24 24</inkml:trace>
  <inkml:trace contextRef="#ctx0" brushRef="#br0" timeOffset="24842.97">7962 6325,'124'25,"50"-25,49 0,50 0,-50 0,25 0,0 0,-49 0,-1-25,-24 25,-50-25,0 25,-25-24,-24-1,-1 25,-24 0,-1 0,1 0,-25 0,24 0,-24 0,25 0,-26 0,26 0,-25 0,0 25,-1-25</inkml:trace>
  <inkml:trace contextRef="#ctx0" brushRef="#br0" timeOffset="33838.49">11881 7962,'174'0,"149"0,-1 0,0 0,-49 0,-49 0,-26 0,-24 0,-75 0,-25 0,1 25,49-25,-75 0,-24 0,0 0,25 0,-1 0,1 0,-25 0,-1 0,26 0,24 0,50 0,-49 0,-50 0,49 0,25 0,-49 0,49 0,25 0,-25 0,1 0,-1 0,25 0,-50 0,25 0,1 0,-1-25,0 25,-25 0,26-25,-26 25,1 0,-1-24,0 24,26 0,-26 0,-24 0,24 0,-24 0,24 0,-49 0,24 0,1 0,0 0,-26 0,1 0,0 0,0 0,0 0</inkml:trace>
</inkml:ink>
</file>

<file path=ppt/ink/ink4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23:19.806"/>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3165BB"/>
      <inkml:brushProperty name="fitToCurve" value="1"/>
    </inkml:brush>
    <inkml:brush xml:id="br2">
      <inkml:brushProperty name="width" value="0.06667" units="cm"/>
      <inkml:brushProperty name="height" value="0.06667" units="cm"/>
      <inkml:brushProperty name="color" value="#ED1C24"/>
      <inkml:brushProperty name="fitToCurve" value="1"/>
    </inkml:brush>
  </inkml:definitions>
  <inkml:trace contextRef="#ctx0" brushRef="#br0">3721 717 0,'0'36'16,"35"-36"46,-35-36-62,36 0 16,-36 1-16,0-1 15,36 0-15,-36 0 16,0 1-16,36 35 16,-36-36-16,0 72 47,0-1-47,0 37 15,0-1 1,0-35-16,0 36 0,0-36 0,35-1 15,-35 1-15,0 0 16,36-36-16,-36 36 0,36-36 16,-36-36-1,36-36-15,0 1 16</inkml:trace>
  <inkml:trace contextRef="#ctx0" brushRef="#br0" timeOffset="176.89">4043 181 0,'-36'0'0,"72"35"78</inkml:trace>
  <inkml:trace contextRef="#ctx0" brushRef="#br0" timeOffset="767.56">4221 753 0,'0'36'0,"0"0"15,36-36 1,-36-36-1,36-36 1,0 1 0,-36 35-16,36 0 0,-36 0 0,0 1 15,35-1-15,-35 0 0,0-36 16,0 37-16,0-1 16,0 0-16,0 0 15,0 1-15,0-1 0,0 0 16,0 72 15,0 0-15,0-1-16,0 1 15,36 36-15,-36-37 16,0 37-16,0-36 0,0 0 0,36-1 16,-36 1-16,0 0 0,0 35 15,36-71-15,-36 36 16,35 0-1,1-36 1,0 0 0,-36-36-16,36 0 15,-36 1-15,0-1 16,0 0-16,0 0 31,0 72-15,0 0-1,36 0-15,-36-1 16,0 1-16,35 0 16,1-36-1,-36 36-15,36-36 16,-36-36 0</inkml:trace>
  <inkml:trace contextRef="#ctx0" brushRef="#br0" timeOffset="972.44">4436 467 0,'0'36'0,"-36"-36"0,1 0 16,70 0 30,1 0-46,36-36 16,-37 36-16,1 0 16,0-36-16</inkml:trace>
  <inkml:trace contextRef="#ctx0" brushRef="#br0" timeOffset="1116.36">4758 359 0,'0'-35'0,"-36"35"47,72 0-16</inkml:trace>
  <inkml:trace contextRef="#ctx0" brushRef="#br0" timeOffset="2039.83">5295 503 0,'0'35'62,"0"1"-46,0 0-16,-36 0 0,36-1 15,0 1-15,0 0 0,0 0 16,36 0-16,-36-1 16,35 1-16,-35 0 0,36-36 15,0 0 1,0-36-1,0 0-15,-36 1 16,35-37-16,-35 36 16,0 0-16,0-35 15,0 35-15,0 0 0,0 1 16,-35-1-16,35 0 16,-36 36-16,0 0 15,0 0 1,0 36-1,36 0-15,-35-36 0,35 35 0,-36 37 16,36-36-16,-36-1 0,36 1 16,0 0-16,0 0 15,36-36-15,-36 36 16,36-36-16,-1 0 0,1 0 16,0-36-16,0 0 0,35 0 15,1 0-15,-36 1 16,35-1-16,-71 0 0,36 36 15,-36-36-15,36 36 16,-36 36 31,0 0-47,36 0 16,-36-1-1,0 1-15,35 0 16,1-36-1,0 0 1,0 0 0,-36-36-1,35 36-15,-35-36 0,36 36 16,-36-35-16,36 35 0,0-72 16,0 36-16,-36 1 15,35 35-15,-35-36 0,36 36 16,-36-36-16,36 36 15,-36 36 1,0 0 0,0-1-16,0 1 0,0 0 15,0 0-15,36-1 16,-1-35 0,1 0-16,0-35 15</inkml:trace>
  <inkml:trace contextRef="#ctx0" brushRef="#br0" timeOffset="13624.58">6618 1218 0,'0'-36'16,"-35"36"-1,-1 0 1,0 36-16,-36 71 31,37-35-31,-1-1 0,36 1 16,-36 0-16,0-37 0,1 37 15,35-36-15,0-1 0,-36 1 16,36 36-16</inkml:trace>
  <inkml:trace contextRef="#ctx0" brushRef="#br0" timeOffset="13455.68">6261 1146 0,'35'36'31,"-35"0"-15,36 0-16,-36 0 0,36 35 15,-36-35-15,36 0 16,-1-1-16,-35 1 0,0 0 16,36-36-16,-36 36 0,36 0 15,0-1-15,0-35 16,-36-35 15,35-1-31</inkml:trace>
  <inkml:trace contextRef="#ctx0" brushRef="#br0" timeOffset="-2451.44">36 252 0,'0'-36'47,"-36"36"-32,72 0 142,0 0-157,-1 0 15,1 0-15,0-35 0,0 35 16,71-36-16,-35 36 0,-37 0 15,1-36-15,36 36 0,-37 0 16,1 0-16,72-36 0,-73 36 16,1-36-16,0 36 0,0 0 15,-1 0-15,1-35 0,0 35 16,0 0 0,-72 0-1,0 35 1</inkml:trace>
  <inkml:trace contextRef="#ctx0" brushRef="#br0" timeOffset="-2095.64">572 181 0,'0'35'47,"36"1"-31,-36 0 0,0 0-16,36 35 0,-36-35 15,0 0-15,0 0 16,0-1-16,0 1 0,0 36 15,0-37-15,0 1 0,0 0 0,0 0 16,0 0-16,0-1 16,0 1-1,0 0 1,0 0 15</inkml:trace>
  <inkml:trace contextRef="#ctx0" brushRef="#br0" timeOffset="-444.51">1002 968 0,'36'0'15,"-36"35"-15,35-35 32,-35-35-32,36-1 15,-36 0-15,36-35 16,0 35-16,-36 0 0,0 0 16,35 0-16,-35 1 0,36-37 0,-36 36 15,0 1-15,0-1 16,0 0-16,-36 36 31,1 36-15,35 0-16,0-1 0,0 1 15,0 0 1,35 0 0,1-36 15,0 0-31,0 0 0,-1 35 15,1-35-15,0 36 16,0 0-16,0-36 16,-36 36-16,35-36 0,-35 36 15,36-36-15,0 0 16,0 35-16,-1-35 0,1 0 16,0 0-16,0 0 15,0-35-15,-1-1 16,1 0-1,-36 0 1,36 36-16,-36-71 16,36 35-16,-36-36 0,0 37 15,0-1 1,-36 36 0,0 0-1,0 36 1,36-1-1,-35 1-15,35 0 16,0 0-16,-36-1 0,36 1 16,0 36-16,0-36 15,0-1 1,36-35-16,-1 0 16,1 0-16,-36-35 15,36-1-15,0 0 16,-36 0-16,35-35 15,1 35-15,-36 0 16,36 0 0,-36 72 15,36 0-15,-36 0-16,0-1 15,0 1-15,0 0 0,0 0 16,0 0-16,0-1 15,36-35-15,-1 0 32,-35-35-32,36-1 0,0 0 15,0 0-15,-1 0 16,-35 1-16,36 35 0,-36-36 0,36 36 16,-36-36-16,36 36 15,0 0 1,-36 36-1,35 0-15,-35-1 16,36 1-16,-36 0 16,0 0-16,36-36 15,-36 36-15,36-36 32,-1 0-17,-35-36-15,36 0 0,0 0 16,0 0-16,-36 1 0,35-37 15,1 72-15,0-36 16,0 1-16,0 35 16,-1 0-1,1 35-15,-36 1 16,36-36-16,-36 36 0,36 0 16,-1 35-16,-35-35 15,36-36-15,-36 36 16,36-36-16,0 0 15,0 0 1,-36-36-16,35 36 0,-35-36 0,0 0 16,36 1-16,-36-1 0,36-36 15,-36 37-15,36-1 16,-36 0-16,0 0 0,0 0 16,0 1-16,0-1 15,-36 36 1,36 36-16,-36-1 15,0 1-15,36 0 16,0 0-16,-35-36 0,35 36 16,0-1-16,0 1 15,0 0-15,35 0 16,1-1-16,-36 1 16,36-36-1,-36 36-15,36-36 16,-36 36-16,0 0 15,-36-1-15,0 1 16,0-36-16,1 0 16,-1 36-1,0-36-15,0 0 16,0-36-16,1 0 16,35 1-1,0-1-15,35 0 16</inkml:trace>
  <inkml:trace contextRef="#ctx0" brushRef="#br0" timeOffset="6092.16">9552 646 0,'0'-36'0,"36"36"0,-36-36 15,35 0-15,-35 1 16,0-1-16,36-36 16,-36 36-16,0 1 0,36-1 15,-36 0-15,0 0 0,0 1 16,0-37-16,0 36 0,0 0 0,0 1 16,0-1-16,0 0 15,0 0-15,0 1 16,0 70 15,0 37-15,0-36-16,0-1 0,0 1 15,0 0-15,0 36 0,0-37 16,0 73-16,0-37 0,0-35 16,36 36-16,-36-1 0,0-35 15,0 35-15,36 1 0,-36-36 0,0 0 16,35-36-16,-35 35 0,36-35 15,36-35-15,-37-1 16,1 0-16,0-36 16,0 37-16,-36-1 15,0 0-15,36 0 0,-36 1 0,0-1 16,0-36-16,0 36 0,0 1 16,-36-1-16,0 0 15,0 36-15,0 0 16,1 0-16,-1 0 15,0 36-15,0 0 16,-35-1-16,35 1 16,36 0-16,0 0 0,0 0 15,36-1 1,0 1-16,-1-36 16,1 36-16,0-36 0,0 0 15,-1 0-15,37 0 0,-36 0 16,0 0-16,-1-36 0,1 36 15,0 0-15,0-36 0,-1 36 16,1-35-16,0 35 0,-36-36 16,36 36-16,-1-36 0,1-36 15,0 72-15,-36-35 0,0-1 16,-36 36 15,0 0-15,1 36-16,-1-1 15,0 1-15,0 36 16,1-36-16,-1-1 16,36 1-16,0 0 15,0 0-15,36-36 0,-1 0 16,1 0-16,0 0 16,0 0-16,35-36 0,-35 0 15,0 36-15,-36-36 0,36 1 0,-1 35 16,1-36-16,-36 0 0,36 36 15,-36 36 32,0 0-47,0-1 16,36 1 0,-1-36-16,1 0 15,-36-36-15,36 36 16,0-35-16,0 35 0,-1-72 15,37 0-15,-36 37 0,-1-37 16,-35 36-16,36 1 0,-36-37 16,36 36-16,-36 0 0,0 1 15,0-37-15,0 36 0,0 1 16,0-1-16,0 0 0,0 0 16,0 0-16,0 72 46,0 0-46,0 0 16,0 0-16,0-1 0,0 1 16,0 36-16,0 35 0,0-71 15,0 35-15,0-35 0,36 0 16,-36 0-16,0-1 0,0 1 16,36 0-16,-1 71 0,-35-71 15,36 0-15,-36 0 0,36-36 16,-36 35-16,0 1 0,36-36 15,-1 0-15,1 0 0,0-36 16,0-35 0,-1-1-1,-35 37-15,36-37 0,-36 36 16,36 0-16,-36 1 0,0-1 16,0 0-16,-36 0 0,36 1 15,-36 35-15,36-36 0,-35 36 16,-1 0-16,0 0 15,0 0-15,1 0 0,-1 36 16,0-36-16,0 35 16,1 1-1,35 0-15,0 0 0,0-1 32,35 1-17,1-36-15,0 0 16,0 0-16,-1 0 0,1-36 15,0 36-15,0 0 16,-1 0-16,1-35 16,0 35-16,0 0 15,0-36 1,-1 36 0,1-36 15,0 36-16,-36-36-15,36 36 0,-1 0 32,-35-35-32,36 35 15,-36 35-15,0 1 16,0 0-16,0 0 16,36-1-1,-36 1-15,0 0 16,0 0-16,36-36 0,-36 36 15,36-36 1,-1-36-16,-35 0 16</inkml:trace>
  <inkml:trace contextRef="#ctx0" brushRef="#br0" timeOffset="6244.07">12020-141 0,'-35'0'31,"35"35"0,0 1-15</inkml:trace>
  <inkml:trace contextRef="#ctx0" brushRef="#br0" timeOffset="6779.77">12199 431 0,'36'0'0,"-36"36"0,36-36 15,-36-36-15,36 0 16,-1 0-16,1 1 0,-36-1 16,36 0-16,0 0 15,-36 1-15,71-37 0,-71 36 16,36-35-16,0 35 0,-36 0 15,0 0-15,36 1 0,-36-37 16,0 0-16,0 37 16,-36 35-1,0 0 1,0 35-16,36 1 0,-36 0 16,36 0-16,-35 0 0,35-1 15,-36 37-15,36 35 0,-36-71 16,36 36-16,0-37 0,0 1 0,0 0 15,0 0-15,36 35 16,0 1-16,-1-72 16,1 36-16,0-36 15,0 0-15,0 0 0,-1-36 16,37 0-16,-36 36 0,-1 0 16,1-36-16,0 36 0,-36-36 15,36 36-15,-1-35 0,1 35 31,-36 35-15,0 1 0,36 0-1,-36 0 1,36-36-16,0 0 16,-1 0-16,1-72 15</inkml:trace>
  <inkml:trace contextRef="#ctx0" brushRef="#br0" timeOffset="15332.03">12772 753 0,'35'0'15,"-35"36"-15,36 0 16,0 35 0,0 1-1,-36-37-15,35 1 0,-35 0 0,36 35 16,0-35-1,-36 36-15,36-36 0,-36-1 0,36 1 16,-1 0 0,1-36-1,-36-36-15,0 0 16,36 1-16,-36-37 16,36 0-1,-36 1-15,0-1 0,0 37 16,0-1-16,0 0 15,0 0-15,0 1 0,0-1 16,-36 36 0,0 36-1,0 35 1,1-35-16,35 0 0,-36-1 16,0 1-16,0 0 0,0 35 15,-107 144 1,108-179-1,35 0-15,-36-1 16</inkml:trace>
  <inkml:trace contextRef="#ctx0" brushRef="#br0" timeOffset="6936.68">13165-34 0,'-36'0'16,"1"0"-16,-1 0 16,0 0 15,72 36-16</inkml:trace>
  <inkml:trace contextRef="#ctx0" brushRef="#br0" timeOffset="7848.16">13416-285 0,'35'0'0,"-35"-35"15,36 70 32,-36 1-31,0 0-16,0 36 15,0-37-15,0 1 0,-36 71 0,1 1 16,35-72-16,0 35 16,0-35-16,-36-36 0,36 36 15,0-1 1,0-70-1,0-1-15,0 0 16,36 0-16,-1 1 0,-35-1 16,36 0-1,0 36 1,-36 36 0,36-36-16,-36 36 0,35-1 15,1 1 1,0 0-16,0-36 15,0 0 1,-1-36-16,-35 0 16,36 36-16,0-35 0,-36-1 15,36 36-15,-36-36 0,35-36 0,-35 37 16,36 35-16,-36-36 0,0 0 16,36 0-16,-36 1 15,0 70 16,-36 1-15,36 0 0,0 0-16,-36-1 0,36 37 0,0-36 15,-35 35-15,35-35 0,-36 107 16,36-107-16,-36 71 0,36-35 16,-36-1-16,36 1 0,-35 0 0,-1 106 15,0 1-15,36-107 16,-72 71-16,72-107 0,-35 71 15,-1-71-15,36 0 16,-36-1-16,0 37 16,1-72-16,35 36 0,-36-36 15,36-36 1,-36 36-16,36-36 0,0 0 16,-36 1-16,36-1 15,0-72-15,0 73 0,0-37 16,36 1-16,-36-1 0,36 0 15,0 1-15,-1-108 0,1 108 0,0-1 16,0 0-16,-1 1 0,1 35 16,0-35-16,0-1 0,35 0 15,-35 72-15,0-35 16,-36-1 0,36 36-16,-1 0 15,1 0 32,-36-36-31</inkml:trace>
  <inkml:trace contextRef="#ctx0" brushRef="#br0" timeOffset="3083.88">7262 395 0,'0'-36'16,"0"1"-1,0-1 1,0 0-16,0 0 15,0 1 1,0-1 0,0 0-16,0 72 78,0 0-78,36 35 15,-36-35-15,0 35 0,0 1 0,0-36 16,0 35-16,0 1 0,0-1 16,0 37-16,0 35 0,0-36 15,0-35-15,0-1 0,0 1 16,0-1-16,0-35 0,0 71 16,0-71-16,-36 0 15,36-72 16,0 0-31,0 1 16,0-1-16,0 0 0</inkml:trace>
  <inkml:trace contextRef="#ctx0" brushRef="#br0" timeOffset="3521.63">7262 395 0,'0'-36'0,"36"36"0,-36-35 15,0-1-15,36 0 16,0 0-16,-1 36 15,1-35-15,36-1 16,-36 36 0,-1 0-16,1 0 0,0 36 15,0-1-15,-36 1 16,0 0-16,0 35 0,0-35 16,0 0-16,0 36 0,-36-37 15,36 1-15,-36 36 16,0-1-16,1-35 0,-1 0 15,0 0-15,36-1 0,-36-35 0,0 0 16,1 36-16,-1-36 16,36-36-16,-36 36 0,36-35 15,0-37-15,0 36 16,0 0-16,36 1 16,0-1-16</inkml:trace>
  <inkml:trace contextRef="#ctx0" brushRef="#br0" timeOffset="4284.19">7942 681 0,'36'36'16,"0"-72"15,-1 1-31,-35-1 16,36-36-16,-36 37 15,36-1-15,-36 0 0,36 0 0,-36-35 16,0 35 0,0 0-1,-36 72 1,36 0 0,-36-1-16,36 1 0,0 0 15,0 0-15,0 0 16,36-1-16,0 1 15,-1-36-15,1 0 16,36 36-16,-36-36 16,-1 0-16,1 0 0,0 0 15,0 0-15,-1 0 16,1 0 31,-36-36-32,36 0 1,0 1-16,-36-1 16,36 36-16,-36-36 15,35 36-15,-35-36 16,36 36-16,-36 36 16,0 0-1,36-36-15,-36 36 0,0-1 16,0 1-16,0 0 15,36 0-15,-36-1 16,0 1-16,35-36 0,-35 36 16,36-36-16,0 0 0,0-36 15,-1 36-15,1-36 16,0 1-16,0 35 0,-36-36 16,36 0-16,-36 0 0,35 1 15,1-1-15,-36 0 0,0 0 16,0 0-16,0 1 0,-36 35 15,1-36-15,-1 36 0,0 0 16,0 0-16,0 0 16,1 0-16,-37 36 0,36-1 15,1 1-15,-1 0 16,36 0-16,0 0 16,0-1-1,36 1-15</inkml:trace>
  <inkml:trace contextRef="#ctx0" brushRef="#br0" timeOffset="9068.46">14882 181 0,'0'-36'16,"0"0"15,36 36-15,0 0 0,0 36 30,-36 0-30,0-1-16,0 1 0,0 0 16,0 0-16,0-1 0,0 1 15,0 0-15,0 0 16,-36 0-16,36-72 47,36 0-32,-1 0-15,-35-35 16,36 71-16,0-36 16,-36 0-16,36 36 0,-36-36 15,36 36-15,-1-35 16,1 35 0,-36 35-1,36-35-15,-36 36 16,0 0-16,36 0 15,-36-1-15,0 1 16,0 0 0,35-36-1,1-36 1,0 0 0,0-35-1,-1 35-15,-35 0 16,36 1-16,-36-1 15,36 36 1,0 36 15,-36-1-31,0 1 0,36 0 0,-36 0 16,35-1-16,-35 1 16,36 0-16,0 0 0,-36 0 15,36-36-15,-1 35 0,1-35 16,36 36-16,-36-36 15,-1-36-15</inkml:trace>
  <inkml:trace contextRef="#ctx0" brushRef="#br0" timeOffset="9688.1">16206 324 0,'36'0'0,"-36"-36"16,36 0-16,-36 0 16,0 1-16,-36 35 0,0 0 31,0 0-31,36 35 15,-36-35-15,36 36 0,-35-36 16,-1 36-16,0 0 0,36 35 16,-36-35-16,36 0 15,0 0-15,36-36 32,0 0-32,0 0 0,-1 0 15,1-36-15,0 36 16,0-36-16,0 0 15,-36 0-15,35 36 0,-70 36 32,35 0-17,0 0 1,0 0-16,0-1 16,35-35-16,1 36 15,0-36-15,0 0 16,-1-36-16,1 36 15,36-71-15,-37 35 16,1 0-16,0 0 0,-36 1 16,36-1-16,0-36 0,-36 1 15,0-1-15,0 36 16,0 1-16,0-1 0,0 0 16,0 0-16,0 1 0,0-1 15,0 0-15,0 72 31,0 35-15,0-35-16,0 36 0,0-37 16,-36 1-16,36 36 15,0-1-15,0 1 0,0-36 16,0-1-16,0 37 0,0-36 16,36 35-16,-36-35 0,35 0 15,1 0-15,0-36 0,0 0 16,-1-36-1,1 36-15</inkml:trace>
  <inkml:trace contextRef="#ctx0" brushRef="#br0" timeOffset="9868">16671 216 0,'-36'0'0,"0"0"15,72 0 1,0 0 0,0-35-1,35 35-15,1-36 0</inkml:trace>
  <inkml:trace contextRef="#ctx0" brushRef="#br0" timeOffset="10551.61">17208 574 0,'0'-36'16,"35"36"-16,-35-35 15,36 35-15,-36-36 0,36 0 16,0-36-16,-36 1 15,36 71-15,-36-36 16,0 0-16,0 1 16,-36 35-16,0 0 15,0 0 1,0 35-16,1 1 16,-1 0-16,36 0 15,0-1-15,36-35 16,-1 36-16,1-36 15,0 0-15,0 0 0,0 0 16,-1 0-16,37 0 16,-36 0-16,-1 36 15,1 0 1,-36 0 15,36-36-31,-36 35 0,36-35 31,0 0-31,-36-35 16,35 35-16,-35-36 0,36 36 16,-36-36-16,36 36 0,0-36 15,-36 0-15,35 1 0,-35-1 16,36 0-16,-36 0 16,36 1-16,-36-1 15,0 72 16,0-1-15,0 1-16,0 0 0,0 0 16,0 35-16,0 1 15,0-1-15,36-35 16,-1-36 0,1 0-1,-36-36-15,36 36 0,-36-35 16,36-1-16</inkml:trace>
  <inkml:trace contextRef="#ctx0" brushRef="#br0" timeOffset="10692.53">18030 2 0,'-35'0'16,"-1"0"-16,36 35 46,36-35-46</inkml:trace>
  <inkml:trace contextRef="#ctx0" brushRef="#br0" timeOffset="11128.28">18388 181 0,'36'35'16,"0"-35"0,0 36-16,-1 0 15,1 0-15,0-36 0,0 35 0,-1-35 16,-35 36-16,36-36 0,0 36 16,36-36-16,-72 36 0,35-36 15,1 0 1,0 0-16,-36-36 15,36 36-15,-36-36 0,0 0 16,0 1-16,0-1 16,35 0-16,-35 0 0,0 1 15,0-1-15,0 0 0,0 0 16,0 0-16,-35 1 16,-1 35-1,36 35-15,-36-35 0,0 36 16,36 0-16,-71 36 15,-1-1-15,36-35 0,36 0 16,-35 35-16,-1-35 16,0 36-16,-35-1 0,35 1 15,36-37-15,-36 37 0,0-36 16</inkml:trace>
  <inkml:trace contextRef="#ctx0" brushRef="#br1" timeOffset="29836.44">-7978 3078 0,'0'-35'32,"0"-1"-17,0 0 1,0 0 31,36 36 15,-36 36-46,0 36 0,36-72-16,-36 71 0,0-35 0,0 0 15,0-1-15,0 73 0,0-37 16,0-35-16,0 0 0,0 0 15,0-1-15,0 1 0,0 0 16,0-72 15,36 0-15,-36 1-16,35-1 16,-35 0-16,0 0 15,36 1-15,-36-1 16,36 36-1,-36 36 1,36-36-16,-36 35 16,36 1-16,-1 0 15,1-36-15,-36 36 16,36-36-16,0 0 16,-1 0-16,1-36 15,-36 0 1,36 0-16,-36 1 15,36-1-15,-36 0 0,0 0 16,35 0-16,-35-35 0,0 35 0,0 0 16,0 1-16,0-1 0,0 0 15,0 0 1,0 72 15,0 0-31,36-36 16,-36 36-16,0-1 0,0 1 0,0 0 15,0 35-15,0 37 0,36-72 16,-36-1-16,0 37 16,0-36-16,36-1 0,-36 37 15,36-36-15,-36-1 0,35-35 16,-35 36-16,36-36 0,0 0 16,0 0-16,-1-36 15,1 1-15,0-1 16,-36 0-16,36 0 0,-36 1 15,36-1-15,-36 0 16,0 0 0,35 72-1,-35 0 1,0 0 0,36-1-16,-36 1 15,36-36-15,-36 36 0,36-36 16,-1 0-1,-35-36 1,36 0-16</inkml:trace>
  <inkml:trace contextRef="#ctx0" brushRef="#br1" timeOffset="29972.21">-6761 3007 0,'-36'0'15,"72"0"17</inkml:trace>
  <inkml:trace contextRef="#ctx0" brushRef="#br1" timeOffset="30355.99">-6404 3436 0,'0'-36'15,"0"1"1,0-1-16,0 0 16,36 0-16,-36-35 15,0-1-15,0 36 16,36-35-16,-36 35 0,0 0 15,0 0-15,0 1 16,0-1-16,0 0 0,0 72 47,0 0-47,0 35 16,0-35-16,0 0 0,0 35 15,-36 1-15,36-36 0,0 107 0,0-36 16,0-35-16,0 35 15,0-71-15,0-1 16,36-35 0</inkml:trace>
  <inkml:trace contextRef="#ctx0" brushRef="#br1" timeOffset="30939.78">-6368 3400 0,'-36'0'0,"1"0"15,-1 0 1,72-35 15,-1-1-15,1 36-16,-36-36 0,36 36 16,35-36-16,-71 0 0,36 36 15,0-35-15,0 35 0,-36-36 0,71 36 16,-35-36-1,0 0-15,0 36 16,-1 0 0,-35 36-1,0 0 1,36 0-16,-36-1 0,0 37 16,36-36-16,-36 35 15,0-35-15,0 0 16,0 0-16,0-1 0,36-35 15,-36 36-15,0 0 0,36-72 47,-36 0-47,0 1 16,35 35-16,-35-36 0,36 0 0,-36 0 16,36 1-16,0 35 15,-36-36-15,35 36 31,-35 36-31,0-1 0,0 1 16,0 0-16,36-36 0,-36 36 16,0-1-16,0 1 0,36 36 15,-36-37-15,36-35 16,-36 36-16,36-36 16,-1 0-1,1-36-15,0 1 16,-36-1-16,36 0 0,-1 0 15,-35 1-15</inkml:trace>
  <inkml:trace contextRef="#ctx0" brushRef="#br1" timeOffset="32296.01">-4615 3436 0,'-36'-36'0,"1"36"15,70 0 32,1-35-31,0 35-16,0 0 0,-1-36 0,1 36 15,0-36-15,0 0 0,35 0 16,-35 1-16,36-1 0,-37 36 16,1-36-16,0 36 0,0-36 15,0 1-15,-1 35 0,1-36 16,0 36 0,0 0-1,-36 36 1,0-1-16,0 1 15,0 36-15,0-37 0,0 1 16,0 0-16,0 0 0,0 0 0,0 35 16,0-35-16,0 0 0,0-1 15,0 1-15,35-36 32,-35-36-17,36 1-15,-36-1 16,36 0-16,-36 0 0,0 1 15,36 35-15,-36-36 0,35 0 16,-35 0-16,36 36 16,0 0-1,0 0-15,-36 36 0,36-36 16,-1 36-16,1-36 16,0 0-16,-36 36 15,36-36-15,-1 0 0,1 0 16,0 0-1,0 0-15,-36-36 0,36 36 0,-1-36 16,-35 0-16,36 36 0,-36-36 0,36 1 16,-36-1-16,36-36 15,-36 37 1,-36-1-16,0 36 16,0 0-16,1 36 15,-1 35 1,0-35-1,36 0-15,0-1 0,0 1 16,0 36-16,36-36 16,0-1-16,-1-35 15,37 0-15,-36-35 16,-1 35-16,1-36 16,0 36-16,36-36 0,-72 0 15,35 36-15,-35-36 0,36 36 16</inkml:trace>
  <inkml:trace contextRef="#ctx0" brushRef="#br1" timeOffset="31556.43">-4615 3472 0,'0'-36'16,"0"0"-1,36-71 16,0 71-31,-36 0 0,0 1 16,0-1-16,35 0 0,-35-35 16,36 35-16,-36 0 0,0 0 15,0 0-15,0 1 16,0-1-16,-36 72 47,36-1-47,0 1 15,0 36-15,0-1 16,0 1-16,0-1 0,0-35 16,0 0-16,0 36 0,0-37 15,0 37-15,0-1 16,0-35-16,0 0 0,0 0 16,0-72 15,-35 36-31</inkml:trace>
  <inkml:trace contextRef="#ctx0" brushRef="#br1" timeOffset="34532.35">-2111 2864 0,'0'35'15,"0"1"32,36-36-16,-36-36-31,36 36 16,-36-35-16,36-1 0,-1 36 16,-35-36-16,36 0 0,0 1 15,0-1-15,0-36 16,-36 36-1,0 1 1,-36 35 0,0 0-1,36 35-15,-36-35 0,36 36 16,-36 0-16,36 36 0,-35-37 16,35 1-16,0 0 0,-36 0 15,36-1-15,0 73 0,0-37 16,0-35-16,0 36 0,0-37 15,0 37-15,0 0 0,0-37 16,0 1-16,0 0 0,0 0 16,0-1-16,36 1 0,-36 0 15,0-72 1,35 0 0,-35 1-16,36-37 15,-36 36-15,36 1 0,-36-1 16,36 36-16,-36-36 0,71-36 0,-35 37 15,0-1 1,0 36-16,-1 0 0,1 0 16,0 0-16,0 36 15,0-36-15,-1 35 16,-35 1-16,36-36 0,-36 36 16,36-36-16,-36 36 0,36-36 15,-1 0-15,1 0 16,0-36-1,-36 0 1,36 0-16,-36 1 0,0-1 16,0 0-16,0 0 15,0 1-15,0-1 16,-36 36 0,0 0-16,36 36 15,0-1-15,-36-35 16,36 72-16,0-36 0,0-1 15,0 1-15,0 0 16,0 0-16,36 0 16,0-36-16,0 35 0,-1-35 15,1 0-15,0-35 16,0 35-16,35-36 0,-35 0 0,0 0 16,0 0-16,-1 36 0,1-35 15,0-1-15,36-36 0,-37 37 16,1-37-16,0 36 0,-36 0 15,36 1-15,-1-37 0,-35 36 16,0 1-16,0-1 0,0 0 16,0 0-16,0 0 0,0 1 0,-35 35 15,35-36-15,-36 0 16,0 36 15,36 36-31,0 0 0,0-1 16,-36 1-16,36 36 15,0-36-15,0-1 16,0 37-16,0-36 0,0 35 16,0-35-16,0 36 0,0-37 15,0 1-15,0 0 0,36 0 0,0 35 16,-36-35-16,36 0 0,-36 0 16,35-36-16,1 35 15,0-35-15,0 0 16,0 0-16,-36-35 0,35-1 15,1 36-15,0-72 0,0 72 0,-1-36 16,-35 1-16,36-1 0,-36 0 16,36-35-16,-36 35 0,0 0 15,36 0-15,-36 0 16,0 1-16,0 70 31,0 1-15,0 0-1,0 0-15,36 35 16,-36-35-16,0 36 0,0-37 16,0 37-16,0 0 0,0 35 15,-36-36-15,36-35 0,0 36 0,0-37 16,-36 37-16,36-36 0,0 35 16,0-35-16,-36 0 15,36-72 16,0 0-31,0 1 16,0-37-16,0 36 0,0 0 0,36 1 16,-36-37-16,0 36 0,36-71 15,-36 36-15,0 35 16,36-36-16,-36 36 0,0 1 16,35-37-16,1 1 0,-36-1 0,36 36 15,-36 0-15,36 1 0,-36-1 16,35-36-16,1 37 0,0-1 15,-36 0-15,36 36 0,-36-36 16,35 36-16,1 0 16,0 36-1,-36 0-15,0 0 0,0-1 16,0 1-16,0 0 0,0 0 16,0 35-16,-36 1 0,36-36 15,-36-1-15,36 1 16,0 0-16,-35 0 0,-1-1 15,0-35-15,0 36 0,1-36 16,-1 0-16,0-36 16,0 1-16,1-1 0,-1 0 15,36 0-15,-36 1 16,36-1-16,0 0 16,36 0-16</inkml:trace>
  <inkml:trace contextRef="#ctx0" brushRef="#br1" timeOffset="35728.67">1073 2971 0,'36'0'15,"-36"36"1,36-36 15,0 0 16,-36-36-31,0 0 15,0 0-31,0 1 0,0-1 16,0 0-1,-36 36-15,36 36 16,-36-36 0,36 36-16,-36 35 15,1-35-15,35 0 0,0 0 16,-36-1-16,36 1 0,0 36 15,0-37-15,0 1 0,0 0 16,0 0-16,36-36 16,-1 0-16,1-36 15,0 0 1,0-35-16,-1 35 0,1 0 16,-36 0-16,0 1 0,36-1 15,-36-36-15,36 36 0,-36 1 16,0-1-16,0 0 0,35 36 15,-35-36-15,0 1 0,36-1 16,0 36 0,0 0-1,-36 36-15,36-1 0,-1 37 16,-35-36-16,36-1 16,-36 1-16,0 36 15,36-36-15,-36 35 0,0 36 0,0-35 16,0 0-16,0-1 0,0 1 15,0-1-15,-36 72 0,36-107 16,0 36-16,-36-1 0,36-35 16,0 35-16,0-35 0,0 36 15,0-36-15,0-1 16,36-70 0,0-1-1,35-36 1,-35 1-16,0 35 0,0-36 15,-36 37-15,36-1 16,-36 0-16,0 0 0,35-35 0,-35-1 16,0 1-16,0 35 15,-35-36-15,35 37 0,-36 35 16,36-36-16,-36 36 0,-36 0 16,37 0-1,-1 0-15,36 36 0,-36-36 0,0 35 16,1 1-16,35 0 0,0 0 15,0-1-15,0 1 16,0 0-16,35-36 16,1 0-16</inkml:trace>
  <inkml:trace contextRef="#ctx0" brushRef="#br1" timeOffset="36308.34">2325 3150 0,'0'-36'62,"36"36"-62,-36-36 16,0 1-16,72-109 31,-72 73-31,36 71 0,-36-36 16,0-35-16,0 35 0,0 0 15,0 0-15,0 0 16,0 72 31,0 0-47,0 0 15,-36 0-15,36 71 0,0-71 16,0-1-16,0 37 0,0-36 16,0 0-16,0 71 0,0-71 15,36-1-15,-36 1 0,0 0 0,35 0 16,1 0 0,0-36-1,0-36-15,-36 0 16,35 0-16,-35 0 0,0 1 15</inkml:trace>
  <inkml:trace contextRef="#ctx0" brushRef="#br1" timeOffset="36484.24">2433 2899 0,'-36'36'0,"215"-107"63,-143 71-48</inkml:trace>
  <inkml:trace contextRef="#ctx0" brushRef="#br1" timeOffset="37952.4">2898 3114 0,'0'36'15,"0"0"-15,0-1 0,36 1 16,-1-72 15,-35 1-31,0-1 16,36 36-16,-36-36 0,0 0 16,36-71-16,0 71 0,-36 0 0,0 1 15,0-1-15,35 0 0,-35-35 16,0 35-1,-35 36 1,35 36 0,0-1-16,0 1 15,0 0-15,0 0 0,0-1 16,0 1 0,35 0-16,1-36 15,0 0 1,-36 36-16,36-36 0,0 0 15,-1 36-15,1-1 16,-36 1 0,36-36-16,-36 36 0,36 0 15,-1-1 1,1-35 0,0-35-1,-36-1 1,36 0-16,-36 0 0,36 1 15,-36-1-15,35 0 0,-35 0 16,36-35-16,-36 35 0,0 0 0,36 0 16,-36 1-16,-36 35 15,0 0 1,1 35 0,-1 1-1,36 0-15,-36 0 0,36-1 16,-36 1-16,36 0 0,0 0 15,0 0 1,0-1-16,0 1 0,36 0 16,0-36-1,0 0-15,-36-36 0,35 36 16,37-71-16,-36 35 0,-1 0 16,1 36-16,-36-36 0,36 0 15,0 1-15,-72 70 63,36 1-63,0 0 15,0 0 1,0 0-16,36-1 16,-1-35-1,-35 36-15,36-36 16,0 0-16,-36-36 0,36 1 15,0-1-15,-1 36 16,-35-36-16,36 0 0,0 0 16,0 36-16,-36-35 15,35 35-15,1 0 16,-36 35 0,0 1-16,36-36 0,-36 36 15,0 0 1,0 0-16,36-1 0,-36 1 15,36 0 1,-1-36-16,1-36 16,0 0-1,0 1 1,-1-1-16,-35 0 16,36 36-16,0-36 15,0 72 1,0 0-1,-36 0 1,35-36-16,1 35 0,-36 1 16,36-36-16,0 0 15,-1 0-15,1 0 16,-36-36-16,36 1 0,0 35 16,0-36-16,-36 0 15,35 36-15,1-72 0,-36 1 16,36 71-16,-36-72 15,0 37-15,0-1 16,0 0-16,-36 36 16,0 0-1,36 36 1,-35 0-16,-1 71 16,36-36-1,0-35 1,36 0-16,-36 0 15,35-36-15,-35 36 0,36-36 16,-36 35 0,0 1 15,-36-36-15,1 36-16,-1-36 0,0 0 15,0 0-15,0 0 16,36-36-16,-35 0 15,35 1 1</inkml:trace>
  <inkml:trace contextRef="#ctx0" brushRef="#br1" timeOffset="38516.07">5116 3114 0,'36'0'47,"-1"0"-15,-35-36-17,36 36 1,-36-35-16,0-1 15,36 36-15,-36-36 0,36 36 16,-36-36-16,0 0 0,35 1 16,-35-1-1,36 36-15,-36 36 32,0-1-17,0 1-15,0 0 16,0 0-16,0 35 15,0-35-15,0 0 16,36 0 0,0-36-16,0-36 15,-36 0-15,35 0 16,1 1-16,-36-1 16,0-36-16</inkml:trace>
  <inkml:trace contextRef="#ctx0" brushRef="#br1" timeOffset="38641">5509 2542 0,'0'-36'0,"-35"36"16,-1 0-1,36 36 17,36-36-32</inkml:trace>
  <inkml:trace contextRef="#ctx0" brushRef="#br1" timeOffset="39560.48">5724 3078 0,'36'0'31,"-36"-35"0,36 35-15,-36-36-16,35 0 16,-35 0-16,36 36 15,-36-71-15,36 35 0,-36 0 16,0 0-16,36 36 0,-36-35 0,0-37 15,35 0-15,-35 37 16,0-1-16,0 0 0,0 0 16,0 108 31,0 107-16,0-143-31,0-1 0,0 37 15,0-36-15,0 35 0,0-35 16,0 0-16,36 0 0,-36-1 0,36 37 16,0-72-1,0 36-15,-1-36 0,1 0 16,-36-36-16,36 36 16,0-36-16,-1 0 0,-35 1 15,36-1-15,-36 0 16,0 0-16,36 0 15,-36 1-15,0 70 47,36 1-31,-36 0-16,35 0 16,1-36-16,-36 36 15,36-36-15,0 0 16</inkml:trace>
  <inkml:trace contextRef="#ctx0" brushRef="#br1" timeOffset="39756.36">6153 2864 0,'0'35'0,"-35"-35"16,70 0 31,1-35-47,0 35 15,0 0-15,-36-36 0,35 36 16,1-36-16,0 0 0</inkml:trace>
  <inkml:trace contextRef="#ctx0" brushRef="#br1" timeOffset="39892.29">6475 2649 0,'-36'0'32,"72"0"-1,0 0-31,0 0 16</inkml:trace>
  <inkml:trace contextRef="#ctx0" brushRef="#br1" timeOffset="40727.81">6905 2864 0,'0'35'78,"0"1"-78,0 0 0,35 0 16,-35 0-16,0-1 0,36 1 16,-36 0-1,36 0 1,0-36 0,-36-36-16,35-36 15,1 37-15,-36-1 16,0 0-16,36 0 0,-36 0 15,0 1-15,0-1 0,0 0 16,0 0-16,0 1 0,-36-1 16,0 36-1,1 0-15,-1 0 16,-36 36-16,37-1 16,35 1-16,-36-36 15,36 36-15,-36 35 0,36-35 16,0 0-16,0 0 15,36 0-15,0-36 16,35 0-16,-35 0 16,-36-36-16,36 36 0,-1-36 15,1 0-15,0 36 0,36-36 16,-37 1-16,1-1 16,0 36-1,-36 36 16,0-1-15,0 1 0,36 0-16,-36 0 15,35 0 1,1-36 0,0 0-1,-36-36-15,36 0 0,-36 0 16,36 36-16,-1-36 0,-35 1 15,108-108 1,-73 143-16,-35-36 16,36 0-16,0 36 0,-36-36 15,36 36-15,-1 0 16,-35 36 0,0 0-16,36 0 0,-36-1 15,0 1-15,0 0 16,36-36-16,-36 36 0,36-1 15,-36 1-15,36-36 16,-1 0-16,1 0 16,0-36-16,-36 1 0</inkml:trace>
  <inkml:trace contextRef="#ctx0" brushRef="#br1" timeOffset="44136.55">9373 2613 0,'0'36'125,"0"0"-109,0 35-16,0-35 15,0 36-15,0-1 0,0-35 16,0 36-16,0-37 0,0 37 0,-36 35 16,36-71-16,-36 36 0,36-37 15,0 1-15,0 0 0,-35 0 16,35-72 15,-36 0-31,36 0 16,0 1-16,0-1 0,0 0 15,0-71-15,0 71 0,36 0 16,-36 0-16,0-35 16,0 35-16,35-36 0,-35 37 15,36-1-15,-36 0 0,0 0 0,36 1 16,-36-1-16,36-36 0,0 36 16,-1 1-16,-35-1 15,36 36-15,-36-36 0,36 36 16,0 0-1,-1 36 1,-35 0-16,36-36 0,-36 35 16,0 1-16,0 36 0,0-36 15,0-1-15,0 1 0,-36-36 16,36 36-16,-35 35 16,-1-35-16,0-36 0,36 36 15,-36-36-15,1 0 16,-1 0-16,36-36 15,-36 0-15,36 1 16,0-1 0,0 0-16,36 36 15,0-36-15,-1 36 0,1-35 16,0 35 0,0 0-16,-1 35 0,1 1 15,0 0 1,0-36-16,-36 36 15,36-36-15,-36 35 0,35-35 16,1 0 0,-36-35-1,36 35-15,-36-36 16,36 0-16,-36 0 16,0 1-16,0-1 0,0 0 15,35 36-15,-35-36 0,0 0 31,36 72 1,0-36-32,0 36 15,0-36-15,-36 36 0,35-36 16,1 0-16,36 36 16,-37-1-16,1-35 15,-36 36-15,36 0 16,-36 0-1,0-1-15,36-35 47,-1 0-47,-35-35 16,36-1-16,0 0 16,71-71-1,-107 71-15,36 0 16,0 36-16,-36-36 0,36 36 31,-36 36-31,0 0 16,0 0-16,35 0 15,-35-1-15,0 1 16,36-36-16,-36 36 0,36-36 16,-36 36-16,36-36 15,0 0-15,-1 0 16,1-36-16,0 0 15,-36 0-15,36 1 16,-36-1-16,0 0 16,0 0-16,0 0 0,-36 1 15,36-1-15,-36 0 16,0 36-16,1 0 16,-1 0-16,0 0 0,0 0 15,0 36 1,36 0-16,0-1 15,0 1-15,0 0 16,36 36-16,-36-37 16,36-35-16,-36 36 0,36-36 15,0 36-15,-1-36 0,1 0 16,0 0-16,0 0 16,35-36-16,-35 0 15,-36 1 1,36 35-16,0-72 0,-1 0 15,-35 37-15,36-37 0,0 36 16,-36-35-16,36 35 0,-36 0 16,35-35-16,1-1 0,-36 1 15,0 35-15,0 0 16,36 36-16,-36-36 0,0 1 0,0-1 16,0 72 15,0-1-31,0 1 15,0 0-15,-36 35 0,36-35 16,0 71-16,0-71 0,0 36 16,0-36-16,0-1 0,0 37 0,0-1 15,0-35-15,36 0 0,-36 0 16,36 0-16,-1-1 16,1-35-16,0 0 15,0 0-15,0 0 16,-1 0-16,-35-35 0,36 35 0,0-36 15,0 0-15,-1 0 16,1 0-16,-36 1 0,0-1 16,0 0-16,0 0 15,-36 1-15,1-1 16,-1 36-16,0 0 16,0 0-16,1 0 15,-1 36-15,-36-1 0,36 1 16,36 0-1,-35-36-15,35 36 0,-36-1 0,36 1 16,0 0-16,0 0 0,36-36 16,-1 36-16,37-1 15,-36-35-15,0 0 0,-1 0 16,1 0-16,0 0 0,71-35 16,-71 35-16,0-36 0,0 36 15,-1-36-15,1 36 0,0-36 0,35 0 16,-35 1-16,0-1 15,0 0-15,-36 0 16,0 1-16,36 35 16,-36-36-16,0 0 0,-36 36 15,0 0 1,0 0 0,0 36-16,36 0 0,-35-36 15,35 35-15,-36 1 0,36 0 16,-36 0-16,36-1 0,0 1 15,-36 0-15,36 0 16,36 0-16,0-36 0,0 0 16,-1 0-16,-35-36 15,36 36-15,36-36 0,-72 0 16,36 36-16,-1-36 0,1 1 16,-36 70 30,0 1-30,0 0 0,0 0-1,36-36-15,0 0 16,-1 0-16,1-36 0,0 0 16,0 36-16,-36-36 0,71 1 15,-71-1-15,36 0 0,-36 0 16,36 1-16,0-1 0,-1-36 15,-35-35-15,36 71 16,-36-35-16,36-1 0,-36 36 16,0 1-16,0-1 0,0 0 15,0 0 1,0 72 0,0 0-16,0 0 15,0 71-15,0-71 0,0 35 16,0-35-16,0 35 0,-36 1 15,36 35-15,0 1 16,0-73-16,36 73 0,-36-72 16,36-1-16,-36 1 0,0 0 15,35-36-15,1 36 0,0-1 16,0-35-16,0-35 16,-1 35-16,1-36 15,-36 0-15,36 0 0,-36 1 16,36-1-16,-36 0 0,0-36 15,0 37-15,0-1 0,0 0 16,0 0-16,-36 1 16,0 35-16,0 0 15,1 35 1,-1 1-16,36 0 16,-36-36-16,36 36 15,0-1-15,0 1 16,36-36-1,0 36-15,-1-36 16,1 0-16,0 0 16,0 0-16,-1-36 0,1 36 15,0 0-15,0-36 0,0 36 16,-1-35-16,1-1 16,-36 72 15,36-36-31,-36 35 15,0 1-15,0 0 16,0 0-16,0 0 16,0-1-16,36-35 0,-36 36 15,35-36-15,1-36 16,36-35 0</inkml:trace>
  <inkml:trace contextRef="#ctx0" brushRef="#br1" timeOffset="44299.69">13738 2077 0,'-36'0'0,"0"0"15,-36 0 17,72 35-17,36-35 1</inkml:trace>
  <inkml:trace contextRef="#ctx0" brushRef="#br1" timeOffset="45148.21">13881 2721 0,'-36'0'16,"36"-36"15,36 0-15,-1 0-1,-35 0-15,36 1 0,0-1 16,0-71-16,-1 71 16,1 0-16,-36 0 0,36 0 0,-36-35 15,36-1-15,0 1 0,-36 35 16,0 0-16,0 1 16,0-1-16,0 0 15,-36 36 1,0 36-16,36 0 15,-36-1-15,36 1 0,0 0 16,-36 35-16,36 1 0,-35-36 16,35-1-16,0 37 0,0-36 15,0 71-15,0-71 0,0 0 16,35-1-16,1 1 0,0 0 16,-36 0-16,36-36 0,0 0 15,-36 36-15,35-36 0,1 0 16,0 0-1,-36-36-15,36 36 0,-36-36 16,35 0-16,1 0 0,-36 1 16,0-1-16,36 0 15,-72 72 32,36 0-47,0-1 16,0 1-16,0 36 15,0-36 1,0-1-16,36 1 16,0-36-1,0 0-15,-36-36 0,71 1 16,-35-1-16,0 36 16,-36-36-16,0 0 0</inkml:trace>
  <inkml:trace contextRef="#ctx0" brushRef="#br1" timeOffset="45325.11">14560 2148 0,'-35'0'16,"35"-36"0,-36 36-16,72 0 46,-1 0-46</inkml:trace>
  <inkml:trace contextRef="#ctx0" brushRef="#br1" timeOffset="46215.6">14954 1969 0,'36'-35'16,"-36"70"15,0 1-15,0 0-16,0 0 15,0 35-15,0-35 0,0 0 16,0-1-16,0 1 0,0 72 16,-36-73-16,36 1 0,0 0 15,-36 0-15,36-1 0,-36-35 0,36 36 16,0 0-16,0-72 31,0 0-31,36 1 16,-36-1-16,36 0 15,0 0-15,-1 1 0,1-1 16,-36 0-16,36 36 16,0 0-1,-36 36-15,36-36 16,-36 36-16,35-1 15,-35 1-15,36-36 16,0 36-16,-36 0 0,36-36 16,-1 0-1,37-72 17,-72 36-32,36 1 15,-36-1-15,35 0 16,-35 0-16,0 0 15,36 36 1,-36 36 15,0 36-15,0-1-16,-36-35 0,36 36 16,0-37-16,0 1 15,-35 36-15,35-36 0,0 35 16,-36 36-16,0-35 0,36 0 15,-36-37-15,36 37 0,-35-1 0,35 73 16,-36-109-16,36 37 0,-36-36 16,36 35-16,-36-35 0,36 35 15,-35-35-15,35 0 16,-36-36 0,0-36-1,36 0 1,-36 1-16,36-1 0,0 0 0,0 0 15,0 1-15,0-1 16,0-71-16,72-1 16,71-142-1,-107 214-15,-1 0 0,1-35 16,0 35-16,-36 0 0,71 0 16,-71 1-16,36 35 0,0-36 15,-36 0-15,36 36 16,-36-36-16,36 36 15,-1 0 1,-35-36-16</inkml:trace>
  <inkml:trace contextRef="#ctx0" brushRef="#br1" timeOffset="47835.7">16278 2399 0,'0'-36'63,"0"0"-32,0 0-16,35 36 1,1 0 0,-36 36-1,36-36 1,-36 36-16,0 0 16,0-1-16,0 1 0,0 0 15,0 0-15,0-1 0,0 1 16,-36 0-16,72-72 47,-36 0-47,36 1 15,-1-1-15,-35 0 0,36 0 16,0 36-16,-36-35 0,36-1 16,-1 0-16,1 36 0,-36-36 15,36 36-15,0 0 16,0 0-1,-1 36 1,-35 0-16,0 0 16,0-1-16,0 1 15,0 0-15,0 0 0,0-1 16,0 1 0,36-36-1,-36-36 1,36 1-16,-36-1 15,36 36-15,-36-36 0,35 0 16,1 1-16,-36-1 0,0 0 16,36 0-16,-36 0 15,36 36-15,0 0 32,-36 36-32,0 0 15,35 0-15,-35 0 0,36-1 16,-36 1-16,36 0 0,-36 0 15,36-36-15,-1 35 0,1 1 16,0-36-16,0 0 0,0 0 16,-1 0-1,37-36-15,-36 36 0,-1-35 16,1-1-16,0 36 0,71-179 31,-71 143-31,-36 0 16,0 1-16,0-1 15,-36 36-15,1 0 16,-1 36-16,0-36 0,0 0 16,36 35-16,-71 37 0,35-72 15,36 36-15,-36 0 0,36-1 16,-36 1-16,36 0 0,0 0 16,0-1-16,36-35 15,0 0-15,0 0 16,-1 0-16,1 0 15,0 0-15,36-35 0,-37 35 16,-35-36-16,36 36 0,0-36 16,-36 72 15,0 0-31,0-1 31,36-35-15,-1 0-1,1-35-15,0-1 16,0 0-16,-1 0 16,1 1-16,36-144 31,-36 71-31,-1 1 0,-35 71 16,0 1-16,36-37 0,-36 0 15,0 37-15,0-1 16,-36 36 15,36 36-31,0-1 16,-35 1-16,35 0 0,0 36 15,0-37-15,-36 73 0,36-73 16,0 37-16,-36-36 0,36-1 16,0 1-16,0 36 0,36-36 15,-36-1-15,36 1 0,-1-36 16,1 36-16,0-36 15,0 0-15,-1-36 0,1 36 16,0-36-16,0 1 0</inkml:trace>
  <inkml:trace contextRef="#ctx0" brushRef="#br1" timeOffset="47992.61">18138 2077 0,'36'0'31,"-1"-36"-31,1 36 0</inkml:trace>
  <inkml:trace contextRef="#ctx0" brushRef="#br1" timeOffset="48680.22">18531 2470 0,'0'36'15,"36"-72"17,-36 0-32,36 1 15,0-1-15,-36 0 0,35 0 16,-35 0-16,36 36 0,0-71 15,-36 35-15,0 0 0,36 1 16,-36-1-16,0 0 0,0 0 16,-36 36-16,0 36 15,0-36 1,36 36-16,-35 0 16,35-1-16,-36 37 15,36-36-15,0-1 16,0 1-16,36-36 15,-36 36-15,35-36 0,1 0 16,36 0-16,-36 0 16,-1 0-16,1 0 15,0 0-15,-36 36 16,36-36 0,-36 36-16,0-1 0,0 1 31,35-36-16,1 0 1,-36-36 0,36 36-16,-36-35 0,36-1 0,-1 0 15,1 36-15,-36-36 0,36 0 16,-36 1-16,36-37 0,-36 36 16,0 1-16,36 35 15,-36-36-15,0 0 0,0 72 31,0 0-31,0-1 16,-36 1-16,36 0 16,0 35-16,0-35 15,36 0-15,-1 0 16,1-36-16,0 0 16,0-36-16,-36 0 15,35 36-15,-35-36 0,36 1 16,-36-1-16,36-36 0</inkml:trace>
  <inkml:trace contextRef="#ctx0" brushRef="#br1" timeOffset="48800.15">19461 1719 0,'-35'0'0,"35"-36"16,-36 36 15,36 36-15</inkml:trace>
  <inkml:trace contextRef="#ctx0" brushRef="#br1" timeOffset="49251.89">19676 2041 0,'36'0'0,"0"36"16,-1-36-1,1 35 1,0 1-16,0 0 16,-36 0-16,36-1 15,-1 1-15,1 0 16,0 0-16,0-36 16,-36 36-16,35-36 15,1-36-15,0 0 16,-36 0-1,36 36-15,-36-36 0,36 1 16,-36-73 0,35-35-1,-35 108-15,0-1 16,-35 36-16,35-36 0,-36 36 16,0 0-1,36 36-15,-36 0 16,0 35-16,1-35 0,35 0 15,-36 35-15,0-35 0,0 0 16,1 71-16,-1-71 0,36 35 0,-36-35 16,36 0-16,-36 0 15,0-1-15,36 1 16,-35-36-16</inkml:trace>
  <inkml:trace contextRef="#ctx0" brushRef="#br1" timeOffset="54263.88">21071 1683 0,'0'-36'47,"0"1"-15,-35 35 14,35 35-30,-36-35-16,36 36 0,-36 0 16,0 0-16,0 35 0,1 1 15,-1-36-15,0 35 0,0 1 16,36-1-16,-71 36 0,71-35 16,-36 0-16,36-37 0,0 37 15,0-36-15,0 35 0,0-35 16,36 0-16,-36 0 0,36-36 0,-36 35 15,71 1-15,-35 0 16,0-36-16,-1 36 0,1-36 16,0 0-1,0 0 1,-36-36-16,36 36 0,-36-36 16</inkml:trace>
  <inkml:trace contextRef="#ctx0" brushRef="#br1" timeOffset="54729.62">21286 2112 0,'-36'0'16,"0"0"31,72 0-16,0 0-31,0-35 16,0 35-16,35 0 15,-35-36-15,71 0 0,-71 36 0,0-36 16,-1 36-16,37-35 0,-36 35 15,0-36-15,-1 36 16</inkml:trace>
  <inkml:trace contextRef="#ctx0" brushRef="#br1" timeOffset="54960.48">21608 2005 0,'0'36'16,"0"0"-16,0-1 16,0 1-16,0 36 15,0-37-15,-36 37 16,36-36-16,0 0 0,0-1 16,0 1-16,-36 0 0,36 35 15,0-35-15,-35-36 0,35 36 16,0 0-16,0 0 15,0-1-15</inkml:trace>
  <inkml:trace contextRef="#ctx0" brushRef="#br1" timeOffset="55528.16">21930 2291 0,'0'36'0,"36"-36"0,-36 36 16,0 0-16,0-1 16,0 1-16,0 0 0,0 0 15,-36-1-15,36 1 0,0 0 0,-36-36 16,36 72-16,-36-72 0,36 35 15,-35-35 1,35-35 15,0-1-31,0 0 0,0 0 16,0 0-16,35 36 0,-35-35 16,0-1-16,36-36 0,-36 37 15,0-1-15,36 0 0,-36 0 16,0 0-16,36-35 0,-1-1 15,1 37-15,0-37 0,0 36 16,-36 1-16,36 35 0,-1-36 16,1 0-16,0 36 15,0 0 1,-1 0 0,-35 36-16,0 0 0,0-1 15,0 1-15,-35 0 16,-1 0-16,36-1 0,-36 1 15,0-36-15,36 36 0,-71 0 16,35-1-16,0-35 16,36 36-16,-36-36 0,1 0 15,35-36 1,0 1 0,35-1-1</inkml:trace>
  <inkml:trace contextRef="#ctx0" brushRef="#br1" timeOffset="56240.65">22467 2112 0,'0'36'16,"0"0"-1,0 0-15,0-1 16,0 1-16,-36-36 0,36 36 16,-36 36-16,36-37 0,-36 1 15,36 0-15,-36 0 32,36-72-1,0 0-31,0 0 15,0 1-15,36-1 0,0 0 16,0-36-16,-36 37 0,36-1 16,-1 0-16,-35 0 15,36 36-15,0-35 0,-36-1 16,36 36-16,-1 0 16,-35 36-1,36-36 1,-36 35-16,0 1 0,0 0 15,0 0-15,0-1 16,0 1-16,0 0 0,0 36 16,0-37-16,36-70 47,-36-1-32,36 0-15,0 0 0,-1-35 16,1 35-16,0-36 15,0 72-15,-36-35 0,0-1 16,35 36-16,-35-36 0,36 0 16,0 36-16,-36-35 15,36 35-15,-1 35 16,-35 1 0,36 0-16,-36 0 0,0-1 15,0 1-15,36 0 0,-36 71 16,0-71-16,0 0 0,0 0 15,-36-1-15,36 1 0,0 0 16,0 0-16,72-108 31</inkml:trace>
  <inkml:trace contextRef="#ctx0" brushRef="#br1" timeOffset="56652.42">23182 1397 0,'36'0'31,"0"0"-15,-36 36-16,35-36 15,1 35-15,36 37 16,-1 0-16,-35-37 16,0 37-16,0-36 15,-36-1-15,35 73 0,-35-72 16,36 35-16,-36 1 0,0-1 16,0-35-16,-36 35 0,1 73 15,-1-73-15,0 1 0,0-37 16,0 37-16,1-36 0,-73 71 15,73-71-15,-1 0 0,0-1 0,0-35 16,0 36-16,1-36 16,-1 0-16,0-36 31,36 1-31,0-1 16,0 0-16</inkml:trace>
  <inkml:trace contextRef="#ctx0" brushRef="#br1" timeOffset="65063.94">-7584 4867 0,'-36'0'0,"36"-36"16,0 0 31,0 1-16,-36 35-16,36-36-15,0 0 32,0 72-1,0 0-31,0-1 16,0 1-16,0 0 15,0 0-15,0 0 0,0-1 16,36 1-16,-36 0 15,0 0 1,36-36 0,-36-36-16,0 0 15,36 36-15,-36-36 16,0 1 0,35 35-16,-35-36 0,0 0 15,36 72 16,-36 0-15,36-36-16,-36 35 16,36-35-16,-1 36 15,1-36 1,0 0 0,0-36-16,-36 1 15,36 35-15,-36-36 0,35 36 16,-35-36-16,36-36 15,-36 37-15,36-1 16,-36 0-16,0 0 0,0 1 16,36 35-1,-36 35 1,0 37 0,35-36-16,-35-1 15,0 37-15,36-36 0,-36 0 16,0-1-16,36-35 0,-36 36 15,36-36-15,0 0 16,-1 0-16,1 0 16,0 0-1,35-36-15,1 1 16,-72-1-16,36 36 0,-36-36 0,36 36 16,-36-36-16,35 0 0,-35 1 15,0-1-15,36 36 0,-36-36 16,0 0-16,0 1 15,0-1 17,-36 72-1,36-1 0,-35-35 32,35-35-48,-36-1 17,36 72-1,0-1-16,0 1-15,-36 36 0,36-37 16,0 1-16,0 0 0,0 0 16,36 0-16,-36-1 15,36 1-15,-1-36 16,1 0 0,0 0-16,0 0 15,-1-36-15,1 36 0,0-35 0,0 35 16,-1-36-16,1 0 15</inkml:trace>
  <inkml:trace contextRef="#ctx0" brushRef="#br1" timeOffset="65808.52">-5473 4760 0,'0'-36'15,"0"0"1,0 0 0,35 72 31,-35 0-47,0 35 15,0-35-15,0 0 16,0 36-16,0-37 0,0 1 0,0 36 15,0-1-15,0-35 0,0 0 16,0 0-16,0-1 16,0 1-1,-35-36 1,35-36-16,0 1 16,0-1-16,0 0 15,0-36-15,0 37 0,0-1 16,0 0-16,35-250 31,1 250-15,-36 0-16,0 1 0,36-37 0,-36 36 15,36 36-15,-36-35 0,0-1 16,35 36-16,1 0 16,0 36-1,-36-1-15,0 1 16,0 0-16,0 0 0,0 35 15,0 1-15,-36-37 0,36 1 16,-36 0-16,36 0 0,-35-36 16,35 36-16,-36-36 15,0 0 1,36-36 0,0 0-16,0 0 15,0 0 1,0 1-16,36 35 15</inkml:trace>
  <inkml:trace contextRef="#ctx0" brushRef="#br1" timeOffset="67336.64">-5044 4831 0,'36'0'31,"-36"-36"-31,0 1 16,0-1 0,0 0-16,35 0 15,-35 1-15,0-1 16,0 0 0,0 72 15,0 0-16,0-1-15,36-35 16,-36 36-16,36-36 16,0 0-1,-1 36-15,1-36 16,0 0-16,0 0 16,0 36-16,-1-36 15,-35 35-15,36-35 16,-36 36-16,36 0 0,-36 0 15,0 0 1,36-36-16,-36 35 0,35-35 31,1-35-31,0-1 16,0 0 0,0 0-16,35-35 15,-71 35-15,36 36 0,-36-36 16,36 0-16,-36 1 0,35-1 15,-35 0-15,0 0 0,36 1 16,-36-1-16,0 0 16,-36 0-16,1 36 15,-1 0 17,36 36-32,0 0 0,-36 0 15,36-1-15,0 1 0,0 0 16,0 0-16,0-1 0,0 1 15,36-36-15,-36 36 0,36 0 16,-1-36-16,-35 35 16,36-35-16,0 0 15,0 0-15,0-35 0,-1 35 16,1-36-16,0 36 0,0-36 16,-1 0-16,1 36 0,-36-35 15,36 35-15,-36-36 0,71 0 47,-35 36-16,0 0-15,0 36-16,-36 0 16,36-36-1,-36 35-15,35-35 16,-35-35 46,0-1-46,-71 0 15,35 36 0,0 0-31,36 36 0,-36-36 16,36 36-16,-35-36 0,35 35 16,-36 37-16,36-1 15,0-35-15,-36 0 0,36 0 16,0 0-16,0-1 16,36-35-16,0 0 15,-1 0-15,1 0 16,-36-35-16,36-1 15,0 0-15,-36 0 0,36 0 16,-36 1-16,35-1 0,-35-36 16,36 37-16,-36-1 0,0 0 15,0-35-15,0 35 0,0 0 0,0-36 16,0 37-16,0-1 16,0 0-16,0 72 46,0 0-46,0-1 0,0 1 16,36 0-16,-36 0 0,0 0 16,36 71-16,-36-71 0,0-1 15,35 1-15,-35 0 0,36 0 16,-36-1-16,36 1 16,0-36-16,0 0 0,-1 0 15,1 0-15,0-36 16,0 36-16,-1-71 15,1 71-15,-36-36 0,36 36 16,-36-36-16,36 36 47,-36 36-47,0 0 16,0 0-16,0-1 15,36-35-15,-36 36 16,35-36-16,1 0 15,0-36 1,-36 1-16,0-1 0</inkml:trace>
  <inkml:trace contextRef="#ctx0" brushRef="#br1" timeOffset="67488.56">-2933 4295 0,'0'-36'0,"-36"36"16,36 36 15,0-1-15,36-35-16,-36 36 0,0 0 15</inkml:trace>
  <inkml:trace contextRef="#ctx0" brushRef="#br1" timeOffset="68078.22">-2397 4545 0,'36'-36'0,"-36"1"16,0-1-16,0 0 16,-36 36-1,36 36 1,-36-36-1,36 36-15,0-1 0,0 1 16,0 36-16,0-37 16,0 1-16,0 0 0,0 0 15,0-1-15,36 1 16,0 0 0,0-36-16,-1 0 15,-35-36-15,36 36 0,36-71 16,-36 71-16,-36-36 0,35 0 0,1 0 15,0 1-15,-36-1 0,36 0 16,-36 0-16,35 1 0,-35-1 16,0 0-16,0 0 0,0-35 15,0 35-15,0 0 0,0 0 16,-35 36-16,35-35 0,0-1 16,0 0-16,-36 36 15,36 36 1,0 0-1,0-1-15,0 1 16,0 71-16,0-71 0,36 0 16,-36 0-16,0 0 0,0-1 15,35 37-15,-35-36 0,0-1 16,0 1-16,36 0 0,0 0 16,-36-1-1,36-35-15,0 0 0,-1 0 16,1-35-1</inkml:trace>
  <inkml:trace contextRef="#ctx0" brushRef="#br1" timeOffset="68284.1">-1968 4330 0,'-35'36'16,"-1"-36"-1,72 0 1,-1-36 0,1 36-16,0-35 15,0 35-15,0-36 0,-1 36 16,180-107 15</inkml:trace>
  <inkml:trace contextRef="#ctx0" brushRef="#br1" timeOffset="69790.24">-393 4581 0,'0'36'16,"0"-72"31,35 0-31,-35 0-16,0 1 15,0-1-15,0 0 0,36 0 0,-36 0 16,0 1-16,0-37 0,0 36 15,0 1-15,0-1 16,0 0-16,0 0 0,0 0 16,0 1-1,0 70 1,0 1-16,0 0 16,0 0-1,0 0-15,0-1 0,0 37 16,0-36-16,0-1 0,0 73 15,0-72-15,0-1 0,0 1 0,0 0 16,0 0-16,0 35 0,36-71 16,-36 36-16,0 0 15,0-72 17,0 0-32,0 0 15,0 1-15,-36-1 16,0 36-1,36-36 1,-35 36-16,-1 0 16,36 36-16,-36 0 0,0-36 15,36 35-15,-36-35 16,36 36-16,36-36 16,0 0-1,0 0-15,35 0 0,-35-36 16,0 36-16,0-35 0,-1-1 15,1 36-15,36-72 0,-1 1 16,-35 71-16,36-72 0,-72 36 16,35 36-16,-35-35 0,36 35 15,-36-36 1,0 72 15,0-1-15,0 37-16,0-36 15,36 0-15,-36-1 0,0 1 16,0 0-16,0 0 0,0-1 16,0 1-16,0 0 15,36-36-15,-1-36 16,1 36 0,-36-36-16,36 1 0,-36-1 15,36 36-15,0-72 16,-1 37-16,-35-1 0,36 36 0,-36-36 15,36 36-15,-36-36 0,36 36 16,-1 36 0,-35 0-1,36-36-15,-36 36 0,36-1 16,0-35-16,0 36 16,-1-36-16,1 0 15,36-36 1,35-107 15,-107 72-15,0 35-16,0 0 0,0 0 15,-36 36-15,36-35 16,-36 35-16,1 0 16,35 35-16,-36 1 15,36 0-15,-36 0 16,36-1-16,0 37 0,0-36 0,0 0 15,0-1-15,36 1 16,0 0-16,-1-36 16,1 0-16,0 0 15,0-36-15,35 36 16,-35-36-16,0 36 0,0-35 16</inkml:trace>
  <inkml:trace contextRef="#ctx0" brushRef="#br1" timeOffset="72508.61">2111 4295 0,'0'-36'94,"36"0"-78,-1 72 15,-35 0-16,0-1 1,0 37-16,0-36 0,0 0 16,0-1-16,0 1 0,0 0 15,0 0-15,0-72 47,36 0-31,0-35-16,-36 35 15,36 0-15,-36 0 0,0 0 16,35 1-16,-35-1 16,36 0-16,0 36 31,0 36-15,-36 0-1,36-1-15,-36 1 16,35 0-16,-35 0 15,36 0-15,-36-1 16,36-35 0,0 0-1,-36-35 1,35-1-16,-35 0 16,0 0-16,36 36 0,-36-36 0,36 1 15,-36-1-15,36 36 16,-36-36-16,35 36 15,1 0-15,-36 36 16,36-36-16,-36 36 0,36-1 16,-36 1-16,36 0 0,-1 0 15,-35 0-15,36-1 16,0-35-16,-36 36 0,36 0 16,-1-36-1,1 0-15,-36-36 16,36 36-16,-36-36 15,36 1-15,-36-1 0,0 0 0,36 0 16,-36 0-16,35-35 16,-35 35-1,0 72 1,36-36 0,-36 36-16,0-1 15,0 1-15,36 0 0,-36 0 16,36 0-16,-36-1 15,0 1-15,35-36 0,-35 36 16,36-36-16,0 36 16,0-36-16,0-36 15,-1 0 1,-35 0 0,36 36-16,-36-35 15,0-1-15,0 0 16,0 0-16,0 0 15,-36-107 1,1 108 0,35-1-16,-36 36 15,36-36-15,-36 36 0,0 0 16,0 36-16,1-36 16,-1 36-16,36-1 0,-36-35 0,36 36 15,0 0-15,-36 35 16,36-35-16,0 0 15,36 0-15,0 0 16,0-36-16,-1 0 0,1 0 16,0 0-16,0-36 15,0 36-15,-1-36 0,1 0 0,36-35 32,-37-1-17,1 72 1,-36 36 15,36 0-15,-36-1-1,36-35-15,-36 36 16,35 0-16,1-36 31,0 0-31,0 0 16,0-36-1,-36 0-15,35 1 0,1-1 16,36-36 0,-37 37-16,1 35 15,-36-36-15,36 36 16,-36 36 0,36-36-16,-36 35 15,0 1-15,36 0 16,-36 0-16,35-1 15,1 1-15,0-36 16,0 0-16,-1 0 16,1 0-1,0-36 1,0 36-16,0 0 0,-36-35 16,35 35-16,1-36 15,0 36 1,-36-36-16,0 0 15,36 1-15,-36-1 16,0 0-16,0-36 16,0 37-16,0-1 0,-36 0 15,0 36 17,36 36-17,-36 0-15,36-1 0,0 1 16,-35 36-16,35-36 15,0-1-15,0 1 0,0 0 16,35 35-16,-35-35 16,36 0-16,0-36 15,0 0 1,-1 0-16,37-36 16,-36 0-16,0 1 15,-1 35-15,1-36 0,0-36 16,-36 37-16,36 35 15,-36-36-15,0 0 16,35 36 15,-35 36-15,0 0-16,0-1 16,36-35-16,-36 36 15,0 0-15,36 0 16,0-1-16,-1-35 31,-35-35-15,36 35-16,0-36 15,-36 0-15,0 0 0,36 36 16,-36-35-16,0-1 0,36 0 0,-1 0 16,-35 0-1,36 36 1,-36 36-1,0 0 1,36-36-16,-36 36 0,0 0 16,36-36-16,-36 35 15,35 1 1,1 0 0,0-36-1,0 0 1,-36-36-16,0 0 15,36 36 1,-36-35-16,0-1 0,35 36 16,-35-36-16,36 0 15,0 0-15,0 36 16,-1 0-16,-35 36 16,36-36-16,-36 36 15,36 0 1,-36 0-1,0-1-15,36-35 16,-36 36-16,36-36 16,-1 0-1,-35-36 1</inkml:trace>
  <inkml:trace contextRef="#ctx0" brushRef="#br1" timeOffset="73620.55">6332 4187 0,'36'0'78,"0"0"-78,-1 0 16,1-35-16,-36-1 15,36 0-15,-36 0 16,36 0-16,-36 1 16,0-1-16,0 0 15,0 0-15,-36 1 16,0 35 0,36 35-1,-36-35-15,1 36 16,35 0-16,-36 0 0,36-1 15,0 1-15,-36 0 0,36 36 0,0-37 16,0 1-16,0 0 16,0 0-16,36-1 0,0 1 15,-1-36-15,1 0 16,0 0-16,36 0 0,-37-36 16,1 1-16,36 35 0,-37-36 0,1 36 15,0-36-15,0 0 0,0 36 16,-36-35-16,35 35 31,-70 35-15,35 1-16,0 0 15,0 0 1,0-1-16,0 1 16,35-36-1,1 0 16,0-36-31,0 1 16,-36-1-16,35 36 16,-35-36-16,36 0 0,0 36 15,-36-35-15,36 35 16,-36-36-16,36 36 16,-1 0-16,1 0 15,-36 36-15,36-36 16,-36 35-16,36-35 0,-36 36 15,35 0-15,1-36 16,-36 36-16,36-36 16,0 0-16,0-36 15,-1 0 1,-35 0-16,36-35 16,0-1-16,-36 36 15,0 1-15,0-1 16,0 0-16,0 0 0,36-35 0,-36 35 15,0 0-15,0 0 16,0 1-16,-36 35 16,36 35-1,0 1 1,0 0-16,0 0 16,0 0-16,0 35 0,0 1 0,0-37 15,0 1-15,0 0 0,-36 0 16,36 71-16,0-35 15,0-1-15,36-71 16,-36 36-16,36-72 16,-36 0-1,0 1-15,0-1 16</inkml:trace>
  <inkml:trace contextRef="#ctx0" brushRef="#br1" timeOffset="73796.45">7549 3901 0,'-36'0'16,"0"0"0,72 0 15,0 0-31,-1-36 0,1 36 16,0-35-16,71-1 0,-71 36 15,0-36-15,35 0 0,-35 36 16,0-36-16</inkml:trace>
  <inkml:trace contextRef="#ctx0" brushRef="#br1" timeOffset="91915.97">9480 4187 0,'0'-35'16,"0"-1"-1,0 0 1,0 0-16,0 0 16,0 1-1,-35 35 17,-1 0-17,0 35 1,0 37-16,0-72 15,1 72-15,35-37 0,-36-35 16,36 36-16,-36 0 0,36 0 16,0 35-16,-36-71 0,36 36 15,0 0-15,0 0 16,36-36-16,0 0 16,0-36-1,-1 0-15,-35 0 0,36 0 16,0 1-16,-36-1 15,36 0-15,0-35 0,-36 35 16,35 0-16,-35 0 0,0 0 0,36 1 16,-36-1-16,0 0 0,36 0 15,-36 1-15,0-1 0,36 36 16,-36-72-16,35 72 0,-35-36 16,0 1-16,36 35 0,0-36 15,0 36 1,-36 36-16,36-36 15,-36 35-15,0 1 16,0 0-16,35 36 0,-35-37 0,0 1 16,0 36-16,36-37 15,-36 37-15,0 35 0,0-35 0,0-1 16,0 1-16,0 35 0,0-35 16,-36-1-16,36 37 0,0-37 15,0-35-15,-35 36 0,35-37 16,0 1-16,0 0 0,0 0 15,0-1-15,35-35 16,1 0 0,0 0-1,0-35-15,35-1 16,-71 0-16,36 0 16,0 1-16,-36-1 0,36 0 0,-36 0 15,0-35-15,35 71 16,-35-36-16,0 0 0,0 0 15,-35 1-15,-1 35 16,0-36 0,0 36-16,0 36 15,1-36-15,-1 35 0,0 1 32,72-36-17,0 0 1</inkml:trace>
  <inkml:trace contextRef="#ctx0" brushRef="#br1" timeOffset="92503.63">10876 4474 0,'0'-36'16,"35"0"0,-35 0-16,36-35 15,-36 35-15,36 0 16,-36 0-16,36 1 0,-36-37 15,35 36-15,-35 0 0,36 1 16,-36-1-16,0 0 16,-36 36 15,1 36-15,35 0-16,0-1 0,-36-35 15,36 36-15,0 0 0,-36 0 16,36 0-16,0-1 15,36 1 1,0-36-16,-1 0 16,-35 36-16,36-36 15,0 0-15,0 36 0,0-1 32,-72-35-1,0 36-31,0-36 15,0 0-15,1 0 16,-1 0 0,36-36-1,36 36 1,-36-35-16,35 35 0</inkml:trace>
  <inkml:trace contextRef="#ctx0" brushRef="#br1" timeOffset="93659.97">11376 4402 0,'36'36'15,"0"-36"1,0-36 0,-36 0-1,35 36-15,-35-36 16,36 1-16,0-1 0,-36 0 15,36 36-15,-36-36 0,36 1 16,-36-1-16,35 0 16,-35 0-16,0 0 0,0 1 31,0 70 0,0 1-15,0 0-16,0 0 15,0 35-15,36-35 16,-36 0-16,0 0 0,0-1 16,36-35-16,0 72 0,-36-36 15,35-36-15,1 0 0,0 0 16,0 0 0,-36-36-16,36 0 0,-1 0 15,-35 1-15,36 35 0,-36-36 16,0 0-16,36 0 0,-36 1 15,0-1-15,0 0 16,0 0-16,0 0 16,36 36 15,-36 36-31,0 0 0,0 0 16,0 0-16,0-1 15,0 1-15,0 71 0,0-35 16,0 0-16,0-1 15,-36 36-15,36-35 0,-36 71 16,0-71-16,1-1 0,35 1 0,-36-37 16,36 37-16,-36 0 0,0-37 15,36 1-15,-36 0 0,36 0 16,-35-1-16,-1-35 16,36-35-1,0-1-15,0 0 16,0 0-16,0 1 0,0-1 0,0 0 15,0 0-15,36-35 0,-1 35 16,-35 0-16,36 0 0,0 1 16,0-1-16,35-72 0,-35 73 15,0-37-15,0 1 0,-1 35 16,37-36-16,35-35 0,-71 35 16,0 37-16,35-37 0,-35 36 15,0 1-15,36-37 0,-37 0 16,1 37-16,0-1 15,-36 0-15,36 36 16,-36-36-16,0 1 0,-36 35 16,36-36-16,-36 36 15,0 0 1,36 36 0,-35-36-16,-1 71 0,36-35 15,-36 0 1,36-1-16,0 1 0,0 0 15,0 0-15,36 0 16,0-1-16,-1 1 16,1 0-16,0-36 15,0 36-15,-1-36 0,1 35 16,0 1-16,-36 0 16,0 0-1,-36-36-15,36 36 16,-36-36-16,1 0 15,-144 35 1,143-35 0,0-35-16,36-1 31,0 0-31,0 0 16,36 0-1,0 1-15,0 35 0</inkml:trace>
  <inkml:trace contextRef="#ctx0" brushRef="#br1" timeOffset="93929.82">13237 3722 0,'0'-71'31,"0"35"-16,0 72 1,0-1-16,0 1 16,0 0-16,0 0 0,0 35 15,0-35-15,0 36 0,-36-37 16,36 1-16,0 36 0,0-1 16,0 1-16,0-36 0,0-1 15,0 37-15,36-36 0,-36 0 16,0-1-16</inkml:trace>
  <inkml:trace contextRef="#ctx0" brushRef="#br1" timeOffset="94905.26">13237 4366 0,'-36'-36'0,"36"1"16,0-1-1,36 36 1,-1-36-16,37 0 15,-36 1 1,0 35-16,-1 0 16,1-36-16,0 36 0,0 0 15,-1 0-15,1 0 16,-36-36 0,0 0 15,-36 0-16,1 36 1,-1 36 0,36 0-1,-36 36-15,36-37 0,-36-35 16,36 36-16,0 0 0,0 0 16,0 35-16,0-35 15,0 0-15,0 0 16,36-36-16,0 0 15,-36-36-15,36 36 0,35-36 16,-71 0-16,36 0 0,0 1 16,0-1-16,-1 0 15,1 0-15,-36 1 0,36-1 16,0 72 46,-36-1-62,0 1 16,35 0-16,-35 0 16,36-36-16,-36 35 15,36-35-15,-36 36 16,36-36-16,-1 0 16,-35-36-16,36 36 0,-36-35 15,72-1-15,-72 0 0,36 36 16,-1-36-16,-35 1 0,36-1 15,-36 0-15,36 36 0,-36-36 0,36 36 32,-36-36-17,0 72 1,35 0-16,-35 0 16,36 0-1,-36-1-15,0 1 16,36-36-1,0 0 1,0 0-16,-1-36 16,1 36-16,0-35 15,0-1-15,-1 0 16,1 0-16,-36 0 16,36 36-16,-36 36 46,36-36-46,-36 36 0,0 0 16,36 0-16,-36-1 16,35-35-16,-35 36 15,36-36-15,-36 36 0,36-36 16,71-36 0</inkml:trace>
  <inkml:trace contextRef="#ctx0" brushRef="#br1" timeOffset="97352.86">16385 3901 0,'-36'0'31,"0"0"-15,36 36-16,-35-36 15,35 36 1,-36-36 0,0 0-1,0 0 1,0 0-16,1 0 31,-1-36-15,36 0-1,0 0-15,36 1 16,-36-1-16,35 0 0,-35 0 16,0 0-16,36 36 0,-36-35 15,36-1-15,-36 0 0,36 36 16,-36-36-16,36 36 0,-36-35 15,35 35-15,-35 35 16,0 1-16,36 0 0,-36 0 16,0 35-16,0 1 0,0-36 15,0 35-15,-36-35 16,36 35-16,-35 73 0,35-73 16,0 1-16,-36-1 0,36 1 0,0-1 15,-36 37-15,36-37 0,0-35 16,0 0-16,0-1 0,0 1 15,0 0-15,0 0 16,36-36 0,0 0-16,-1 0 15,-35-36-15,36 36 0,0-36 16,-36 0-16,36 36 0,-36-35 16,35-1-16,-35-36 0,36 1 15,-36-36 1,0 35-16,0 0 15,0 1-15,0 35 0,-36 0 16,1 1-16,35-1 16,-36 36-16,0 0 15,0 0-15,36 36 16,-35-36-16,-1 35 0,36 1 16,-36-36-16,36 36 0,0 0 15,0-1-15,36 1 16,0-36-16,35 0 15,-35-36-15,0 36 16,-1-35-16,1 35 16,0-36-16,35-36 0,-35 37 0,0-1 15,0 36-15,-36-36 0,36 0 16,-1-35-16,1 71 0,-36-36 16,0 0-16,36 36 0,-36-36 15,0 1-15,36 35 16,-36-36-16,35 36 15,-35 36 1,0-1-16,36 1 16,-36 0-16,36-36 0,-36 36 15,0-1-15,0 1 16,36 0-16,-36 0 0,0 0 16,36-36-16,-36 35 0,35 1 15,1-36 1,0 0-16,0-36 15,-1 1-15,-35-1 16,36 36-16,0-36 0,0 0 16,-36 0-16,36 36 0,-36-35 0,35 35 15,-35 35 17,0 1-32,0 0 15,0 0 1,0 0-16,0-1 0,0 1 0,0 0 15,0 0-15,36-1 16,-36 1-16,36-36 16,0 0-1,-1-36-15,1 1 16,0-1 0,-36-36-16,36 1 0,-36 35 15,36 0-15,-36 0 0,0 1 16,0-1-16,-144-71 47,109 142-47,-1-35 0,0 36 15,36 0-15,-36-36 0,36 36 16,-35-36-16,35 35 0,-36 1 16,36 0-16,0 0 15,36 0 1,-1-36-16,1 0 0,0 0 15,0 0-15,35 0 0,-35-36 16,0 36-16,0-36 0,-1 36 16,-35-36-16,72 0 0,-36 1 15,-36-1 1,35 36 0,-35 36 30,0-1-46,0 1 16,0 0-16,36-36 16,-36 36-16,36 0 0,35-36 47,-35 0-47,-36-36 15,36 36-15,0-36 0,0 0 0,-1 0 16,-35 1-16,36 35 0,-36-36 15,36 0-15,0 0 16,-1 36 0,1 36 15,-36 0-31,36 0 16,0-1-1,-36 1-15,0 0 16,36-36-16,-1 36 15,1-36 1,0 0 0,-36-36-16,36 36 15,-36-36-15,35 36 0,-35-36 16,36 1-16,-36-1 0,36 36 16,-36-36-16,36 0 0,0 1 15,-1 35-15,-35-36 16,36 36-1,-36 36-15,36-1 16,-36 1-16,36 0 16,-36 0-1,35-1-15,1 1 16,0-36 0,0 0-1,-1 0-15,37-36 16,-72 1-1,36 35-15,-36-36 16,36 36-16</inkml:trace>
  <inkml:trace contextRef="#ctx0" brushRef="#br1" timeOffset="98999.92">19891 3830 0,'36'0'16,"-36"-36"-1,0 0 1,0 72 46,0 0-62,0 35 16,0-35-16,0 0 0,0-1 16,0 1-16,0 0 0,0 0 15,0 0-15,0-1 0,35-35 32,-35 36-32,36-36 0,0 0 15,-36-36-15,71 1 16,-71-1-16,36 36 0,0-36 0,-36 0 15,36 0-15,-36-35 0,36 35 16,-36 0-16,0 1 16,0-1-16,-36 0 0,36 0 15,-36 0 1,0 36-16,0 0 16,1 0-16,-1 36 15,0 0-15,0-36 0,36 36 16,0 0-1,0-1 1,36-35-16,0 0 16,35 0-16,1-35 0,0-1 15,-1 0-15,1 0 16,-1 0-16,1 1 16,-37 35-16,1 0 15,0 107 32,-36-71-47,0 0 16,0-1-16,0 1 15,0 0-15,0 0 16,0-1 0,36-35-16,0-35 15,-1-1-15,1 36 16,-36-36-16,36 0 0,0 1 15,-1 35-15,1-72 0,0 72 16,0-36-16,0 0 16,-1 36-16,1 0 15,-36 36-15,0 0 16,36 0-16,0 0 16,-1-1-1,1-35-15,0 36 16,0-36-16,0 0 15,-1-36-15,1 1 0,0 35 16,-36-36-16,36 0 0,-36 0 16,71-35-16,-71 35 0,0 0 15,36 0-15,-36 1 0,0-37 16,-36-35 0,-35 107-1,71 36 1,-36-1-16,36 1 0,0 0 15,-36 35-15,36-35 0,0 0 16,0 0-16,0-1 0,0 1 0,72 36 16,-37-36-16,1-36 15,0 35-15,0-35 0,71 0 16,-107-35-16</inkml:trace>
  <inkml:trace contextRef="#ctx0" brushRef="#br1" timeOffset="100524.23">-6869 6155 0,'-35'0'31,"-1"-36"-16,0 36 1,36 36 0,-36-36-1,36 36-15,0-1 16,0 1-16,-36-36 16,36 36-16,0 0 0,0 0 15,36-1 1,0 1-1,-36 0-15,36-36 16,0 0-16,-1 36 16,1-36-16,-36 35 0,0 1 31,-71 0 0,35 0-15,0-36-16,0 0 0,0 0 15,1 36-15,-1-36 16,0 0 0,0 0-16,1 35 15,70-35 1,-35-35 0,72-1-16,-72 0 0</inkml:trace>
  <inkml:trace contextRef="#ctx0" brushRef="#br1" timeOffset="101472.69">-6726 6155 0,'0'-36'15,"0"0"1,36 1 0,-36 70 15,0 1-31,36 0 0,-36 0 15,0-1-15,0 1 0,0 36 16,36-1-16,-36-35 0,0 36 16,0-37-16,36 1 0,-36 0 15,0 0-15,0 0 0,35-36 16,-35 35-16,0 1 16,0-72-1,-35 1 1,35-1-16,0 0 15,0 0-15,0 0 16,0 1 0,35 35-16,1 0 15,0 0-15,0 0 16,35 0-16,1 0 16,-37 0-16,37 0 15,-36 0-15,0 0 0,-1 0 16,1 0-16,0 0 15,-36-36-15,0 0 16,-36 36 0,36-36-16,-36 36 15,1-35-15,-1 35 16,0 35-16,0 1 16,36 0-1,-36 35-15,36-35 16,0 0-1,0 0-15,36-36 16,-36 36-16,36-36 0,0 0 16,0 0-16,-1-36 15,1 36-15,0-36 16,0 0-16,-1 0 16,1 36-1,0 0 32,0-35-31,0-1-16,-36 0 15,35 36-15,-35-36 16,0 1-16,36-1 0,-36 0 16,0 0-16,0-35 15,0 35-15,0 0 0,0 0 16,0 1-16,0-1 15,-36 0-15,36 0 16,0 72 0,0 36-1,0-37-15,0 1 0,0 0 16,0 0-16,36-1 0,-36 73 16,36-72-16,-36 35 0,0-35 15,36 0-15,-36-1 0,35 1 16,1 0-16,-36 0 0,36-36 15,-36 36-15,36-36 16,0 0-16,-36-36 16,0 0-16</inkml:trace>
  <inkml:trace contextRef="#ctx0" brushRef="#br1" timeOffset="101877.46">-5617 6334 0,'0'36'16,"36"-36"-16,0 0 15,0 0-15,0 0 16,35 0-16,-35 0 16,0 0-16,-1 0 0,1-36 15,36 0-15,-36 36 0,-1-36 16,-35 0-1,36 1-15,-36-1 16,-36 0-16,36 0 16,-35 36-1,-1 36-15,36 0 16,-36-36-16,36 36 16,0-1-16,-36 37 0,36-36 15,0 0-15,0-1 0,0 1 16,36 0-16,0 0 15,0-36-15,-1 35 0,1-35 16,0 0-16,0-35 0,-1 35 16,-35-36-16,72 0 0,-36 36 15,-1-36-15,1 1 16,0 35-16</inkml:trace>
  <inkml:trace contextRef="#ctx0" brushRef="#br1" timeOffset="102767.95">-3721 6441 0,'0'36'0,"0"0"16,0-72 31,0 0-47,0 0 15,0 1-15,0-1 0,0 0 16,0 0-16,0-35 0,0 35 15,0-36-15,0 1 0,0 35 16,0 0-16,0-35 0,0 35 16,-35-36-16,35 37 15,0-1-15,-36 36 16,36 36 0,0-1-1,0 37-15,0-36 0,0 0 16,0 35-16,0-35 0,36 0 0,-36 35 15,0 36-15,0-71 0,0 0 16,35 0-16,-35 0 0,0-1 16,0 1-16,0 0 0,36-36 15,-36 36-15,0-72 32,-36 0-17,36 0-15,0 1 16,0-1-1,-35 36-15,35-36 0,0 0 32,35 36-32,-35-36 0,36 36 0,-36-35 15,36 35-15,0 0 0,-36-36 16,71 0-16,-35 36 0,0 0 16,0 0-16,-1 0 0,1 0 15,0 0-15,0 0 0,-36 36 16,36-36-16,-1 36 0,-35-1 15,36 1-15,-36 0 0,36 0 16,-36 0-16,36-1 0,-36 1 16,35-36-16,-35 36 15,36-36-15,0 0 16,-36-36-16,36 36 0,-36-36 16,36 1-16,-36-37 15,35 0-15,-35 1 16,0 35-16,0 0 15,0 1-15,-35 35 16,-1 0-16,0 0 16,0 35-16,0-35 15,1 36-15,-1 0 0,36 0 16,-36-1-16,36 1 16,0 0-16</inkml:trace>
  <inkml:trace contextRef="#ctx0" brushRef="#br1" timeOffset="105860.42">572 6262 0,'36'0'16,"0"0"-16,0 0 16,-36-36-16,36 36 0,-36-35 15,35 35-15,-35-36 0,36 0 16,-36-35-1,0 35-15,0 0 16,0 0-16,0 1 0,0-37 0,0 36 16,0 0-16,0 1 0,0-1 15,0 0-15,-36 0 0,36 1 16,-35-1-16,35 0 16,-36 36-1,36 36 1,0 0-16,0 35 15,0-35-15,0 35 0,0-35 16,0 36-16,0-36 0,0-1 16,0 37-16,36-1 0,-36-35 15,0 36-15,35-37 0,-35 1 16,36 0-16,-36 0 16,36-36-1,-36-36 1,0 0-16,0 0 15,-36 1-15,0-1 16,1 0-16,-1 0 16,0 1 46,72-1-62,0 36 16,-1-36-16,1 36 0,-36-36 15,36 36-15,0-35 0,35-1 16,-35 0-16,0 0 0,0 36 16,-36-36-16,35 1 0,37-1 15,-72 0-15,36 36 0,-36-36 16,35 36-16,-35-35 0,36 35 0,-36-36 16,36 36-1,-36 36-15,0 35 16,36 180 15,-36-180-31,0 36 16,0-71-16,0 0 0,0 0 15,-36-1-15,36 1 16,36-107 15,-1 35-31,-35 0 0,36-71 16,0 71-16,-36 0 0,36 36 15,-36-35-15,36-1 0,-36 0 16,35 36-16,1 36 31,-36 0-31,36-1 16,0 1 0,-36 0-16,35 0 15,1-36-15,0 35 0,0-35 16,0 0-16,-1 0 15,1 0-15,0 0 0,0 0 16,-36-35-16,35 35 0,1-36 16,0 0-16,-36 0 15,0 1-15,36-1 0,-36 0 16,0-36-16,-36 37 16,36-1-16,-36 36 0,36-36 15,-36 36-15,1 36 16,35 0-1,-36-1-15,36 1 0,0 0 16,-36 36-16,36-37 0,0 1 16,0 0-16,0 0 0,0-1 15,36 1-15,-36 0 0,36-36 0,-36 36 16,35-36-16,-35 35 0,36-35 16,36 0-16,-1-35 15,-35-1-15,0 0 16,0 0-16,-36 1 15,35-37-15,-35 36 0,36 1 16,-36-1-16,0 0 16,0-36-16,0 37 0,0-1 15,-36 0-15,36 0 16,-35 36 0,35 36-16,0 0 15,0 0 1,0-1-16,0 1 15,35-36-15,-35 36 16,36-36-16,0 36 0,0-36 16,0 0-16,-1 36 15,1-36-15,0 35 16,0-35-16,-36 36 0,35-36 16,-35 36-16,0 0 15,36-36-15,-36 35 0,0 1 16,0 0-16,0 0 15,36-36 17,-36-36-17,36 36-15</inkml:trace>
  <inkml:trace contextRef="#ctx0" brushRef="#br1" timeOffset="106060.3">3148 5833 0,'-36'0'31,"36"-36"-15,0 0 15</inkml:trace>
  <inkml:trace contextRef="#ctx0" brushRef="#br1" timeOffset="104404.25">-1646 6262 0,'36'0'32,"-36"-36"-32,0 1 31,36 35-31,-36-36 15,0 0-15,0 0 16,-36 1 0,36-1-1,0 0-15,-36 36 16,-35 36 15,-1 35-15,72-35-16,-35 36 0,35-37 15,-36 1-15,36 0 0,0 36 0,0-37 16,0 1-16,36 0 16,-1-36-16,1 0 15,0 0-15,0 0 0,-1-36 16,37 0-16,-36-35 16,0-1-1,-36 36-15,0 1 0,0-1 16,0 0-16,0 0 31,-36 36-15,36 36-1,0 0-15,0 0 16,0-1-16,36 1 16,-1 0-16,1 0 15,0-36 1,0 0-1,-1 0 1,1-36-16,0 0 0,-36 0 16,36 1-16,-1-1 0,-35 0 15,36 0-15,-36 1 16,0-1-16,36 0 16,-36 0-16,36 72 15,-36 0 1,36 0-1,-36-1-15,35 1 0,1 0 16,-36 0-16,36-1 16,0 1-16,-1 0 15,1-36-15,0 0 16,-36-36 0,36 36-16,-36-36 0,36 36 15,-36-35-15,35 35 16,-35-36-16,36 0 0,-36 0 0,36 1 15,0-1 1,-1 36 0,1 36-1,0-1-15,0 1 16,0 0-16,-1 0 16,1-36-16,-36 35 0,36 1 15,0-36-15,-1 0 16,1-36-1,0 1 17,-36-1-32,0 0 0,36 0 15,-36 1 1,0 70 0,0 1-1,0 0-15,0 0 0,36-1 16,-36 1-16,0 0 0,35 0 15,1 0-15,0-36 16,0 0 0,-1-36-1,-35 0-15,36 0 16,0-35-16,-36 35 16,0-36-16,0 37 0,0-1 15,0 0-15,-36 0 16,0 1-16,36-1 0,-35 36 15,-1 0-15,0 0 16,0 0-16,36 36 0,-35-36 16,35 35-16,-36-35 0,36 36 0,-36 36 15,36-37-15,0 1 16,36 0-16,-36 0 0,36-36 16,-1 0-16</inkml:trace>
  <inkml:trace contextRef="#ctx0" brushRef="#br2" timeOffset="146635.97">4186 5940 0,'0'-35'31,"0"-1"-16,0 0 17,0 0-1,35 72 16,-35 0-47,0 0 15,0-1-15,36 1 16,-36 71-16,0-71 16,0 0-16,0 0 0,36-36 0,-36 71 15,0-35 1</inkml:trace>
  <inkml:trace contextRef="#ctx0" brushRef="#br2" timeOffset="146955.78">4186 5940 0,'71'36'31,"-35"0"-16,0 0-15,0-36 16,-36 35-16,35-35 0,-35 36 16,36 0-16,-36 0 15,36-36-15,-36 35 16,36-35-16,-36 36 16,35-36-1,-35-36 1,0 1-1</inkml:trace>
  <inkml:trace contextRef="#ctx0" brushRef="#br2" timeOffset="147944.21">4543 5869 0,'0'-36'0,"0"0"15,0 72 32,108 357 16,-108-357-63,36 0 15,-36 0-15,0 0 0,0-1 0,0 1 16,35-36-16,-35 36 0,36-36 15,0 0 1,-36-36 0,0 0-16,36 36 0,-36-35 15,0-1-15,35 36 16,-35-36-16,0 0 16,36 36-16,-36-36 15,0 1 1,36-1-1,-36 0-15,0 0 16,0 1-16,36 35 0,-36-36 16,0 0-16,0 0 15,-36 36 1,0 0 0,0 0-1,36 36 1,0 0-1,-35-36-15,35 71 16,0 1-16,-36-36 0,36 35 16,0-35-16,36 0 15,-36 0-15,35-1 16,37 1-16,0-36 16,-37 0-16,1-36 0,0 36 15,-36-35-15,36 35 0,-1-36 16,1 0-16,0 0 15,-36 0-15,0 1 16,0-1-16,0 0 16,0 0-16,0 1 15,0-1 1,36 36 0,-1 0-16,1 0 15,-36 36 1,36-1-16,0 1 0,0 0 15,-36 0-15,0-1 16,35 1-16,-35 0 0,0 0 16,36-36-16,-36 36 15,36-36-15,0-36 32,-36 0-17,0 0-15,0 0 0,0 1 16,0-1-16,-36 0 15,36 0-15,-36 1 16,0 70 0,36 1-16,-35 0 15,35 0-15,-36-1 0,0 37 16,36-36-16,-36 0 0,36-1 16,0 1-16,0 0 15,0 0-15,36-36 16,0-36-1,0 36-15,-36-36 0</inkml:trace>
  <inkml:trace contextRef="#ctx0" brushRef="#br2" timeOffset="148208.06">5796 5690 0,'0'-36'0,"0"0"0,0 1 15,0-1-15,0 0 0,0 72 47,35 0-47,-35-1 16,0 1-16,0 0 0,0 71 16,0-71-16,0 36 0,0-37 0,0 1 15,0 36-15,0-37 0,0 37 16,0-36-16,0-1 0,36-35 15,-36 36-15,0 0 16,36-36-16</inkml:trace>
  <inkml:trace contextRef="#ctx0" brushRef="#br2" timeOffset="148367.97">5867 6012 0,'-36'0'0,"36"-36"16,0 0-16,0 1 16,36 35-16,-36-36 15,36 0-15,0 0 0</inkml:trace>
  <inkml:trace contextRef="#ctx0" brushRef="#br2" timeOffset="148875.68">6761 5618 0,'0'-35'0,"-35"35"0,35-36 15,0 0 1,-36 36-16,36-36 16,-36 36-1,36 36 1,-36 0-16,36 0 16,0-1-16,-35 1 0,35 0 0,0 0 15,0-1-15,0 1 16,0 0-16,0 0 15,35-36-15,-35 36 0,36-36 16,0 0-16,0 35 0,-1-35 16,1 36-16,0-36 0,0 0 15,-36 36-15,36-36 16,-36 36-16,0-1 16,-36-35-1,36 36-15,-36-36 0,0 36 16,0-36-16,1 36 0,-1-36 0,0 0 15,0 35-15,1-35 16,-1 0-16,0-35 16,36-1-16,0 0 15,0 0-15,36 1 16,-36-1-16</inkml:trace>
  <inkml:trace contextRef="#ctx0" brushRef="#br2" timeOffset="150175.94">6976 5547 0,'0'-36'31,"0"72"0,36 0-31,-36-1 16,0 1-16,0 0 0,0 0 15,36 35-15,-36-35 16,0 107 0,0-107-1,0 0-15,0-1 16,-36-35 31,36-35-32,-36 35-15,36-36 16,-36 36-16,36-36 31,36 36-15,250-143 31,-250 143-32,0 0-15,0-36 16,-36 0 15,-36 36 1,0 0-32,36 36 15,-36 0 1,36 0-16,-35 0 15,35-1-15,-36 1 0,36 0 16,0 0-16,36-36 16,-1 0-1,1 0-15,0-36 16,0 0 0,-1 0-16,1 1 15,0 35-15,0 0 31,-36 35-15,36-35 15,71-107 1,-71 71-17,-36 0-15,0 1 0,0-1 16,35 0-16,-35-35 15,0 35-15,0 0 0,0 0 0,0 0 16,-35 36-16,35-71 0,-36 71 16,36-36-1,0 72 17,0 0-32,0-1 0,0 1 15,0 0-15,0 0 0,0 0 16,0 35-16,0-35 0,0 0 15,36-1-15,-36 1 0,0 0 16,35 0-16,-35 0 0,36-36 16,-36 35-16,36-35 15,0 0-15,-1 0 16,1 0-16,0 0 0,0-35 16,0 35-16,-1-36 15,1 0-15,0 36 16,-36-36-16,36 36 0,-1-36 15,1 1-15,-36-1 16,36 36-16,-36-36 16,0 0-16,-36 36 15,0 0 1,1 36 0,-1 0-1,0 0-15,36-1 0,-36 1 16,36 0-16,-35 0 15,35 0-15,0-1 0,0 1 16,35 0-16,1 0 16,0-36-16,35 0 15,-35 0-15,0 0 0,0 0 16,0 0-16,-36-36 0,71 36 16,-35-36-16,0 36 15,-36-36-15</inkml:trace>
  <inkml:trace contextRef="#ctx0" brushRef="#br2" timeOffset="150627.68">8729 5654 0,'-36'0'15,"36"-36"-15,-35 36 31,70 0 16,-35 36-47</inkml:trace>
  <inkml:trace contextRef="#ctx0" brushRef="#br2" timeOffset="150787.59">8765 5976 0,'0'36'16,"-36"-36"15,36-36 16,36 36-47</inkml:trace>
  <inkml:trace contextRef="#ctx0" brushRef="#br2" timeOffset="151288.3">9051 5547 0,'0'-36'0,"0"0"15,36 36 17,0 0-17,-36 36-15,0 0 16,35 0-16,-35-1 0,0 1 16,0 0-16,0 0 15,-35 35-15,35-35 16,0 0-16,-36-36 15,36-36 17,36 36-32,-36-36 0,35 0 15,1-35-15,-36 35 16,36 0-16,0 1 0,-36-1 16,35 0-16,1 36 15,0 0 1,-36 36-1,36 0 1,-36-1 0,0 1-16,0 0 0,36 0 15,-36-1-15,0 1 16,35-36-16,1 36 16,0-36-1,0 0-15</inkml:trace>
  <inkml:trace contextRef="#ctx0" brushRef="#br2" timeOffset="151656.09">9838 5690 0,'-36'0'16,"36"36"-1,36-36 32,0-36-31,0 36-16,-36-36 16,35 36-16,37-36 0,-36 1 15</inkml:trace>
  <inkml:trace contextRef="#ctx0" brushRef="#br2" timeOffset="151464.2">9802 5511 0,'36'36'62,"0"-36"-46</inkml:trace>
  <inkml:trace contextRef="#ctx0" brushRef="#br2" timeOffset="151932.09">10303 5404 0,'0'-36'0,"0"0"15,0 0 1,72-35 46,-72 107-30,0-1-32,0 1 15,35 0 1,-35 0-16,0-1 16,0 1-16,36 0 0,-36 0 0,0 0 15,0-1-15,36 1 0,-36 36 16,0-37-1</inkml:trace>
  <inkml:trace contextRef="#ctx0" brushRef="#br2" timeOffset="114808.67">-2790 9160 0,'0'-36'15,"0"72"32,0 0-47,35-36 0,-35 36 0,0-1 16,0 1-16,0 0 0,36 0 15,-36 71-15,0-35 0,0-1 16,36-35-16,-36 35 0,0-35 16,0 71-16,0-71 0,0 0 15,0 0-15,0 0 0,0-1 16,36 1-16,-36-72 47,-36 36-32,36-35-15,-36-37 16,36 0-16,-36 37 16,36-1-16,0 0 0,0 0 15,-35-35-15,35 35 0,0-35 16,0 35-16,0 0 0,-36 0 16,36-71-16,0 71 0,0 0 15,0 1-15,0-1 0,0 0 16,0 0-16,71-107 31,-35 107-15,0 36-16,0 0 15,0 0-15,-1 36 16,1 0-16,0 0 16,-36-1-16,0 1 0,36 0 15,-36 36-15,0 35 16,-36-71-16,36 35 0,-36-35 15,36 0-15,-36 0 16,36-1-16,-35-35 0,35 36 0,-36-36 16,0 0-1,0 0 1,36-36 0,0 1-1,36 35-15,0-36 16,0 36-1</inkml:trace>
  <inkml:trace contextRef="#ctx0" brushRef="#br2" timeOffset="114112.95">-2790 9124 0</inkml:trace>
  <inkml:trace contextRef="#ctx0" brushRef="#br2" timeOffset="115208.44">-1896 9554 0,'36'0'79,"-36"-36"-79,36 36 0,-1 0 15,1-36-15,0 36 16,0-36-16,-1 36 0,1 0 15,0 0-15,0 0 0,0 0 16</inkml:trace>
  <inkml:trace contextRef="#ctx0" brushRef="#br2" timeOffset="115400.33">-1681 9661 0,'0'36'0,"-36"-36"16,36 35-16,0 1 31,36-36-15,35 0-1,-71-36-15,36 36 0,0 0 16,0-35-16,-1 35 0,1-36 16,36 0-16</inkml:trace>
  <inkml:trace contextRef="#ctx0" brushRef="#br2" timeOffset="155511.83">-787 9124 0,'-36'0'32,"0"0"-17,36 36-15,-35-36 16,35-36 31,0 0-32,0 1 1,0-1-16,35 36 0,-35-36 16,36 0-16,-36 1 0,72-1 15,-36 0-15,-1 0 16,1 36-16,36 0 15,-37 0-15,1 0 16,-36 36 0,0 0-16,0 0 15,0-1-15,0 1 16</inkml:trace>
  <inkml:trace contextRef="#ctx0" brushRef="#br2" timeOffset="155723.71">-680 9017 0,'0'36'16,"0"-1"-1,36-35 1,-36 36-16,36 0 15,-36 0 1,36 0-16,-36-1 16,0 37-16</inkml:trace>
  <inkml:trace contextRef="#ctx0" brushRef="#br2" timeOffset="156491.27">-608 9589 0,'0'-35'79,"36"35"-79,-36-36 15,35 0-15,1 0 16,0 36-16,0-36 0,0 1 15,-1 35-15,-35-36 16,36 36-16,-36-36 0,36 36 16,-36-36-16,0 1 15,36 35 1,-1 0 15,-35 35-15,36-35-1,-36 36-15,0 0 0,0 0 16,36-36-16,-36 35 16,0 1-1,36-36 17,-36-36-32,0 1 0,36-1 15,-36 0-15,35 0 16,-35 1-16,36-1 15,0 0-15,0 36 16,-1 0 0,1 36-1,-36 0-15,36-1 16,0-35-16,-36 36 16,35 0-16,1 0 15,0-1 1,0-35-16,-36-35 15,36 35-15,-1-36 16,-35 0-16,0 0 16,36 36-16,-36-35 15,0-1-15,0 0 16,0 0 0,0 72-1,36 0 1,-36 0-1,36-1 1,-1 1-16,1-36 16,-36 36-16,36-36 0,0-36 15</inkml:trace>
  <inkml:trace contextRef="#ctx0" brushRef="#br2" timeOffset="156652.18">572 8838 0,'-35'-36'0,"-1"36"16,0 0-1,72 0 17,-36 36-32,36-36 15</inkml:trace>
  <inkml:trace contextRef="#ctx0" brushRef="#br2" timeOffset="158176.31">823 8802 0,'0'-36'15,"0"1"1,0-1 0,0 72 62,0-1-63,0 1 1,0-72 46</inkml:trace>
  <inkml:trace contextRef="#ctx0" brushRef="#br2" timeOffset="159219.71">823 8802 0,'0'-36'15,"36"36"48,-36 36-48,0 0 1,0 36-16,35-37 16,-35 1-16,0 0 15,0 0-15,0-1 0,36 37 16,-36-36-16,0 0 0,0-1 0,36 1 16,-36 0-16,36-36 15,0 0 1,-1-36-1,-35 0 1,0 1-16,36-1 16,-36 0-16,0 0 15,0 72 32,36 0-31,-36 0-16,36-1 15,-1-35 1</inkml:trace>
  <inkml:trace contextRef="#ctx0" brushRef="#br2" timeOffset="159384.62">894 9053 0,'-35'0'16,"70"0"0,1 0-1,0 0-15,0-36 16,0 36-16</inkml:trace>
  <inkml:trace contextRef="#ctx0" brushRef="#br2" timeOffset="159512.54">1216 8874 0,'-35'0'15,"35"-36"1,35 36 0</inkml:trace>
  <inkml:trace contextRef="#ctx0" brushRef="#br2" timeOffset="159752.4">1574 8981 0,'-36'0'16,"1"0"-1,-1 0 1,36 36 15,36-36 16</inkml:trace>
  <inkml:trace contextRef="#ctx0" brushRef="#br2" timeOffset="160396.04">1574 8945 0,'0'-35'16,"0"70"46,-36 1-62,36 0 16,-35 0-16,35-1 16,0 1-16,0 0 0,0 0 15,35-36 1,1 0 0,-36-36-16,36 36 15,-36-36-15,36 36 0,-1-36 16,-35 1-16,36 35 0,-36-36 15,0 143 64,36-107-79,-36-36 15,36 36-15,-36-35 0,36-1 16,-36 0-16,35-35 15,-35 35-15,36 0 0,-36 0 16,0-35-16,0 35 0,0-36 16,0 37-16,0-37 0,0 36 0,0 1 15,0-1-15,-36 36 0,36-72 16,-71 108 46,178 572-15,-107-536-31,36-37-16,0 1 0,-36 0 16,0 0-16,0 0 0</inkml:trace>
  <inkml:trace contextRef="#ctx0" brushRef="#br2" timeOffset="129256.26">4114 9625 0,'0'-36'16,"0"1"-16,0-1 15,36 36 1,-36-36-16,36 36 0,-36-36 16,35 36-16,1-36 15,0 36-15,0 0 16,0-35-16,-1 35 15,1 0-15,0 0 16,-36 35-16,36 37 16,-36-36-1,0 0-15,-36-1 16,36 37-16,0-36 16,-36-36-16,36 35 0,0 1 0,-36 0 15,36 0 1,-35-36-16,-1 0 31,36-36 0</inkml:trace>
  <inkml:trace contextRef="#ctx0" brushRef="#br2" timeOffset="128832.5">4186 9589 0,'0'-35'31,"0"70"63,35 37-79,-35-36 1,36-1-16,-36 1 0,0 0 16,0 71-16,0-71 0,0 0 15,0 0-15,0-1 16,0 37-16,0-36 16,0-1-1,0-70 16,0-1-31,0 0 16</inkml:trace>
  <inkml:trace contextRef="#ctx0" brushRef="#br2" timeOffset="130059.8">4722 10019 0,'-35'0'15,"35"-36"48,0 0-32,35 36-15,1 0-1,-36 36 17,0 0-17,0-1 1,-36-35-16,36-35 78,-35 35-78,35-36 31,35 36-15,1 0-1,0 0 1,0 0 0,-36 36-1,35-36 1,-35 35-16,0 1 0,0 0 16,-35-36-16,35 36 15,-36-1-15,36 1 16,0 0-16,-36-36 0,36 36 15,0-72 17,36 0-17,0 0 1,-1 1 0,1 35-16,0-36 31,0 36-31,0 0 0</inkml:trace>
  <inkml:trace contextRef="#ctx0" brushRef="#br2" timeOffset="130264.68">5080 9947 0,'0'-36'16,"36"36"-16,-36-36 15,0 1 1,36 35-1,-36 35 1,0 1-16,0 0 0,35 0 16,-35 0-16,0-1 15,0 37 1,0-36-16,0-1 0,36-35 16</inkml:trace>
  <inkml:trace contextRef="#ctx0" brushRef="#br2" timeOffset="131099.87">6654 9697 0,'36'35'63,"-36"1"-47,0 0-16,0 35 15,0-35-15,0 0 16,0 0-16,0 0 0,0 35 15,0-35-15,0 0 0,0-1 16,0-70 15,0-73 1,-72-178 14,72 250-46,0 1 16,0-1-16,0 0 0,0 0 0,0-35 16,0 35-16,36 0 0,-36 0 0,0 1 15,0-1-15,36 0 0,-36 0 16,36 36-16,-36-35 16,35 35-1,1 0-15,0 0 16,-36 35-16,0 1 15,0 0-15,0 0 16,0-1-16,0 1 0,0 0 16,0 0-16,-36 0 15,36-1-15,-36 1 16,1 0-16,-1 0 16,0-36-1,72 0 48</inkml:trace>
  <inkml:trace contextRef="#ctx0" brushRef="#br2" timeOffset="131479.65">7012 9947 0,'-36'0'16,"36"-36"-16,0 0 31,36 36-31,-36-35 16,36 35-16,-1 0 15,1 0 1,-36 35 0,0 1-16,0 0 15,0 0-15,0 0 16,0-1-16,-36-35 16,36 36-16,36-72 31,0 1-16,0-1 1,0 36-16,-36-36 0,35 36 16,-35-36-16,36 36 0</inkml:trace>
  <inkml:trace contextRef="#ctx0" brushRef="#br2" timeOffset="131764.49">7405 9804 0,'0'-36'15,"36"0"1,0 1 0,0 35-16,0-36 15,-1 36-15,1 0 16,-36 36-16,36-1 16,-36 1-1,0 0-15,0 0 0,0-1 0,0 1 16,-36 0-16,36 0 15,36-36 1,0 0 0,-36-36-16,35 36 0,1-36 15,0 36-15,0-71 16,-1 71-16,1-36 0,0 36 0,0-36 16</inkml:trace>
  <inkml:trace contextRef="#ctx0" brushRef="#br2" timeOffset="132716.46">8836 9267 0,'36'72'63,"-36"-36"-48,0-1-15,0 37 0,0-36 16,36 0-16,-36-1 0,0 1 16,0 0-16,0 35 0,0-35 15,0 0-15,0 0 0,0-1 16,0 1-16,0-72 31,0 1-15,0-1-1,0-36-15,0 1 16,0 35-16,0 0 0,-36 1 16,36-1-16,0 0 0,0 0 15,0-35-15,0 35 16,-36 0-16,36 0 15,0 1-15,0-1 16,0 0-16,0 0 0,0 0 16,36 1-16,-36-1 0,0 0 15,36 36-15,-36-36 0,36 36 16,-1-35-16,1-1 16,0 36-16,0 0 0,0 0 15,-1 36 1,-35-1-16,36 1 15,-36 36 1,0-37-16,0 1 0,-36 36 0,36-36 16,0-1-16,-35 1 0,35 0 15,-36 0-15,36 35 0,-36-35 16,0-36-16,36 36 16,-36-36-16,1-36 31,35 0-16,35 36-15,1 0 16,-36-36 0</inkml:trace>
  <inkml:trace contextRef="#ctx0" brushRef="#br2" timeOffset="133121.23">9409 9732 0,'0'-35'0,"0"-1"32,-36 36-32,36-36 15,0 0 16,36 36-31,0 0 16,-1 0 0,1 0-1,-36 36-15,0 0 16,0 0-16,-36-1 16,36 1-16,0 0 15,-35 0-15,106-72 47,108-107 0</inkml:trace>
  <inkml:trace contextRef="#ctx0" brushRef="#br2" timeOffset="133555.98">9838 9518 0,'0'-36'16,"0"0"-1,0 0 17,36 36-32,0-35 15,-1 35-15,-35-36 16,36 36-16,0 0 0,0 0 0,0 0 15,-36 36 1,0-1-16,0 1 16,0 0-1,0 0-15,0 0 16,35-36 15,1 0-15,0 0-1,0 35 1,-36 1-16,0 0 0,0 0 16,0-1-16,-36 1 15,0 0-15,0 0 16,1-36-16,35 35 0,-36-35 16,0 0-16,0 0 15,0 0-15,1 0 16,35-35-1</inkml:trace>
  <inkml:trace contextRef="#ctx0" brushRef="#br2" timeOffset="170348.59">-107 11950 0,'0'-35'16,"0"-1"15,-36 36 16,36 36-31,-36-36-1,36 35-15,0 1 16,0 0-16,0 0 16,0 0-16,0-1 0,0 1 15,0 0-15,0 0 0,36-36 16,-36 35-16,0 37 0,36-36 15,-36-1-15,0 1 16,107 215 15,-35-37 16,-72-178-31,35-36-16,-35 36 0,36-36 15,0 0 1,0 0 0,-1 0-16,1-36 15,0 0-15,0 36 0,0 0 16,-1-35-16,1 35 16,0-36-16,0 36 0,-36-36 15,35 36-15,-35-36 47,0 0-31</inkml:trace>
  <inkml:trace contextRef="#ctx0" brushRef="#br2" timeOffset="168584.98">250 12129 0,'-35'0'31,"35"-35"0,35 35 0,1 0-15,-36 35 0,36-35-16,-36 36 15,0 0-15,0 0 16,0-1-1,0 1 1,0-72 31,0 1-47,0-1 16,0 0-16,36 0 15,-36 1 1,36 35-16,-36-36 0,35 0 15,1 36-15,0 0 16,0 0 0,-1 36-1,-35 0-15,36-36 0,-36 35 16,0 1-16,36-36 16,-36 72-16,0-37 15,0 1-15,36-36 16,-36 36-16</inkml:trace>
  <inkml:trace contextRef="#ctx0" brushRef="#br2" timeOffset="168779.87">751 12129 0,'0'36'16,"36"-36"-1,0 0 1,-36-36 0,36 36-16,-36-35 0,35 35 15</inkml:trace>
  <inkml:trace contextRef="#ctx0" brushRef="#br2" timeOffset="168960.76">894 12237 0,'-35'35'0,"35"1"16,35-36 31,-35-36-47,36 36 15,-36-35-15,36-1 0,0 0 16,0 0-16</inkml:trace>
  <inkml:trace contextRef="#ctx0" brushRef="#br2" timeOffset="169356.54">1181 11915 0,'0'-36'16,"0"72"-1,0-1 1,0 1 0,35-36-16,-35 36 0,0 0 15,0 0-15,36-36 0,-36 35 16,36 1-1,0-36-15,-1-36 16,1 1 0,0-1-16,-36 0 15,36 0-15,-36-35 16,0 35 0,-36 0-16,36 0 15,-36 36-15,0 0 16,1 0-16,-1 0 15,0 36-15,0 0 16,-35 0-16,71-1 16,-36-35-16,36 36 0,-36-36 15</inkml:trace>
  <inkml:trace contextRef="#ctx0" brushRef="#br2" timeOffset="171612.86">1646 11342 0,'-36'0'16,"36"-36"0,36 36 77,-36-35-77,35 35-16,-35-36 0,36 36 16,0-36-16,0 36 15,-36-36 32,36 36 0,-36 36-31,0 0-1,35 0 1,-35-1-16,0 1 15,36-36-15,-36 36 0,0 0 16,36 35-16,-36-35 16,0 0-16,36 0 15,-36 35-15,0-35 16,35-36-16,-35 36 0,0 0 16,0-1-16,36 1 0,-36 0 15,0 0-15,0-1 0,36 1 16,-36 0-16,36 0 0,-36 0 15,0-1-15,0 1 0,0 0 0,36 0 16,-36-1-16,0 1 0,0 0 16,0 0-16,0-1 15,0 1-15,0 0 32,0 0-1,-36-36 16,36 36-32,-36-36-15,0 0 16,36 35 0,-36-35-16,1 0 15,35 36-15,-36-36 0,0 0 16,36-36 31,0 1-32</inkml:trace>
  <inkml:trace contextRef="#ctx0" brushRef="#br2" timeOffset="135664.73">4472 11092 0,'0'-36'31,"36"36"0,-36 36-15,0 0-1,35-1-15,-35 1 16,0 36-16,0-37 0,0 37 0,36-36 16,-36 35-16,0-35 0,0 36 15,0-1-15,0-35 0,0 0 16,0 0-16,0 35 15,0-35 1,0-72 0,0 0-16,0 1 0,-36-37 15,36 36-15,0 0 0,0 1 16,0-37-16,0 36 0,0-35 16,-35 35-16,35-36 15,0 37-15,0-1 0,0 0 0,0-35 16,0-37-16,0 73 15,35-37-15,-35 36 16,0 0-16,36 1 16,0 35-1,0 35 1,0 1-16,-36 0 16,0 0-16,0 0 0,0 35 15,0-35-15,0 0 0,0-1 16,0 1-16,0 0 0,-36 0 15,36-1-15,-36 1 16,0 0-16,0-36 16,36 36-16,-35-36 0,-1 0 31,36-36-15,36 36-1,-1 0-15</inkml:trace>
  <inkml:trace contextRef="#ctx0" brushRef="#br2" timeOffset="136456.28">4937 11628 0,'0'-35'16,"0"-1"77,0 0-77,0 0 109,36 1-125,0-1 16,-1 36-1,1-36-15,0 36 16,0 36-1,-36 0 1,0-1-16,0 1 16,0 0-16,0 0 15,-36-1-15,72-35 47,-1-35-47,1 35 31,-36 35-31,0 1 16,0 0-16,0 0 16,-36 0-16,1 35 15,-1-35-15,0 0 16,0-36 0,1 0-16,-1 0 15,36-36-15,0 0 16,36 0-1,-1 1-15,1-37 16</inkml:trace>
  <inkml:trace contextRef="#ctx0" brushRef="#br2" timeOffset="136668.16">5581 11378 0,'36'0'15,"-36"36"17,0 0-17,0-1-15,0 1 0,0 0 16,35 0-16,-35-1 0,0 37 16,36-36-16,-36 0 0,0-1 0,0 1 15,36-36-15,-36 36 0</inkml:trace>
  <inkml:trace contextRef="#ctx0" brushRef="#br2" timeOffset="138628.04">7513 11378 0,'-36'0'63,"36"-36"-32,36 0-15,-36 1 15,36 35 31,-1 0-30,-35 35-1,0 1-16,0 0 1,0 0-16,0 0 16,-35-36-16,35 35 0,0 1 15,35-72 17,1 1-17,0 35 1,-36-36-1,36 36-15,-36 36 16,35-36-16,-35 35 16,0 1-16,0 0 15,0 0-15,-35-1 0,35 1 16,0 0-16,-36 0 0,36 0 16,0-1-16,-36 1 0,0 0 15,1-36 1,-1 0-1,0-36 1,36 0 0,0 1-1,0-1 1</inkml:trace>
  <inkml:trace contextRef="#ctx0" brushRef="#br2" timeOffset="138963.84">7978 11306 0,'0'-35'0,"107"-37"47,-71 72-32,0 36-15,-36 0 16,35-1-16,-35 1 16,0 0-16,0 0 0,0 35 15,-35 1-15,35-36 0,0-1 16,0-70 31,35-1-47,1 0 0,0 0 15,-36 1-15,36-1 0,0 36 16,-36-36-16,35 36 0</inkml:trace>
  <inkml:trace contextRef="#ctx0" brushRef="#br2" timeOffset="137840.49">6940 11092 0,'0'-36'15,"36"36"-15,0 0 47,-36 36-47,0 0 16,36-1-16,-36 1 0,0 0 16,0 0-16,0-1 15,0 1-15,0 36 0,0-36 16,0-1-16,35 1 0,-35 0 15,0 0-15,0-1 0,0 1 16,0-72 31,-35 1-47,35-1 0,0 0 16,-36 0-16,36 1 15,0-37-15,0-35 16,0 71-16,0-71 0,0 71 0,0 0 15,0-35-15,0 35 16,0 0-16,0-71 0,0 71 16,0 0-16,0 0 15,36 1-15,-36-1 0,35 36 16,-35-36-16,36 36 16,0 0-16,-36 36 15,36-36-15,0 71 16,-36-35-1,0 0-15,0 35 0,0-35 16,0 36-16,0-36 0,0-1 0,-36 1 16,36 36-16,-36-37 0,36 1 15,-36 0-15,0 0 16,1-1-16,-1-35 16,0 0-1,72 0 32,0 0-31</inkml:trace>
  <inkml:trace contextRef="#ctx0" brushRef="#br2" timeOffset="139756.39">9409 10770 0,'0'36'94,"0"-1"-78,36-35-16,-36 36 15,0 0-15,0 0 0,35 0 16,-35 35-16,0-35 0,0 0 0,0-1 16,36 1-16,-36 0 0,0 0 15,0-1-15,0 1 16,0 0-16,-36-72 31,36 0-15,-35 36-16,35-35 15,0-1-15,-36-36 16,36 37-16,0-1 16,-36 0-16,36 0 0,0-35 15,0 35-15,0-36 0,0 37 16,0-1-16,0 0 0,0-35 0,0 35 16,0 0-16,36 0 0,-36 0 15,36 1-15,-36-1 16,35 36-16,-35-36 0,36 36 15,-36-36-15,36 36 16,0 0-16,-1 36 16,1 0-1,-36 0-15,0-1 16,0 1-16,0 36 16,-36-36-16,36-1 0,0 1 15,-35 0-15,35 0 0,-36 35 16,0-35-16,36 0 0,-36-36 0,36 36 15,-35-36-15,-1 0 16,36-36 15,36 36-31,-36-36 16,35 36-16</inkml:trace>
  <inkml:trace contextRef="#ctx0" brushRef="#br2" timeOffset="140288.09">9838 11056 0,'-36'0'31,"36"-36"-16,0 1 1,36-1 0,0 36-16,0-36 15,-1 36-15,1-36 0,0 36 16,0 0 0,0 0-16,-36 36 15,0 0 1,0 0-16,0-1 0,-36 1 15,36 0-15,0 0 16,0-1-16,-36-35 0,36 36 16,36-36-1,0-36 1,-1 36 0,1 0-1,-36 36-15,0 0 16,0 0-16,-36-1 15,36 1-15,-35-36 16,-1 36-16,36 0 16,-36-36-16,36 36 0,-36-36 15,36-36-15,0 0 16,36 0 0,-36 0-16,36 1 15,0-37-15</inkml:trace>
  <inkml:trace contextRef="#ctx0" brushRef="#br2" timeOffset="140704.85">10518 10877 0,'0'-36'0,"0"1"31,0-1-31,36 36 15,-36-36-15,35 36 16,37-36-16,-36 36 16,-1 0-16,1 0 15,-36 36-15,0 0 16,0 0-16,0-1 16,-36 1-16,36 0 0,-35-36 15,35 36-15,0 0 16,35-36-1,1-36 1,36 0-16,-36 36 16,-1 0-1,-35 36-15,0 0 16,0-1-16,0 1 16,-35 0-16,-1 35 0,0-71 0,36 36 15,-36 0-15,0-36 0,36 36 16,-35-36-16,-1 35 0,0-35 15,36-35-15,-36-37 16</inkml:trace>
  <inkml:trace contextRef="#ctx0" brushRef="#br2" timeOffset="181043.83">-5366 14312 0,'-36'0'16,"36"-36"-1,0 0 17,0 72 15,0 0-32,36-36-15,-36 35 16,0 1-16,0 0 15,36 35-15,-36 1 16,0 0-16,0-1 16,0-35-16,0 0 0,0-1 0,0 1 15,0 0-15,0 0 16,-36-36 15,36-36 0,-36 0-31,36 0 16,-36 1-16,36-1 16,0-36-16,0 1 15,0 35 1,0-36-16,0 37 0,0-37 16,0 36-16,0 1 0,0-1 0,0 0 15,36 0-15,-36 0 0,0 1 16,0-1-16,36 36 15,0 0 1,-36 36 0,35-36-16,-35 35 0,36 1 15,-36 0-15,36 0 0,-36 0 0,0-1 16,0 1-16,0 0 0,0 35 16,0 1-16,0-36 15,-36 35-15,0-35 16,36 0-16,-35-36 0,35 36 15,-36-1-15,0-35 16,36 36 0,-36-36-16,36-36 31,36 1-15,0-1-1,0 36 1</inkml:trace>
  <inkml:trace contextRef="#ctx0" brushRef="#br2" timeOffset="181912.33">-5295 14848 0,'0'-36'32,"0"72"124,36 0-156,-36 0 0,0-1 16,0 1-16,0 36 15,0-36-15,0-1 16,0 1-16,0 0 15,0 0 1,0-72 62,36 0-78</inkml:trace>
  <inkml:trace contextRef="#ctx0" brushRef="#br2" timeOffset="182616.93">-4973 14955 0,'36'0'125,"-36"-35"-125,0-1 31,0 72 141,0-1-157,36 1-15,-36 0 0,0 0 16,0 0-16,36-1 16,-36 1-16,0 0 0,0 0 15,0-1-15,0 1 16,0 0-1,35-72 32</inkml:trace>
  <inkml:trace contextRef="#ctx0" brushRef="#br2" timeOffset="-203021.14">-4758 14991 0,'0'-36'16,"0"1"-1,36 35 1,-36-36 15,36 36 204,-1 0-204,1 0-31,0 0 16,-36 36-1,36-1-15,-36 1 0,0 0 16,35 36-16,-35-1 15,0-35 1,0 0-16,0-1 0,0 1 16,36-72 31,0 1-47,0 35 15,-36-36-15,36 36 0,-1-36 16,1 36-1,0-36-15,0 36 32</inkml:trace>
  <inkml:trace contextRef="#ctx0" brushRef="#br2" timeOffset="183536.52">-3470 14920 0,'-36'0'15,"36"35"-15,0 1 47,36-36-31,0 0-1,35 0 1,-71-36-16,72 36 16,-1-35-16,-71-1 0,72 36 15,-36-36-15</inkml:trace>
  <inkml:trace contextRef="#ctx0" brushRef="#br2" timeOffset="183952.4">-3112 14455 0,'-36'0'0,"72"0"47,-1 0-32,1 0-15,0 0 16,36 35-16,-1 1 16,1-36-1,-72 36-15,71 0 0,-35 0 16,0-1-16,0 1 0,-1 0 15,-35 0 1,0-1-16,-35 1 0,35 0 16,-36 0-16,0-1 15,-36 37 1,72-36 0,-35-36-16,35 36 15,-36-1-15,36-70 47</inkml:trace>
  <inkml:trace contextRef="#ctx0" brushRef="#br2" timeOffset="183303.84">-3792 14777 0,'-36'0'16,"36"35"31,36-35-32,35 0-15,-35 0 16,0-35-16,36 35 16,-1-36-16,-35 36 15,35 0-15,-35 0 0,0 0 16,0 0-16,0 0 16,-1 0-1,1 0-15,-36 36 16</inkml:trace>
  <inkml:trace contextRef="#ctx0" brushRef="#br2" timeOffset="-196873.11">-1216 14562 0,'0'-36'0,"0"0"16,-36 36-16,36-35 16,0-1-1,0 0 1,0 0-1,0 1 17,0 70-1,36 37-15,-1-36-1,-35-1-15,0 37 0,36-36 0,-36 35 16,0-35-16,36 0 0,-36 0 15,0-1-15,0 1 0,0 0 16,36 0-16,-36-1 31,-36-35-15,36-35 0,0-1-16,-36 36 15,36-36-15,-36 0 16,36 1-16,0-1 0,0 0 15,-35 0-15,35 1 0,0-37 16,0 0-16,-36 37 0,36-1 0,0-36 16,0 37-16,0-1 0,0-72 15,0 73-15,0-1 0,36 0 16,-36 0-16,0 1 0,35 35 16,-35-36-16,36 0 0,0 0 15,0 36 1,35 36-16,-35 0 15,-36 0-15,36-1 16,-36 1-16,0 71 16,36-71-16,-36 0 0,0 0 15,0 0-15,-36-1 0,36 1 0,-36 0 16,0 0-16,1-1 16,-1-35-16,0 36 15,0-36-15,0 0 16,36-36-1,-35 1-15,35-1 32,35 36-17,1-36-15,0 36 16</inkml:trace>
  <inkml:trace contextRef="#ctx0" brushRef="#br2" timeOffset="-195932.65">0 13739 0,'36'0'15,"-72"0"63,-143 107-31,179-71-47,-36-36 16,36 36-16,-35 0 0,35 0 15,0-1-15,-36 1 16,36 0-16,0 0 0,0-1 16,0 37-16,36-36 0,-36 0 15,0-1-15,35 37 16,-35-36-16,36 35 16,-36-35-16,0 0 0,36 0 15,-36-1-15,36 1 16,-36 36-16,0-37 0,36 1 0,-36 0 15,0 0-15,0-1 0,0 1 16,35 0-16,-35 0 16,0 0-16,0-1 15,36-35 17,0 0-17,35 0 1,-35-35-1,0 35-15,0 0 0,-36-36 16,35 36-16,37-36 0,-36 36 0,0 0 16,-36-36-16,35 36 15,1 0-15,-36 36 32,0-72 14</inkml:trace>
  <inkml:trace contextRef="#ctx0" brushRef="#br2" timeOffset="-195383.96">894 14168 0,'-35'0'16,"35"-35"-16,-36-1 16,36 0 15,-36 36-31,36 36 15,0 0 1,-36-1-16,36 1 16,0 0-16,0 0 15,0 0-15,0-1 0,0 1 16,0 0-16,0 0 16,36-1-16,0-35 15,-36 36 1,36-36-1,-1 0-15,1 36 16,-36 0 0,0 0-1,0-1-15,0 1 16,-36 0-16,1-36 16,35 36-16,-36-1 15,0-35-15,0 0 16,1 0 15,70-35-15,-35-1-1,36 36-15,0-36 0</inkml:trace>
  <inkml:trace contextRef="#ctx0" brushRef="#br2" timeOffset="-194732.34">1216 14562 0,'0'-36'31,"0"0"16,-35 36-32,35-35 17,35 35-1,-35-36-31,36 36 15,-36-36-15,36 36 16,-36-36 0,36 36-16,-1 36 31,-35 0-31,0 0 16,36 35-16,-36 1 15,-36-72-15,36 71 16,-35-35-16,35 0 0,-36 0 0,36-1 15,-36-35-15,36 36 0,-36-36 16,36 36 0,-35-36-16,35-36 15,0 0 1,35 1 0,-35-1-16,36 36 0,0-36 15,0 36 1,-1 0-16,1 0 15,0 0-15,-36 36 0,36-36 16,0 36-16,-1-36 16,1 0 15,0-36-15</inkml:trace>
  <inkml:trace contextRef="#ctx0" brushRef="#br1">1073 15599 0,'0'-35'15,"-35"35"-15,-1 0 32,36-36-32,-36 36 31,0 36 47,0-36-47,36 35-15,-35-35-1,70 0 173,1 0-172,0 0 15,0-35-16,0 35 1,-1 0 0,1 0 15,-36-36-31,36 36 0,0 0 16,-1 0-16,1-36 15,0 36 1,0 0-1,-1 0-15,1-36 0,0 36 16,0 0 0,0 0-16,-1 0 15,1-35-15,0 35 16,0 0-16,-1 0 0,1 0 16,-36-36-16,72 36 15,-36 0-15,-1-36 16,1 36-16,0 0 15,0 0 1,-1 0 0,1 0 15</inkml:trace>
  <inkml:trace contextRef="#ctx0" brushRef="#br2" timeOffset="-193513.03">2325 14347 0,'36'0'16,"-36"-35"46,-36-1 1,36 0-48,0 0 1,-35 36-16,-1 0 31,36 36-15,0 0-16,-36 0 15,36-1-15,-36 37 16,36-36-16,0-1 0,-35 1 16,35 0-16,0 0 15,35-36-15,-35 36 16,36-36-16,0-36 15,0 0 1,-1 36-16,1-72 0,0 37 16,-36-1-16,36 36 15,-36-36-15,0 72 47,36 0-31,-36-1-16,35-35 15,37 0 1,-36 0-16,-1-35 16,-35-1-16,36 36 0,0-72 15,35 1-15,-71 35 16,36-36-16,-36-35 16,-36-286 62,36 428-63,0 1-15,36 36 16,-36-37-16,0 1 0,36 0 16,-36 0-16,0 35 15,36 1-15,0 35 0,-36-71 16,35 36-16,1-37 0,-36 1 15,36 0-15,0 0 16,-1-1-16,1-35 16,-36-35-1</inkml:trace>
  <inkml:trace contextRef="#ctx0" brushRef="#br2" timeOffset="-193276.17">2826 14097 0,'-36'0'63,"72"-36"-63,0 36 0,322-143 78</inkml:trace>
  <inkml:trace contextRef="#ctx0" brushRef="#br2" timeOffset="-188620.83">4257 13990 0,'-36'0'0,"1"0"16,-1 0-16,72 0 31,-36-36-15,35 36-16,37-36 15,-36 0-15,0 0 16,35 1-16</inkml:trace>
  <inkml:trace contextRef="#ctx0" brushRef="#br2" timeOffset="-188819.72">4186 14347 0,'0'-35'109,"0"-1"-93,0 0-16,0 0 15,0 0-15,0 1 0,0-1 16,0 0-16,0-35 0,0 35 16,0 0-16,0 0 0,0 0 15,0 1-15,0-1 16,-36 0-16,36 0 0,0 1 16,0-1-16,0 0 31,0 72 0,36 35-15,-36-35-16,0 0 15,35 35-15,-35-35 0,0 0 16,0 0-16,36 0 0,-36-1 16,0 1-16,36 36 15,-36-37-15,36-35 16,-36 36-16,36-36 15,-36-36 1,35 36-16,-35-35 0,36-1 16,0 0-1,-36 0-15,0 1 0,0-1 16,0 0-16,0 0 16,0 72 30,0 0-30,0 0-16,0-1 16,36 1-1,-36 0-15,35 0 16,-35-1-16,36-35 16,0-35-1,-36-1 1</inkml:trace>
  <inkml:trace contextRef="#ctx0" brushRef="#br2" timeOffset="-188464.92">4508 13703 0,'-36'36'0,"0"-36"16,36-36 15,0 1-15,36 35-1</inkml:trace>
  <inkml:trace contextRef="#ctx0" brushRef="#br2" timeOffset="-187536.45">4794 13846 0,'0'-35'32,"36"70"-1,-36 1-15,0 0-16,35 36 15,-35-37 1,0 1-16,0 0 15,0 0 1,0-72 0,36 36-1,-36-36-15,0 0 0,36 1 16,-36-1-16,36 36 0,-36-36 16,36 0-16,-1 0 15,1 1 1,0 35-1,-36 35 1,0 1-16,36-36 0,-36 36 16,0 0-16,0 0 15,35-1-15,-35 1 16,36-36 0,-36-36-1,36 1 1,-36-1-1,36 36-15,-1-72 0,1 36 32,0 36-17,0 0 1,0 0 0,-36 36-16,35-36 15,1 36-15,0-36 16,0 0-16,-1 0 0,1 0 15,-36 36-15,36-36 16,0 0-16,0 0 0,-1 0 16,1 0 15,-36-36-15,0 0-16,0 0 15,0 1-15,0-1 0,0 0 16,0 0-16,0 1 31,-36 35-31,36 35 16,-35-35-16,35 36 15,0 0-15,0 0 0,0-1 16,0 1-16,0 0 0,0 0 16,35 0-1,1-1-15,0-35 16,0 0-1,35-35 1,-35-1-16,-36 0 0</inkml:trace>
  <inkml:trace contextRef="#ctx0" brushRef="#br2" timeOffset="-186760.89">6654 13811 0,'0'35'16,"-36"-35"-1,36-35 1,36-1-16,0 0 15,0 0 1,-1 1-16,1-1 16,0 36-16,0-36 15</inkml:trace>
  <inkml:trace contextRef="#ctx0" brushRef="#br2" timeOffset="-186944.79">6654 13560 0,'0'-35'15,"0"-1"1,0 0 15,0 72 16,0 0-47,0-1 0,0 1 16,0 0-16,36 0 0,-36-1 0,0 1 15,0 36-15,36-37 0,-36 1 16,0 0-16,35 0 0,1 0 16,0-1-1,0 1-15,0-36 16,-1-36 0,1 1-16,-36-1 15,0 0-15,0 0 16</inkml:trace>
  <inkml:trace contextRef="#ctx0" brushRef="#br2" timeOffset="-184328.51">7370 13668 0,'35'0'110,"1"0"-110,-36-36 15,36 36-15,0 0 0,0-36 16,-1 36-16,-35 36 31</inkml:trace>
  <inkml:trace contextRef="#ctx0" brushRef="#br2" timeOffset="-184144.62">7405 13954 0,'0'36'16,"36"-36"30,-36-36-46,36 0 16,0 0-16,0 36 0,-36-36 16,35 36-16,1-35 0</inkml:trace>
  <inkml:trace contextRef="#ctx0" brushRef="#br2" timeOffset="-183756.84">8014 13560 0,'0'-35'0,"0"-1"16,0 0 15,-36 36-31,36 36 47,36 0-32,-36-1-15,0 37 16,35-1 0,-35 1-16,0-36 15,0-1-15,36 1 0,-36 0 16,0 0 0,0-72 30,0 0-30,0 0 15</inkml:trace>
  <inkml:trace contextRef="#ctx0" brushRef="#br2" timeOffset="-182961.29">8622 13274 0,'0'-36'31,"0"1"0,0-1-31,0 0 16,0 0-1,0 0-15,0 1 16,0-1 0,0 72 31,36-1-32,-36 1-15,0 0 16,0 71-16,0-71 0,0 36 15,0-37-15,0 37 0,0 0 16,-36 71-16,36-108 0,0 37 16,0-1-16,0 1 0,-36 0 15,36 71-15,-36-72 0,36-35 0,0 36 16,0-37-16,-36 1 16,36 36-16,0-1 0,0-35 0,-35-36 15,35 36-15,0 0 16,0-1-16,0 1 0,0-72 78,0 1-62,0-1-16,0 0 0,0 0 15</inkml:trace>
  <inkml:trace contextRef="#ctx0" brushRef="#br2" timeOffset="-179232.43">9802 13346 0,'0'-36'31,"0"0"-15,36 36 15,-36-36 1,-36 1-1,1 35-16,-1 35-15,0 1 16,36 0 0,-36 0-16,36-1 15,-36 1-15,36 0 16,0 0-16,0 0 16,36-36-1,0 0-15,0 0 16,-36 35-1,71-35 1,-35 36 0,-36 0-16,0 0 15,0-1 1,-36 1-16,1 0 16,-1 0-1,0-1-15,0-35 16,0 0-1,1 0 1,35-35 0,0-1-1,35 36-15,-35-36 16,36 36-16,36-36 16</inkml:trace>
  <inkml:trace contextRef="#ctx0" brushRef="#br2" timeOffset="-178925">10089 13596 0,'0'36'47,"0"0"-32,0-1 1,0 1-16,0 0 15,35-36-15,-35 71 0,0-35 16,0 0-16,0 0 16,36-36-16,-36 36 15,0-1-15,0 1 32,0-72-1,-36 36-16,36-35-15</inkml:trace>
  <inkml:trace contextRef="#ctx0" brushRef="#br1">9838 14562 0,'-36'-36'31,"36"72"47,-35-36 110,-1 0-157,0 0 47,72 0 0,0 0-47,-1-36 1,1 36 14,0 0 111,0 0-95,-1 0-15,-35-36-31,36 36-16,0 0 15,0-35-15,0 35 16,-1 0 0,1 0-16,0-36 15,0 36-15,-1 0 0,1 0 31,0 0-31,0-36 16,-1 36 0,1 0-1,0 0 1</inkml:trace>
  <inkml:trace contextRef="#ctx0" brushRef="#br2" timeOffset="-177300.93">11054 13560 0,'0'-35'47,"0"-1"-31,0 0-1,-35 0 1,-1 36 15,36 36-15,-36 0-1,36 0-15,-36-1 16,36 1-16,0 0 0,0 0 16,0-1-1,36-35 1,0 0-16,0-35 15,-36-1-15,35 0 16,1 0-16,-36 1 16,0-1-16,0 0 15,0 72 17,0 0-17,36-1 1,-36 1-16,36-36 15,0 0-15,-1 0 16,1 0-16,0-36 16,0 1-16,-36-1 0,35 36 15,-35-36-15,36 0 0,0-35 16,-36 35-16,36 0 0,-36 0 16,0 1-16,0-1 0,0 0 15,-36 0-15,36 0 0,0 1 16,-36 35-16,36-36 0,0 0 15,0 0-15,0 1 16,0 70 0,0 1-1,0 0-15,0 0 16,36 35-16,-36-35 0,0 0 16,36 0-16,-36 35 0,0-35 0,35 35 15,-35-35-15,0 0 0,0 0 16,36-36-16,-36 36 0,36-1 15</inkml:trace>
  <inkml:trace contextRef="#ctx0" brushRef="#br2" timeOffset="-177105.04">11448 13310 0,'-36'0'15,"72"0"17,35-36-17,-35-35 1,0 35-16,71 0 0,-107 0 16,36 0-16</inkml:trace>
  <inkml:trace contextRef="#ctx0" brushRef="#br2" timeOffset="-175908.73">12414 13489 0,'0'-36'0,"0"0"16,0 0-1,0-35 1,36 71-16,-36-36 0,0 0 15,0 1-15,0-1 0,0 0 16,0 0-16,-36 0 0,36 1 0,0-1 16,0 0-16,0 0 0,0 1 15,-36-1-15,36 0 16,0 0 0,0 72-1,0 0 1,0 0-16,0-1 15,0 1-15,36 36 0,-36-37 16,0 1-16,0 36 0,0-36 16,0-1-16,36 37 0,-36-36 15,35-1-15,-35 1 16,36-36-16,0 0 16,0-36-16,0 36 15,-1-35-15,-35-1 0,36 36 16,-36-36-16,36 36 15,-36-36-15,0 1 0,0 70 47,0 37-31,36-72-16,-36 36 16,35-36-16,-35 35 0,0 1 15,36-36-15,0 36 0,0-36 16,-1 0-1,1 0-15,-36-36 16,0 0 0</inkml:trace>
  <inkml:trace contextRef="#ctx0" brushRef="#br2" timeOffset="-175712.84">12450 13203 0,'-36'0'16,"72"-36"31,35 0-47,-35 36 16,0-36-16,0 0 0,-1 36 15,1-71-15</inkml:trace>
  <inkml:trace contextRef="#ctx0" brushRef="#br2" timeOffset="-175572.92">12772 12916 0,'-36'0'16,"72"-35"31</inkml:trace>
  <inkml:trace contextRef="#ctx0" brushRef="#br2" timeOffset="-174605.47">13094 13059 0,'0'36'31,"35"-36"-15,-35 36 0,36 0-1,-36 0-15,0 35 16,0-35 0,0 0-16,36-72 46,-36 0-46,36 36 16,-36-71-16,35 71 0,-35-36 16,36 0-16,0 0 15,0 0 1,0 36-16,-1 0 31,1 36-31,0 0 16,-36 0-1,36 35-15,-1-35 16,-35 0 0,36-36-16,-36 36 0,36-36 15,-36-36 1,0 0 0,0 0-16,36 1 15,-36-1-15,0 0 16,36 0-16,-36 0 0,35 1 15,1 35 1,0 0 0,0 35-16,-1-35 15,-35 36-15,36-36 16,0 0-16,0 36 0,-1-36 16,1 0-16,0 0 0,-36 36 15,36-36-15,0 0 0,-1-36 16,1 0-1,0 0-15,-36 1 0,36 35 16,-36-36-16,0 0 0,0 0 16,0 1-16,0-1 0,0 0 15,0 0-15,-36 36 16,0 0 0,0 36-16,36 0 15,-35 35-15,35-35 16,0 0-16,0 0 0,0-1 15,35 37-15,1 0 16,71-37 15,-71-35-31,0-35 0,0 35 16,0-72 0</inkml:trace>
  <inkml:trace contextRef="#ctx0" brushRef="#br2" timeOffset="-172836.48">15848 12773 0,'36'0'63,"0"0"-63,0 0 0,-1 0 16,1 0-16,0-36 15,0 36-15</inkml:trace>
  <inkml:trace contextRef="#ctx0" brushRef="#br2" timeOffset="-172655.59">15956 12988 0,'-36'36'16,"36"-1"0,0-70-1,36 35 1,-1-36-16,1 0 15,0 0-15,0 36 0,-36-35 16,35 35-16,1-36 0</inkml:trace>
  <inkml:trace contextRef="#ctx0" brushRef="#br2" timeOffset="-172296.79">16421 12737 0,'35'0'0,"-35"36"31,0 0-15,0 0-1,0 0-15,0-1 0,0 1 16,36 0-16,0 0 16,0-1-1,-1-35-15,1 0 0,36-35 16,-36-1-1,-36 0-15,35 0 16,-35 1-16,0-1 0,0 0 16,0 0-1,-35 0-15,35 1 0,-36 35 16,0 0-16,0 0 16,0-36-16,1 36 0,-1 0 15,0 0 1,36 36-16,0-1 15,36-35 1</inkml:trace>
  <inkml:trace contextRef="#ctx0" brushRef="#br2" timeOffset="-171460.27">17100 12058 0,'-35'0'15,"35"-36"1,-36 36-16,0 0 15,72-36 32,0 36-31,-36-36-16,35 36 16,-35-35-16,36 35 0,0-36 15,0 36-15,-36-36 0,35 36 16,1 0-1,0 0 17,-36 36-32,36 0 0,-36-1 15,36 1-15,-36 0 16,35 0-16,-35 0 0,0-1 16,36 1-16,-36 36 0,0-37 15,0 1-15,0 36 0,36-37 16,-36 1-16,0 36 0,0-1 15,0-35-15,0 0 0,0 0 0,0 35 16,0 37-16,0-73 0,0 1 16,0 0-16,0 35 0,0-35 15,0 36-15,0-36 16,-36 35-16,36-35 0,0 0 16,0 35-16,0-35 0,0 0 15,0 0 1,0-1-16,-36-35 15,36 36 1,0 0 0,-35-36-16,-1 36 15,0-36-15,0 0 16,0 35-16,1-35 16,-1 0-16,0 36 0,0-36 15,1 0 1,-1 36-16,0-36 0,36 36 15,-36-36-15,0 0 16,36-36 47,36 36-48</inkml:trace>
  <inkml:trace contextRef="#ctx0" brushRef="#br2" timeOffset="-171308.36">16993 13811 0,'-36'0'47,"0"0"-47,36-36 0</inkml:trace>
  <inkml:trace contextRef="#ctx0" brushRef="#br2" timeOffset="-173080.35">15312 12988 0,'-36'0'0,"0"0"16,36-36 0,-36 36-16,72 0 15,0 0 1,-36-36-16,36 36 16,-1 0-16,1-35 0,71-1 15,-71 0 1</inkml:trace>
  <inkml:trace contextRef="#ctx0" brushRef="#br2" timeOffset="-173260.24">15312 12809 0,'0'-36'16,"0"0"0,0 1-1,0-1 1,0 0 0,0 0-1,0 1 1,0 70 15,0 1-15,0 0-16,0 0 0,0-1 15,0 37-15,0 0 16,0-37-16,35 1 0,-35 0 16,0 0-16,0-1 0,36 37 0,-36-36 15,0 0-15,36-1 0,-36 1 16,36 0-16,-1-36 15,1 0 1,0-36 0,-36 0-16,0 1 15</inkml:trace>
  <inkml:trace contextRef="#ctx0" brushRef="#br1">-5473 16279 0,'-36'0'0,"0"0"16,0 0 0,0 0-1,1 0-15,-1 0 16,0 0 15,0 0-15,72 0 31,0 0-32,0 0-15,-1 0 0,1 0 16,36-36-16,-36 1 0,35 35 15,1-36-15,35-36 0,72 1 16,-108 35-16,72-36 16,1 1-16,-73 35 15,-35 0-15,107 1 0,-36-1 16,-35 0-16,-1 36 16,1-36-16,-36 36 15,0 0-15,-1-36 0,1 36 16,-36-35 31,-36 35-32</inkml:trace>
</inkml:ink>
</file>

<file path=ppt/ink/ink4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23:32.866"/>
    </inkml:context>
    <inkml:brush xml:id="br0">
      <inkml:brushProperty name="width" value="0.06667" units="cm"/>
      <inkml:brushProperty name="height" value="0.06667" units="cm"/>
      <inkml:brushProperty name="fitToCurve" value="1"/>
    </inkml:brush>
  </inkml:definitions>
  <inkml:trace contextRef="#ctx0" brushRef="#br0">36 477 0,'-36'36'15,"72"-36"79,36 0-78,-37 0-1,1 0-15,0 0 16,0 0-16,35 0 0,1 0 16,-36 0-16,-1 0 0,37 0 15,-36 0-15,35-36 0,36 36 16,-71 0-16,36 0 0,-1 0 0,1 0 16,-1-35-16,37 35 0,-37 0 15,1 0-15,-1 0 0,1 0 16,-36-36-16,35 36 0,37 0 15,-37 0-15,1 0 0,-36 0 16,35-36-16,-35 36 0,107 0 16,-107-36-16,35 36 0,1 0 15,-36-35-15,35 35 0,72-36 16,-35 36-16,-37-36 16,36 36-16,-35-36 0,-36 36 15,35 0-15,-35 0 0,36-36 0,35 36 16,36-35-16,-107 35 15,107-36-15,-107 36 0,35 0 16,-35 0-16,36 0 0,-37-36 16,73 36-16,-73 0 0,1 0 15,0 0-15,0 0 0,0 0 16,35 0-16,1 0 16,-37 0-16,37 0 0,-36 0 15,0-36-15,-1 36 0,1 0 16,36 0-16,-1 0 15,-35 0-15,35 0 16,-35 0-16,0 0 0,0 0 16,0 0-16,35 0 0,-35 0 15,0 0-15,-1 0 16,1 0-16,36 0 16,-1 0-16,1 0 15,-36 0-15,-1 0 16,1 0-16,0 0 15,0 0-15,-36 36 16,36-36-16,-1 0 16,1 0-1,-36-36-15,36 36 16,0 0 0</inkml:trace>
</inkml:ink>
</file>

<file path=ppt/ink/ink4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23:34.643"/>
    </inkml:context>
    <inkml:brush xml:id="br0">
      <inkml:brushProperty name="width" value="0.06667" units="cm"/>
      <inkml:brushProperty name="height" value="0.06667" units="cm"/>
      <inkml:brushProperty name="fitToCurve" value="1"/>
    </inkml:brush>
  </inkml:definitions>
  <inkml:trace contextRef="#ctx0" brushRef="#br0">179 501 0,'0'36'15,"-35"-36"1,-1 0-1,0 0 17,36 35-32,-36-35 15,0 0 17,36 36-32,36-36 31,0 0-16,0 0-15,0 0 0,-1 0 16,37 0-16,-36 0 16,71 0-16,-71 0 0,35-36 15,1 36-15,-1 0 0,1 0 16,0-35-16,71 35 0,-36-36 0,-36 36 16,37 0-16,-37-36 0,37 36 15,71-36-15,-1 36 16,-106 0-16,107-35 15,-108 35-15,1 0 0,0 0 16,35-36-16,-36 36 0,72-36 16,36 36-16,-107-36 0,35 36 15,-35-36-15,-1 36 0,1 0 16,-36-35-16,35 35 0,1 0 16,35-36-16,-35 36 0,-1 0 15,-35-36-15,35 36 0,1 0 16,35 0-16,1 0 15,-73 0-15,73-36 0,-72 36 16,-1 0-16,1 0 0,0 0 16,0 0-16,35 0 0,1 0 15,-36 0-15,35-35 0,-35 35 16,0 0-16,-1 0 0,1-36 16,36 36-1,-36 0-15,-1 0 16,1 0-16,0 0 15,0 0 17,-36-36 15</inkml:trace>
</inkml:ink>
</file>

<file path=ppt/ink/ink4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23:36.430"/>
    </inkml:context>
    <inkml:brush xml:id="br0">
      <inkml:brushProperty name="width" value="0.06667" units="cm"/>
      <inkml:brushProperty name="height" value="0.06667" units="cm"/>
      <inkml:brushProperty name="fitToCurve" value="1"/>
    </inkml:brush>
  </inkml:definitions>
  <inkml:trace contextRef="#ctx0" brushRef="#br0">72 358 0,'-36'0'16,"0"0"46,72 0-15,0 0-31,0 0-16,0 0 0,35 0 15,1 0-15,35-36 16,-71 36-16,107 0 0,-72 0 16,-35 0-16,36 0 0,-1-36 15,1 36-15,71 0 0,-72 0 16,1 0-16,71 0 15,-71 0-15,71-35 16,0 35-16,-72 0 0,73 0 16,-73 0-16,1 0 0,-37 0 15,37 0-15,-1 0 0,37 0 16,-72-36-16,35 36 0,-35 0 16,35 0-16,-35 0 0,36 0 15,35-36-15,-71 36 0,35 0 16,-35 0-16,36-36 0,-36 36 0,71 0 15,-71 0-15,-1 0 0,1 0 16,36-35-16,-36 35 0,35 0 16,1 0-16,-37 0 15,37 0-15,-36 0 0,-1 0 16,1 0-16,0 0 16,36 0-16,-37 0 15,1 0-15,0 0 0,0 0 16,-1 0-16,1 0 15,0 0-15,0 0 16,0 0-16,-1 0 0,1 0 0,0 0 16,0 0-16,-1 0 15,1-36 1,0 36-16,0 0 16,0 0-1,-1 0 1,1 0-1,-36-36-15,36 36 16,0 0-16,-1 0 16,1 0-1,0 0 1,0 0-16,-1 0 31,1 0-15,-36-36 62</inkml:trace>
</inkml:ink>
</file>

<file path=ppt/ink/ink4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25:21.93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611 179 0,'0'-36'62,"0"0"1,0 1-48,0-1 32,0 0 0,-36 36-31,0 0-1,0 0 1,1 0-16,35 36 15,-36-36-15,0 36 16,-36-1-16,37 1 16,-1-36-16,36 36 0,-36-36 15,-35 71-15,35-35 16,0 0 0,0 0-16,36 0 15,-36-1-15,36 1 16,0 0-1,0 0-15,36-1 0,-36 1 16,0 0-16,0 0 16,36 0-16,-36 35 0,0-35 15,36 35-15,-36-35 0,0 0 16,0 36-16,36-37 0,-36 1 16,0 36-16,0-1 0,35-35 15,-35 0-15,0 35 0,0-35 16,0 0-16,36 71 0,-36-71 15,0 0-15,36 35 0,-36-35 0,0 0 16,36 35-16,-36 1 16,0-36-16,0-1 0,35 37 15,-35-36-15,36 71 0,-36-35 16,0-1-16,36 1 16,-36-37-16,0 1 0,0 0 0,36 0 15,-36 0-15,0 35 0,0-35 16,0 0-16,36-1 0,-36 1 15,0 36-15,0-1 16,35-71-16,-35 72 16,0-36-16,0-1 0,0 1 15,0 0-15,36 36 0,-36-37 16,0 1-16,0 0 16,0 0-16,0-1 15,0 1-15,0 0 0,36-36 16,-36 36-16,0 0 0,0-1 15,0 1-15,0 0 16,0 0-16,0-1 16,0 1-16,36-36 15,-36 36-15,0 0 16,0-1 0,0 1 15,0 0-16,0 0 1,0 0-16,0-1 16,0 1 15,0 0 0,0 0-15,0-1 15,35-35-15,-35 36-1,0 0 1,0 0 0,36 0-16,-36-1 31,0 1 31,0 0-30,0 0 14,36-36 33,0 0-64,0-36 1,-1 36-16,1-36 0,36 36 15,-37-36-15,73 1 16,-73 35-16,1 0 0,36-36 0,-36 36 16,-1 0-16,73-36 0,-73 36 15,37 0-15,-36 0 0,0 0 16,35 0-16,-35 0 16,-36-36 46,0 0-46,0 1-1,0-37 1</inkml:trace>
</inkml:ink>
</file>

<file path=ppt/ink/ink4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25:42.27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71 152 0,'-35'0'15,"-1"0"16,36-36-15,0 0 31,36 36-16,-1-36-31,37 36 16,-36 0-16,0-35 0,35 35 15,179 0 17,-142 0 15,-72 35-32,-36 1 1,35 0-16,-35 0 15,0 0-15,0-1 0,36 1 16,-36 36-16,0-37 0,36 73 0,-36-37 16,0 1-16,0-1 0,0 1 15,0 0-15,36 106 0,-36-106 16,0-1-16,0 1 16,0 0-16,0-1 0,35 72 15,-35-71-15,0-1 0,0 37 0,0-37 16,0 1-16,36 71 0,-36-72 15,0 37-15,0-37 0,0 1 16,0-1-16,36 37 0,-36-37 16,0 1-16,0-1 0,0-35 15,0 36-15,0-1 0,36 37 0,-36-37 16,0-35-16,0 35 0,0-35 16,36 36-16,-36-1 0,0 1 15,0-36-15,35-1 0,-35 37 16,0-36-16,0 35 15,0-35-15,36 0 0,-36 0 0,0 35 16,0-35-16,0 0 0,0-1 16,0 1-16,0 0 0,36 0 15,-36 0-15,0-1 16,0 1-16,0 0 16,36 0-16,-36-1 15,0 1-15,0 0 0,0 36 16,35-37-1,-35 1-15,0 0 0,0 0 16,0-1 0,0 1-1,0 0-15,36-36 16,-36 36-16,0 0 0,0-1 16,0 1-1,0 0-15,36 0 16,-36-1-1,0 1-15,0 0 0,36-36 16,-36 36-16,0-1 16,0 1-1,0 0-15,0 0 16,0 0 0,0-1-16,0 1 0,-36 0 15,36 0-15,-36-36 16,36 35-16,-36 1 15,1 0 1,-1-36 0,0 36-16,0-36 15,1 0-15,35 36 0,-36-36 16,0 35-16,-36-35 16,37 36-1,-1-36-15,36-36 31,0 1-15,0-1-16,0 0 16</inkml:trace>
</inkml:ink>
</file>

<file path=ppt/ink/ink4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26:02.45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-215 10197 0,'0'-35'15,"0"-1"1,0 0-16,0 0 16,0 1-1,-35 35 1,-1 35 15,36 1-15,0 0-16,0 0 15,0-1 1,36 1-16,-1 0 16,1 0-1,0-36-15,0 36 0,0-1 16,-1 1-16,1 0 16,0-36-1,-36 36-15,0-1 16,-36 37-16,0-36 15,36 0 1,-35-36-16,-1 35 0,0-35 16,0 0-16,0 0 15,1-35 1,35-1 0,0 0-16,0 0 15,35 0-15,1 1 16,-36-1-16,36 0 0,0 0 15,0 1-15,-1-1 16,1 0-16,0 0 0,0 0 16,-1 36-1,-35-35-15,0-1 32,36 36-17,-36 36 1,0-1-16,36-35 15,-36 36-15,0 0 0,36-36 0,-36 36 16,35 0-16,-35-1 16,36 37-16,-36-36 15,0-1-15,36-35 0,-36 36 16,0 0-16,-36-36 16,0 0-1,1 0 1,35-36-1,0 0 1,35 1 0,1-1-1,0 0-15,0 36 16,0-36-16,-1 1 16,1 35-16,36-36 0,-37 0 15,1 36-15,0-36 16,0 36-16,-36-36 15,-36 36 17,0 0-32,0 0 15,36 36-15,-35-36 16,-1 36 0,36 0-16,-36-36 0,36 36 0,0-1 15,0 1 1,36-36-16,0 0 15,-1 0-15,1 0 16,0 0-16,0-36 16,0 36-16,-36-35 0,35 35 0,-35-36 15,36 36-15,-36-36 16,0 0-16,0 0 31,36 72 0,0-36-15,-1 0 0,1 0-1,0 0-15,0 0 0,-36-36 16,36 36-16,-36-35 16,35-1-16,-35 0 0,0 0 15,0 1-15,0-1 16,0 0-16,0-36 15,0 37-15,-35-1 16,35 0-16,0 0 0,0 72 31,0 0-15,0 0-16,35-1 16,-35 1-16,0 0 0,36 0 15,-36 0-15,0-1 0,36 73 16,-36-73-16,0 1 0,0 0 0,36 0 15,-36 0-15,0-1 16,0 1-16,0-72 47,0 1-47,0-1 16,-36 36-1,36-36-15,0 0 16,36 0-1,-1 1 1,1 35-16,-36-36 0,36 36 16,35-36-16,-35 0 0,0 36 15,0-35-15,0-1 16,-1 36-16,1-36 16,0 36-16,-36-36 15,0 0 1,-36 1-1,0 35 1,36 35-16,-35-35 16,35 36-16,0 0 0,-36-36 15,36 36-15,-36 35 0,36 1 16,0-36-16,0-1 0,0 1 16,0 0-16,36-36 0,0 36 15,-1-36-15,1 0 16,0 0-16,0 0 0,-1-36 15,1 36-15,0-36 0,0 0 16,0 36-16,-1-35 0,1-1 16,-36 0-1</inkml:trace>
  <inkml:trace contextRef="#ctx0" brushRef="#br0" timeOffset="2588.01">215 11056 0,'35'0'16,"1"0"15,-36-36 63,0 72-63,0 0-31,0 0 16,0 35-16,0-35 15,0 0-15,0-1 0,0 1 16,0 0-16,36 36 0,-36-37 15,0 1-15,36-36 0,0 0 16,-1 0 0,1-36-16,0 1 15</inkml:trace>
  <inkml:trace contextRef="#ctx0" brushRef="#br0" timeOffset="2775.91">608 11235 0,'0'36'78,"36"-36"-78,-36 35 16,36-35-16</inkml:trace>
  <inkml:trace contextRef="#ctx0" brushRef="#br0" timeOffset="2916.83">608 10949 0,'-36'-36'16</inkml:trace>
  <inkml:trace contextRef="#ctx0" brushRef="#br0" timeOffset="3204.66">716 10806 0,'0'-36'15,"0"0"1,35 36-16,1 0 16,0 0-16,0 0 15,-1 0-15,1 0 16,0 36-16,0 0 0,0-36 16,-1 35-16,-35 1 0,36 72 15,0-73-15,-36 37 0,0-36 16,0 35-16,0 1 0,0 35 15,-36-35-15,36-37 0,-36 37 16,36-1-16,-35-35 0,-1 72 16,0-37-16</inkml:trace>
</inkml:ink>
</file>

<file path=ppt/ink/ink4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25:24.93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6153 7801 0,'0'-36'47,"0"0"-16,0 72-15,36 0-1,-36-1-15,0 1 16,0 0-16,36 35 0,-36-35 16,0 0-16,0 0 0,0 0 15,0-1-15,0 37 0,0-36 0,0-1 16,0 1-16,0 0 16,0-72 15,0 0-16,0 1-15,0-1 0,0 0 16,-36-35-16,36 35 16,0 0-16,0 0 0,0 0 15,0-35-15,0 35 0,0 0 16,0 1-16,0-1 0,0 0 16,0 0-16,0 0 0,0 1 15,36-1-15,-36 0 0,0 0 16,36 1-16,-1-1 15,1 36 1,0 36 0,-36-1-16,0 1 15,0 0-15,0 0 16,0-1-16,0 1 0,0 0 16,-36 0-16,36 0 0,-36-1 15,1 1-15,-1 0 16,0 0-16,0-36 15,36-36 32,36 36-47,0 0 16</inkml:trace>
  <inkml:trace contextRef="#ctx0" brushRef="#br0" timeOffset="279.83">6654 8123 0,'0'-36'15,"0"0"1,0 72 15,0 0-15,0-1-16,36 1 15,-36 0 1,0 0-16,0-1 16,0 1-1,36-36-15</inkml:trace>
  <inkml:trace contextRef="#ctx0" brushRef="#br0" timeOffset="574.67">6833 8051 0,'0'-36'0,"36"36"16,0 0-1,-1 0 1,1 0-16,0 0 15,-36 36 1,36 0-16,-36 0 16,0-1-16,0 1 0,0 36 15,0-37 1,-36-35-16,36 36 0,36-36 31,-36-36-15,35 1-16,1 35 0,0-36 15,-36 0-15,36 36 0,-36-36 16,71 36-16</inkml:trace>
  <inkml:trace contextRef="#ctx0" brushRef="#br0" timeOffset="1675.42">8658 7443 0,'35'36'62,"-35"-1"-46,0 1-16,0 0 0,0 0 16,36 35-16,-36-35 0,0 0 15,0 0-15,0-1 0,0 1 16,0 36-16,0-1 0,0-35 16,-36 0-1,36-72 1,0 0-1,0 0-15,0-35 16,0 35-16,0 0 16,0 1-16,-35-1 15,35-36-15,0 36 0,0 1 16,0-1-16,0 0 16,35-35-16,-35 35 15,36 0-15,-36-36 0,0 37 0,36 35 16,-36-36-16,36 0 0,-1 0 15,1 1 1,0 70 15,-36 1-31,0 36 16,0-37-16,0 1 16,0 0-16,0 0 15,-36 0-15,36-1 0,-36-35 16,36 36-16,0 0 15,-35-36-15,-1 36 0,0-36 16,0 0 0,1 0 15,70 0 0,1 0-15,0 0-16</inkml:trace>
  <inkml:trace contextRef="#ctx0" brushRef="#br0" timeOffset="2023.22">9158 7908 0,'0'-36'15,"36"36"48,-36 36-63,0 0 0,0-1 15,0 1-15,0 0 16,0 0-16,0 0 16,0-1-16,0 1 0,0 0 15,36-72 17,-36 0-17</inkml:trace>
  <inkml:trace contextRef="#ctx0" brushRef="#br0" timeOffset="2490.95">9373 7765 0,'0'-36'16,"36"0"-1,-36 0 1,36 1-1,-1 35-15,1-36 16,0 36 0,0 0-16,-1 0 0,-35 36 15,36-1-15,-36 1 16,0 0-16,-36 0 16,36 0-16,0-1 15,-35 1-15,35 0 16,35-72 15,1 36-15,0-36-16,0 36 15,0 36 1,-36 0-16,0 0 16,0 35-16,-36 1 15,36-36-15,-36-1 0,0 1 16,36 0-16,-36 0 15,1-36-15,-1 0 16,0 0 0,36-36-1,-36 36-15,36-36 16</inkml:trace>
  <inkml:trace contextRef="#ctx0" brushRef="#br0" timeOffset="-1924.43">3935 7944 0,'0'-36'47,"0"0"-16,0 72-15,36-36-16,-36 71 16,0-35-16,36 0 0,-36 36 15,0-1-15,0-35 0,0 0 16,0 35-16,36-35 0,-36 0 15,0 0-15,0-1 0,0 1 16,-36-36 0,36-36-1,-36 1 1,36-1-16,0 0 0,0 0 16,-36-35-1,36 35-15,0 0 0,-36 0 16,36 1-16,0-1 0,0-36 15,0 36-15,0 1 0,0-1 16,0-36-16,36 37 16,-36-1-16,0 0 15,36 36-15,-36-36 0,36 36 16,-36-36 0,36 36-16,-1 36 15,-35 0-15,36-36 16,-36 36-16,0 0 15,0-1-15,0 1 16,0 0-16,-36-36 0,36 36 16,0-1-16,-35-35 0,35 36 0,-36 0 15,0 0 1,0-36 0,72 0 30</inkml:trace>
  <inkml:trace contextRef="#ctx0" brushRef="#br0" timeOffset="-1556.64">4365 8480 0,'0'-35'31,"0"-1"-16,0 72 32,0-1-47,35 1 16,-35 0-16,0 0 16,0-1-16,0 1 15,36-36 1,-36-36-1</inkml:trace>
  <inkml:trace contextRef="#ctx0" brushRef="#br0" timeOffset="-1372.75">4543 8409 0,'0'-36'31,"0"72"0,0 0-31,36-36 16,-36 35-16,0 1 16,0 0-16,0 0 0,0-1 15,0 1 1,36-36-16</inkml:trace>
</inkml:ink>
</file>

<file path=ppt/ink/ink4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0:13.06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240 501 0,'-36'0'0,"0"0"15,0 0 17,36 36-1,-35-36 0,35 36-31,-36-36 16,36 35-1,-36-35-15,36 36 16,-36-36 0,72 0 46,0 0-46,0 0-16,-1 0 15,1 0-15,0 0 16,0-36-16,-1 36 16,1 0-16,36-35 0,-1-1 15,-35 36-15,36-36 0,-1 36 16,-35-36-16,0 36 0,35-36 16,1 36-16,-36-35 0,107-1 15,-36 0-15,-35 36 16,35-36-16,0 1 0,-71 35 15,71-36-15,-71 36 16,36 0-16,-37-36 0,1 36 16,36 0-16,-36-36 0,71 36 15,-36-36-15,-35 36 16,36-35-16,-1 35 0,-35 0 16,0 0-16,-36-36 0,36 36 15,-1 0 1,1 0-1,0 0 64,-36-36-64,36 36 1,-72 0 62</inkml:trace>
</inkml:ink>
</file>

<file path=ppt/ink/ink4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0:16.30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0 646 0,'36'0'93,"0"0"-77,35 0 0,-35-36-16,0 36 0,-1 0 15,1-36-15,0 36 0,36 0 16,-37 0-16,73-36 0,-73 36 0,37-35 15,-36 35-15,35 0 0,216-72 16,34 36 15,431-35 16,-716 35-31,107 36-16,-108 0 0,1 0 15,36-36-15,-36 36 0,-1 0 16,37 0-16,35 0 0,-71-36 16,0 36-16,35 0 0,-35 0 15,0 0-15,35-35 0,37 35 16,-73-36-16,37 36 16,-36 0-16,71-36 15,-71 36-15,0 0 0,-1-36 16,1 36-16,0 0 15,36 0-15,-37-35 0,1 35 16,0 0-16,0 0 16,-1 0-1,1 0-15,-36-36 0,36 36 0,0 0 16,-1 0 15</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7:27:45.477"/>
    </inkml:context>
    <inkml:brush xml:id="br0">
      <inkml:brushProperty name="width" value="0.05292" units="cm"/>
      <inkml:brushProperty name="height" value="0.05292" units="cm"/>
      <inkml:brushProperty name="color" value="#FF0000"/>
    </inkml:brush>
  </inkml:definitions>
  <inkml:trace contextRef="#ctx0" brushRef="#br0">10691 7094,'74'0,"25"0,-49 0,0 0,-1 0,1 0,24 0,-49 0,0 0,0 0,0 0,-1 0,1 0,0 0,-25 25,25-25,0 25,-25 0,0-1,24 1,1 0,-25 25,0-1,25 1,0-1,-25 26,0-26,0 1,0 0,25-1,-25 26,0-1,0 25,0-24,0-1,0 1,0-1,0 0,0 1,0-1,0-24,-25 24,25-24,0 24,-25 1,25-51,-25 26,25-25,0 24,0-24,0 25,-25-50,25 25,0 0,0-1,0 1,0 0,0 0,-24 0,24-1,-25-24,0 25,0 0,-24 0,24-25,0 0,-25 0,25 25,1-25,-26 24,0-24,1 25,24-25,-25 25,1-25,-1 0,25 25,1-25,-26 0,50 25,-25-25,0 0,1 0,-1 0,0 0,0 0,25 24,-25-24</inkml:trace>
  <inkml:trace contextRef="#ctx0" brushRef="#br0" timeOffset="9616.35">10418 11088,'50'0,"24"0,0 0,-24 0,0 0,-26 0,1 0,0 0,0 0,0 0,-1 0,1 0,0 24,0-24,0 0,-25 25,24-25,-24 50,25-25,0 0,0 49,-25-24,49-1,-49 1,25-1,25 51,-25-1,24 0,-49-25,50 26,-50-1,25 0,24 25,-24-25,0 25,-25-49,25-1,-25-24,0-1,0 1,0-25,0 0,0-1,0 1,0 0,0 0,0 0,0-1,0 26,0-25,0 0,0 24,0-24,0 0,0 0,-25-25,25 25,-25-1,0 1,1 0,-51 25,26-50,-1 24,0 1,-24-25,24 0,-24 25,-1-25,51 0,-1 25,-25-25,25 25,1-25,-1 0,0 0,0 0,25 24,-25-24,1 0,-1 0,25 25,-25-25,50 0,24 0,26 0,24 0,0 0,75 0,-100 0,-24 0,0-25,-26 25,1 0,25-24,-25 24,-1 0,1 0,0 0,0 0,0 0,-1 0,1 0,-25 24,0 1,0 0,25 0,-25 24,0 1,0 0,0-1,0 1,0 24,0 1,0-1,0 0,0 1,0-26,0 26,0-25,0 24,0 0,-25 1,25-26,-25-24,1 25,24 24,-25-49,25 25,-25-26,25 26,0-25,0 0,-25-1,0 1,25 25,-24-25,-1-1,25 1,-25 0,25 0,-25 24,0-49,-49 75,49-50,0 0,0-1,-24 1,24 25,-99 24,99-49,0-25,-24 50,-1-50,25 24,-24-24,24 25,0-25,-24 25,24-25,0 0,0 0,-24 0,49 25,-25-25</inkml:trace>
  <inkml:trace contextRef="#ctx0" brushRef="#br0" timeOffset="11589.11">12378 13320,'-25'0,"-25"0,1 0,-1 0,25 0,0 0,0 0,1 0,-1 0,0 0,0 0,25 25,-25-25,25 25,-24 0,24-1,-25-24,25 25,-25 0,25 0,-25 24,25-24,-25 0,25 0,0 0,0 24,0 1,25-25,0-1,25 1,-26 0,1 25,25-50,-1 24,1 1,0-25,-1 0,26 0,-26 0,26 0,-26 0,1 0,-25 0,24 0</inkml:trace>
  <inkml:trace contextRef="#ctx0" brushRef="#br0" timeOffset="13915.2">11931 7516,'0'124,"0"0,0 0,0-50,0 1,0-1,0-24,0-25,0-1,0 26,0-25,0 0,0-1,0 1,0 0,0 0,0-50,0-25,0-49,-25 0,25-25,0 25,0-100,0 174,0-24,0-1,0 1,0-1,0 0,0 26,0-26,0 0,0 26,0-1,50 0,-50 0,49 0,1 1,-25 24,24 0,1 0,-25 0,25 0,-26 0,26 0,-25 0,-25 24,0 1,25 0,-25 25,0-1,-50 26,-24-26,-1 75,-24-25,-50 1,75-51,-26 26,51-51,-1-24,50 25,-25 0,1 0,24 0,24 0,26-1,0 1,49 0,50 25,-1-1,26 26,0-1,24 25,-49 0,0 1,-75 24,25 0,-24-75</inkml:trace>
  <inkml:trace contextRef="#ctx0" brushRef="#br0" timeOffset="25580.93">19720 8954,'49'50,"1"-25,-50 0,50 0,-26-1,1 1,0 0,-25 0,25-25,-25 25,25-25,-1 0,1 0,0-25,0 0,24 0,-24-24,25 24,-50-25,49 0,-24 26,25-26,-25 25,-1 0,1 1,-25-1,50 25,-50-25,25 25,-25-25</inkml:trace>
  <inkml:trace contextRef="#ctx0" brushRef="#br0" timeOffset="27084.89">19571 13841,'25'0,"0"25,-1-25,1 25,0 24,0-49,0 25,-1-25,1 0,0 0,0 0,24-25,1-24,0-1,49-24,25-50,25-25,-1 25,-24 25,25-1,-49 1,-51 49,26 1,-51 49</inkml:trace>
  <inkml:trace contextRef="#ctx0" brushRef="#br0" timeOffset="28804.79">21134 9351,'-25'0,"-50"0,-24 25,74-25,-24 25,-1 0,25 0,-24-1,24 1,0 0,0 0,0 24,25-24,-24 0,-1 25,25-26,0 26,0-25,0 0,0 24,25-24,-1 0,1 0,0-25,0 24,0-24,0 25,-1-25,26 0,0 0,-26 0,1 0,25 0,-25 0,-1 0,26 0,-25 0,0 0,-1 0</inkml:trace>
  <inkml:trace contextRef="#ctx0" brushRef="#br0" timeOffset="30543.23">20960 13742,'-50'0,"26"25,-26-1,25 26,-24 0,24-26,0 26,0-25,0 0,25 24,0 1,-25-25,25-1,0 26,0-25,0 0,0-1,0 26,0-25,25 25,0-50,-25 24,50 1,-1 25,-24-50,25 0,-1 0,26 0,-1 0,1 0</inkml:trace>
  <inkml:trace contextRef="#ctx0" brushRef="#br0" timeOffset="32206.71">19447 11162,'99'0,"0"0,-24 0,24 0,-25 0,1 0,-50 0,24 0,-24 0,0 0,0 0,-1 0,1 0,0 0</inkml:trace>
  <inkml:trace contextRef="#ctx0" brushRef="#br0" timeOffset="33435.55">20067 10889,'50'25,"-26"0,1-25,0 25,-25-1,25-24,0 25,-1-25,1 25,0-25,-25 25,25 0,-25-1,0 26,-25-25,-25 49,50-49,0 0,-24 0,-1 49,0-24,0-1,25-24,0 0</inkml:trace>
  <inkml:trace contextRef="#ctx0" brushRef="#br0" timeOffset="34823.97">20538 11609,'0'-75,"25"-49,-25-99,25 148,0 26,-1-1,-24-24,25-1,0 26,0-1,-25 25,25-24,-25 24,25 0,-25-24,24 24,-24 0,0 0,25 25,-25-25,25 25,0 0,24 25,-49 25,0-25,25-1,0 26,-25 24,0-24,25 24,0 26,-1-26,1 50,-25-49,0 24,0-25,0 1,25-26,-25 1,0-1,0 1,0 0,25 49,-25-74,25-1,-25 1</inkml:trace>
  <inkml:trace contextRef="#ctx0" brushRef="#br0" timeOffset="36102.04">20563 11311,'25'0,"24"0,-24 0,25 0,-25 0,24 0,-24 0,0 0,0 0,24 0,-24 0,0 0,0 0,0 0,-1 0</inkml:trace>
  <inkml:trace contextRef="#ctx0" brushRef="#br0" timeOffset="46564.32">29518 10418,'24'25,"1"0,-25-1,25 1,0-25,-25 25,25-25,-1 0,1 0,50-25,-51 25,51-74,-1 24,25 1,-49-1,0 25,-1-24,-24 49,25-50,-25 50,-1-25,1 0,0 25</inkml:trace>
  <inkml:trace contextRef="#ctx0" brushRef="#br0" timeOffset="48039.51">29567 12427,'25'0,"0"0,0-49,49-1,-24-74,49-25,25-74,-25 49,0 1,-24 24,-26 74,-24-24,25 49,-50 26,25-26,-1 50,1-50,0 50</inkml:trace>
</inkml:ink>
</file>

<file path=ppt/ink/ink5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29:53.814"/>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 contextRef="#ctx0" brushRef="#br0">286 116 0,'-35'0'31,"35"-35"141,35 35-156,1-36-16,0 36 15,0-36-15,0 36 16,-1 0-16,1 0 15,0 36 1,-36 0 0,36-1-1,-36 1-15,0 36 0,0-36 16,0-1-16,-36 37 0,36-36 16,-36 35-16,0 1 0,-35 71 15,35-72-15,0 1 0,0-1 16,1-35-16,-1 36 0,-36-36 15,37-1-15,-1-35 0,0 0 16,0 0-16,36-35 16,0-1-16,0 0 0,0-36 15,0 1-15,0 35 16,36-35-16,-36 35 0,0 0 16,36 36-16,-36-36 0,36 36 15,-1-35-15,37-1 16,-1 36-16,-35 0 15,0 0-15,0 36 16,0-36-16,-36 35 0,71 1 16,-71 0-16,36 0 0,-36-1 15,36 1-15,-36 0 0,35 35 16,1-35-16,0 0 0</inkml:trace>
  <inkml:trace contextRef="#ctx0" brushRef="#br0" timeOffset="300.83">1073 546 0,'36'0'62,"-36"-36"-62,36 36 16,0 0-16,0-36 0,-1 36 15</inkml:trace>
  <inkml:trace contextRef="#ctx0" brushRef="#br0" timeOffset="754.56">1861 152 0,'0'-36'0,"0"1"15,-36 35 1,36-36-16,-36 36 16,0 0-1,36 36 1,-36-1-16,36 1 16,-35 0-16,35 0 15,0 0-15,0-1 16,0 1-16,35 0 0,1 0 15,0-36-15,-36 35 16,36-35-16,0 36 16,-1 0-16,1 0 15,-36 0-15,36-1 16,-36 1-16,0 0 16,-36 35-16,0-71 0,36 36 0,-35 0 15,-1-36-15,0 36 0,-36-36 16,37 0-16,-1 0 15,0 0-15,36-36 16,-36 0-16,36 0 16,0 1-16,0-37 0,36 36 0,0 1 15,-36-1-15,71-36 0,-35 36 16</inkml:trace>
  <inkml:trace contextRef="#ctx0" brushRef="#br0" timeOffset="968.44">2397-27 0,'0'36'31,"0"0"-15,0 0-16,0-1 16,0 1-16,-36 36 15,36-36-15,0-1 0,0 1 0,0 0 16,0 0-16,0-1 15,0 37-15,0 0 16,0-37-16,0 1 0,0 0 0,0 0 16</inkml:trace>
  <inkml:trace contextRef="#ctx0" brushRef="#br0" timeOffset="1864.93">2290 760 0,'0'-35'0,"-36"35"15,36-36 1,-36 36-1,36-36-15,36 36 16,0-36-16,0 36 16,-1-35-16,37-1 15,-36 0-15,35 0 16,-35 36-16,0-36 0,0 36 0,-1 0 16,1-35-16,0 35 0,35-36 15,-35 0-15,0 36 16,-36-36-16,-36 36 31,0 0-15,1 0-16,-1 36 0,36 0 15,-36-36-15,36 36 0,-36-36 16,36 35-16,-35 1 0,35 0 16,0 36-16,0-37 15,0 1-15,0 0 0,0 0 16,35-36-16,1 35 15,0-35-15,0 0 16,-1 0-16,1 0 0,-36-35 16,36 35-16,36-72 0,-37 36 15,1 1-15,0-37 16,-36 36-16,0 0 16,36 36-16,-36-35 15,35 70 32,-35 1-47,0 0 0,0 0 16,0 0-16,0 71 0,0-36 15,0-35-15,0 36 0,0-37 16,-35 37-16,35 0 0,-36 35 16,36-71-16,-36-1 0,36 1 15,0 0-15,-36 0 16,36 0-16,0-72 31,-35 0-31,35 0 16,0 0-16,0-71 15,0 71-15,35-35 0,-35-1 0,36 1 16,-36-1-16,0 1 0,36-72 16,0 71-16,-36 0 0,35 1 15,1 35-15,-36 0 0,36 1 16,0-37-16,0 36 15,-1 0-15,1 36 16,0 0-16,0 0 16,-36 36-16,35 0 0,-35 0 15,0 0 1,0-1-16,0 1 0,-35 36 16,35-1-16,-36-35 0,36 0 15,-36 0-15,36-1 0,-36 1 0,36 0 16,-71 0-16,35-36 15,0 0 1,36-36-16,-36 0 16,36 0-16,0 1 15,36-1-15,-36 0 0,36-36 16</inkml:trace>
  <inkml:trace contextRef="#ctx0" brushRef="#br0" timeOffset="4273.42">5080 760 0,'0'36'0,"0"0"16,36-36-16,-36-36 15,0 0-15,0-35 16,0 35 0,36 0-16,-36 1 0,0-1 15,0 0-15,0-36 0,0 37 16,0-1-16,0 0 0,0 0 16,0 1-16,-36 35 15,36 35 16,0 1-15,0 0-16,0 0 0,36-36 16,-36 35-16,36-35 15,35 36-15,-35-36 16,0 0-16,-36 36 16,35-36-16,1 36 15,0-36-15,-36 36 0,36-36 16,-36 35-16,36-35 0,-36 36 0,35-36 15,1 36-15,0 0 16,0-36 0,-1-36-1,1 0 1,0 0-16,0-35 16,0 35-16,35-36 15,-71 37-15,36-1 0,-36 0 16,36 0-16,-1 1 15,-35-1-15,0 0 0,0 0 16,-35 36 0,-1 0-1,0 0-15,0 36 0,36 0 16,-35 0-16,35-1 0,-36-35 16,36 36-16,-36 0 0,0 35 15,36-35-15,0 0 0,0 0 16,0 0-16,0-1 15,36-35 1,0 0-16,0-35 16,35-1-16,-71 0 15,36 0-15,0 0 0,-1 1 16,-35-1-16,36 36 0,-36-36 0,36 0 16,-36 1-1,0 70 16,0 1-15,0 0-16,0 0 16,0-1-16,0 37 0,0-36 15,0 0-15,36-36 16,-36 35-16,35 1 16,1-36-1,0-36-15,-36 1 0,36 35 0,0-36 16,-36 0-16,35 0 0,1 0 15,0-35-15,-36 35 0,36 36 16,-36-36-16,35 36 0,-35-35 16,36 35-16,-36 35 15,0 1 1,0 0 0,0 0-16,0-1 0,0 1 15,0 0-15,0 0 16,0 0-16,0-1 15,36 1-15,0-36 16,-36-36-16,36 1 16,-36-1-16,71-36 0,-71 36 15,36 36-15,0-35 0,-36-1 16,35 0-16,1 0 16,0 36-1,0 36 1,0-36-16,-36 36 15,35-36-15,1 0 0,0 36 16,35-36-16,-35 0 16,0 0-16,0-36 15,0 0-15,-1 36 0,-35-36 0,36 36 16,-36-35-16,0-1 16,0 0-1,-36 36-15,1-36 16,-1 36-16,0 0 15,0 0 1,0 36-16,36 0 16,0 0-1,0-1-15,36-35 0,-36 36 16,36 0-16,0 35 16,0-35-16,-36 0 15,0 0 1,0 0-16,-36-1 15,36 1-15,-36-36 0,0 36 16,0 0-16,1-36 16,-1 0-16,0 0 15,0-36 1,36-36-16,36 1 16,-36 35-1,36 0-15</inkml:trace>
  <inkml:trace contextRef="#ctx0" brushRef="#br0" timeOffset="17728.02">7048 1082 0,'0'-35'16,"36"35"0,-36-36-16,35 36 15,1 0-15,0 0 0,0 36 16,0-1-16,-1-35 16,1 36-16,0 0 15,0-36-15,-36 36 0,35-1 16,37 37-16,-36-36 0,-1 0 15,1-36-15,0 35 0,0-35 16,-36 36-16,36-36 0,-1 0 16,1 0-1,-36-36-15,0 1 16,0-1 0,0 0-16,0 0 0,0 0 15,0 1-15,-36-1 0,36 0 16,-35 0-1,35 1 1,-36 35 0,0 35-1,0 37-15,0-72 16,36 36-16,-35-1 0,-1 37 16,0-36-16,-35 35 0,35 1 15,36-36-15,-36-1 0,0 1 16,1 0-1,-1 0-15,36 0 0,-36-1 16,72-70 15</inkml:trace>
  <inkml:trace contextRef="#ctx0" brushRef="#br0" timeOffset="4620.22">7477 510 0,'36'0'0,"-36"36"0,36-36 16,-1 0-1,-35-36-15,36 0 16,0 0-1,0 1-15,0-1 16,-36 0-16,35 0 16,-35 1-16,0-1 0,36 36 15,-36-36-15,0 72 32,0 0-17,0-1-15,0 1 16,0 0-16,0 0 0,0-1 15,0 1-15,0 0 16,36-36-16,0 0 16,-1-36-1,-35 0 1,36 1-16,-36-37 0</inkml:trace>
  <inkml:trace contextRef="#ctx0" brushRef="#br0" timeOffset="4768.13">7906 9 0,'-35'-36'15,"35"1"-15,-36 35 16,0-36-16,0 36 16,36 36 31,36-36-32</inkml:trace>
  <inkml:trace contextRef="#ctx0" brushRef="#br0" timeOffset="5600.66">7978 653 0,'36'0'15,"0"0"1,-1 0 0,-35-36-16,36 36 0,-36-35 15,36 35-15,0-72 0,-1 0 16,1 37-16,0-37 15,-36 36-15,36-35 0,-36 35 16,36 0-16,-36 0 0,35-71 16,-35 0-16,36 71 15,-36 0 1,0 0-16,0 1 16,0-1-16,0 72 31,0 35-16,0-35 1,0 0-16,0 35 0,0-35 16,0 36-16,0 35 15,0-71-15,36 35 0,-36-35 16,0 0-16,0 0 0,36-1 0,-36 1 16,35 0-16,1-36 15,0 0 1,0 0-16,-1-36 15,1 0-15,-36 1 16,36-37-16,-36 36 0,36 36 0,-36-35 16,0-1-16,0 0 15,0 72 17,0 0-17,0-1-15,0 1 0,36 0 0,-36 0 16,35-1-16,1-35 15,0 36-15,0-36 16,-1 0 0,-35-36-16,36 1 15</inkml:trace>
  <inkml:trace contextRef="#ctx0" brushRef="#br0" timeOffset="5800.4">8479 188 0,'-36'0'0,"0"0"0,1 0 16,70 0-1,-35-36 1,72 36 0,-72-36-16,36 36 0,35-35 15,36-1-15,-71 36 0,0-36 16,0 0-16,0 36 0</inkml:trace>
  <inkml:trace contextRef="#ctx0" brushRef="#br0" timeOffset="5928.33">8872-62 0,'0'-36'16,"-35"36"-1,-1 0 1,72 0 31,-1 0-47,1 0 15</inkml:trace>
  <inkml:trace contextRef="#ctx0" brushRef="#br0" timeOffset="2620.36">4257 760 0,'36'-35'62,"-36"-1"-62,36 36 16,-36-36-16,36-35 0,0 35 15,-36-36-15,35 36 0,-35 1 0,36-37 16,-36 1-16,36 35 0,-36-36 16,0 36-16,0 1 0,0-1 15,0 0-15,0-35 16,0 35-16,0 0 0,0 0 15,0 0-15,0 1 16,0 70 15,0 1-31,0 0 16,0 71-16,0-71 0,0 36 16,0-37-16,0 37 0,0 0 0,0-1 15,0 36-15,36-35 0,-36 0 16,0-37-16,0 37 0,35-36 15,-35-1-15,0 37 16,36-36-16,-36-1 16,36-35-16,-36-35 15,0-1-15,0-36 16,0 1-16</inkml:trace>
  <inkml:trace contextRef="#ctx0" brushRef="#br0" timeOffset="2780.27">4436 260 0,'-35'0'0,"-1"0"31,72 0-15,-1-36 0,1 36-16,0-36 0,0 36 15,-1-36-15,37 0 0</inkml:trace>
  <inkml:trace contextRef="#ctx0" brushRef="#br0" timeOffset="6752.86">9373 152 0,'36'-36'15,"0"36"1,-36-35-16,36 35 47,-36 35-47,0 1 15,0 0-15,0 0 16,0 0-16,0-1 16,35 1-16,-35 0 0,36 0 15,0-36 1,0 0-1,-1-36-15,1 0 16,0-35-16,-36 35 16,36 0-1,-36-71 1,0 71-16,-36 0 0,36 0 16,-36 1-16,0 35 15,1-36-15,-1 36 0,0 0 16,0 0-16,36 36 15,-35-36-15,-1 35 0,36 1 16,-36 0-16,36 0 16,0-1-16,0 37 15,0-36-15,36-36 16,0 0-16,-1 0 16,1 0-16,0 0 0,0-36 15,35 0-15,-35 0 16,0 36-16,0-35 0,-1 35 0,1-36 15,0 36-15,0-36 0,-1 36 16,-35 36 15,36 0-15,-36-1 0,0 1-16,0 0 0,0 0 15,36-36-15,-36 36 0,36-36 16,-36 35-16,35-35 15,1 0-15,-36-35 16,36 35-16,0-36 16,0 0-16,-1 0 0,1 0 0,0 1 15,0-1-15,-1-36 16,1 72-16,-36-35 0,36 35 16,-36-36-16,36 36 31,-36 36-31,0-1 0,0 1 15,36 0 1,-36 0-16,0-1 0,0 1 16,0 0-16,35-36 0,-35 36 15,36-36 1,0 36-16,0-36 0</inkml:trace>
  <inkml:trace contextRef="#ctx0" brushRef="#br0" timeOffset="9460.31">13738 188 0,'0'-36'0,"35"36"0,-35-36 15,36 1-15,-36-1 16,36 0-16,-36-35 0,36 35 15,-36 0-15,36 0 0,-36 0 16,0 1-16,35-37 0,-35 36 16,0-35-16,0 35 15,0 0-15,36 0 16,-36 1-16,0-1 0,0 0 16,0 72-1,0 0-15,-36-1 16,36 1-16,0 0 0,0 36 15,0 35-15,0-36 16,0 37-16,0-37 0,0-35 16,0 0-16,0 35 0,36-35 15,-36 36-15,36-1 16,-36-35-16,36 0 0,-1-36 16,-35 36-16,36-36 15,0-36-15,0 36 0,0-36 16,-1 0-16,-35 1 15,0-1-15,36 0 0,-36 0 16,0 0-16,0 1 0,0-1 16,0 0-16,0 0 15,-36 36-15,1-35 16,-1 35-16,-36 0 0,1 35 16,35 1-1,0-36-15,0 36 0,1-36 16,35 36-16,-36-1 0,36 1 15,0 0-15,36-36 16,-36 36-16,35-36 0,1 0 0,0 0 16</inkml:trace>
  <inkml:trace contextRef="#ctx0" brushRef="#br0" timeOffset="10500.72">14775 152 0,'36'0'15,"-36"-36"-15,36 36 16,-36-35-16,0-1 16,0 0-16,0 0 15,0 1 1,-36 35-16,0 0 16,0 0-1,36 35-15,-35 1 0,-37 0 16,72 0-16,-36-1 15,1 1-15,35 0 0,-36 0 16,36 0 0,36-36-16,-1 0 15,1 0 1,36-36-16,-1 0 16,1-36-1,-36 37-15,-36-1 16,0 72-1,0-1 1,0 1 0,0 0-1,35-36-15,1 0 16,36-36 0,-37 36-16,-35-36 0,36 36 15,0-35-15,0-1 16,-1 0-16,37-35 15,-72 35-15,36-36 0,-36 36 0,36 1 16,-36-1-16,0-36 0,0 37 16,0-1-16,35-36 0,-35 36 15,0 1-15,0-1 0,0 0 16,0 0-16,0 72 31,0 0-31,0 0 16,0-1-16,0 1 0,0 72 15,0-73-15,0 37 0,0-36 16,0 35-16,-35-35 16,35 71-16,0-35 0,0-1 15,35-35-15,-35 0 0,0 0 16,36-36-16,0 36 16,0-36-16,-1 0 15,1 0-15,-36-36 16,36 0-16,0 0 0,-36 0 15,36 1-15,-36-37 0,35 36 16,-35 1-16,0-1 16,-35 0-16,-1 0 15,0 0 1,0 36 0,0 0-16,1 36 0,-1 0 15,0 0-15,36 0 16,0-1-16,0 1 15,0 0-15,36-36 16,-36 36-16,36-36 0,-1 0 16,1 0-16,36-36 0,-1 36 15,-35-36-15,36 36 0,-72-36 16,35 36-16,1-35 0,0 35 16,0-36-1,-36 72 1,0-1-1,0 1 1,0 0-16,0 0 16,36-1-1,-1-35 1,1-35-16</inkml:trace>
  <inkml:trace contextRef="#ctx0" brushRef="#br0" timeOffset="10644.63">16099-456 0,'-36'0'0,"0"0"31</inkml:trace>
  <inkml:trace contextRef="#ctx0" brushRef="#br0" timeOffset="11200.31">16278 45 0,'0'36'0,"35"-36"0,1 0 16,-36-36-1,72 0-15,-72 0 16,36 1-16,-1-1 15,1 0-15,0 0 0,0-35 16,-1-1-16,1 36 0,0 1 16,-36-1-16,36 0 0,0-36 0,-36 1 15,0 35 1,0 0-16,-36 36 16,0 36-1,0 0-15,36 0 16,-36-1-16,36 1 0,0 0 15,-35 36-15,-1 35 16,36-71-16,0 35 0,0 1 16,0-36-16,0-1 0,0 1 15,36-36-15,-36 36 0,35 35 16,1-71-16,0 36 0,0-36 16,0 0-16,35 0 0,1 0 15,-37 0-15,37-36 16,-36 1-16,0-1 15,-1 0-15,1 0 16,-36 1-16,0 70 47,0 1-31,0 0-1,0 0-15,0-1 16,36 1-16,0-72 31,-1 1-31</inkml:trace>
  <inkml:trace contextRef="#ctx0" brushRef="#br0" timeOffset="11360.22">17279-384 0,'-35'0'16,"-1"0"-16,0 0 15,0 0-15,1 0 16,35 35 0,35-35-16,1 0 15,0 0-15</inkml:trace>
  <inkml:trace contextRef="#ctx0" brushRef="#br0" timeOffset="12140.78">17744-599 0,'36'-36'16,"-36"72"31,0 0-32,0-1-15,0 1 16,0 72-16,0-73 0,-36 37 15,36-1-15,-35-35 0,35 36 16,-36-1-16,0 37 16,0-37-16,36-107 47,0 1-47,0-1 0,36 36 15,-36-36-15,36 0 0,0-35 0,-1 35 16,-35 0-16,36 36 15,0 0-15,0 0 16,0 36 0,-1 0-1,1 0-15,0-1 16,0 1 0,-1 0-16,1-36 15,0-36 16,-36 0-31,36 36 0,-36-35 16,0-1-16,36 0 16,-36 0-1,0 72 17,0 0-32,0 0 15,-36 35-15,36-35 0,0 0 16,-36 107-16,0 36 15,0-108-15,1 108 0,-1-72 16,0-35-16,0-1 0,1-750 156,70 643-140,1 0-16,36 0 0,-37 36 16,1-35-16,0-1 0,36 0 0</inkml:trace>
  <inkml:trace contextRef="#ctx0" brushRef="#br0" timeOffset="12360.65">18675-27 0,'35'0'16,"-35"-35"-1,36 35-15,-72 0 78</inkml:trace>
  <inkml:trace contextRef="#ctx0" brushRef="#br0" timeOffset="7821.25">11663 152 0,'0'-36'0,"0"1"15,36-1 1,-36 0 0,35 36-1,-35 36 1,0 0-1,0-1-15,0 1 16,0 72-16,0-1 16,0-36-16,0 73 15,0-73-15,-35 1 0,35-1 0,0-35 16,0 35-16,0-35 0,-36 36 16,36-1-1,0-142 1,-36-1-1,36 36-15,0 1 0,0-37 16</inkml:trace>
  <inkml:trace contextRef="#ctx0" brushRef="#br0" timeOffset="8872.65">11555 152 0,'0'-36'15,"0"1"-15,0-1 16,0 0-16,0 0 15,0 1-15,36 35 0,-36-36 16,36 0-16,36 0 16,-37 0-16,1 1 0,0 35 0,0 0 15,-1 0-15,1 0 16,0 35-16,-36 1 16,36 0-16,-36 0 0,0 0 15,0-1-15,-36 1 0,0 36 16,36-37-16,-36 1 0,1 0 15,35 0-15,-36 0 0,0-1 16,0 1-16,1 0 0,-1-36 16,0 0-1,36-36 1,0 0-16,36 1 16,-36-1-16,36 0 0,-1 0 15,1 0-15,36-35 16,-37 71-16,1-36 15,0 36-15,0 0 16,0 36-16,-36 0 16,35-36-16,-35 35 0,36 1 15,-36 0-15,36 0 16,0 0 0,-1-36-1,-35-36 1,36 36-16,-36-36 0,36 36 0,-36-36 15,36 0-15,-36 1 16,36-1-16,-36 0 0,0 0 16,0 1-16,0-1 0,0 0 15,0 0-15,0 72 47,0 0-47,35 0 16,1-1-16,-36 1 15,36-36-15,-36 36 0,36-36 16,-1 0-16,1 36 0,0-1 16,0-35-16,-36 36 15,35-36-15,-35 36 16,36-36-16,0 0 16,0 0-1,-36-36 1,36 36-16,-36-36 0,35 36 15,1-35-15,0-1 16,-36 0-16,36 36 0,-36-36 16,35 36-16,1 0 15,-36 36 1,0 0-16,36-36 0,-36 36 16,0-1-16,0 1 0,36 0 15,-36 0-15,0 0 0,36-1 16,-36 1-16,35 0 15,1-36 1,0 0-16,0-36 16,-1-35-1,-35 35-15,36 36 0,-36-72 0,0 36 16,36-35 0,-36 35-16,-36 0 15,0 1-15,36-1 0,-35 36 16,-1 0-16,0 0 0,0 0 15,1 0-15,-37 36 16,36-36-16,0 35 0,36 1 16,-35 0-16,35 0 15,35-1 1,-35 1-16,36-36 0</inkml:trace>
  <inkml:trace contextRef="#ctx0" brushRef="#br0" timeOffset="24800.37">-501 3587 0,'-35'0'16,"35"-36"-16,0 0 15,0-107 1,0 107-1,35 0-15,-35 1 0,0-1 16,36 0-16,0-35 0,-36 35 16,36 0-16,0 36 15,-36-36-15,35 0 0,1 1 16,36 35-16,-37 0 0,1 0 16,-36 35-16,36 1 0,-36 0 15,36 0-15,-36 0 0,0 107 16,0-36-16,0-36 15,-36 37-15,36-72 0,-36-1 16,36 1-16,-36 0 0,36 0 0,-35-1 16,-1 1-16,0-36 15,0 0 1,36-36 0,-35 36-1,35-35-15,0-1 16,35 36-16,1-36 15</inkml:trace>
  <inkml:trace contextRef="#ctx0" brushRef="#br0" timeOffset="24388.6">-465 3372 0,'0'-36'0,"0"0"16,0 1-1,0-1 1,0 0-16,0 72 78,0 0-78,36 35 16,-36 36-1,36-35-15,-36 35 0,0-35 16,0-1-16,36 1 0,-36 0 0,0-37 15,0 73-15,0-73 0,0 1 16,0 0-16,0 0 0,0 0 16,0-1-16,35-35 15,-35-35 1,0-1 0</inkml:trace>
  <inkml:trace contextRef="#ctx0" brushRef="#br1">108 4660 0,'0'36'93,"35"-36"-77,1 0 0,0 0-1,35-36-15,37 36 16,-72-36-16,107 0 0,-36-35 15,-35 35-15,71 0 16,-108 0-16,37 36 0,-36-35 16,-1 35-16,37 0 0,-36 0 15,0 0-15,35 0 16,-35 35-16,-72-35 31,36 36-15,-36-36-1,1 0 204,70 0 250,1 0-407,-36 36 204,36-36 250</inkml:trace>
  <inkml:trace contextRef="#ctx0" brushRef="#br0" timeOffset="25148.17">215 3944 0,'0'-35'16,"0"-1"0,0 0-1,0 72 32,0 0-47,0-1 16,0 37-16,0-36 15,0-1-15,0 1 0,0 0 0,0 0 16,36 0-16,-36-1 16,35-35-16,1-35 15</inkml:trace>
  <inkml:trace contextRef="#ctx0" brushRef="#br1">358 4624 0</inkml:trace>
  <inkml:trace contextRef="#ctx0" brushRef="#br0" timeOffset="25343.06">501 3873 0,'0'36'47,"0"-1"-32,0 1-15,0 36 16,0-37-16,0 1 0,0 0 15,0 0-15,0 0 0,0-1 16,0 1-16,36 0 0</inkml:trace>
  <inkml:trace contextRef="#ctx0" brushRef="#br0" timeOffset="29240.96">2218 3515 0,'-35'0'16,"35"-36"15,35 36 0,1-36-15,0 36-16,0-35 15,-1 35-15,1 0 0,0 0 0,0 0 16,-1 0-16,1 0 16,0 0-16,-36 35 15,0 1 1,0 0-16</inkml:trace>
  <inkml:trace contextRef="#ctx0" brushRef="#br0" timeOffset="29424.85">2433 3658 0,'0'36'0,"-36"0"16,36-1-1,-36-35 1,1 36-16,70-36 31,1 0-31,0 0 16,0-36-16,-1 36 16,1 0-16,0-35 0,0 35 15,0 0-15,-1 0 16,1 0-16,36 0 15</inkml:trace>
  <inkml:trace contextRef="#ctx0" brushRef="#br0" timeOffset="32916.16">4222 3193 0,'0'-36'31,"-36"36"-31,36-35 16,0-1 0,0 72 15,0-1-16,36 1-15,-36 36 0,35-37 16,-35 1-16,0 36 0,0-1 16,0 72-16,0-107 0,0 36 15,0-1-15,0 1 0,0-36 0,0-1 16,0 73-16,0-73 0,0 1 16,0 0-1,0-72 1</inkml:trace>
  <inkml:trace contextRef="#ctx0" brushRef="#br0" timeOffset="33340.92">4079 3336 0,'0'-36'0,"0"1"0,35-1 15,1-36-15,0 37 16,-36-1-16,71 0 16,-71 0-16,36 36 0,0-36 15,0 36-15,0 0 16,-36 36-16,35-36 0,-35 36 15,36 0-15,-36 0 0,36 35 0,-36-35 16,0 0-16,0-1 0,0 1 16,0 36-16,-36-1 0,0 1 15,36-36 1,-35-1-16,-1 1 0,0 0 16,0-36-16,0 0 15,1 0-15,35-36 16,-36 0-1,36 1-15,0-1 16,36 36-16,-36-36 16,35 0-16</inkml:trace>
  <inkml:trace contextRef="#ctx0" brushRef="#br0" timeOffset="33860.62">5331 2835 0,'35'-35'31,"-35"-1"-31,-35 36 16,35-36-16,-36 36 15,36 36 1,0 0-16,-36-1 16,36 1-16,0 0 0,-36 107 15,36-107-15,-35 35 0,35 37 16,0-37-16,0 1 0,0 71 15,0-72-15,0 1 0,0-1 0,0-35 16,35 0-16,1 71 0,0-107 16,0 36-16,-1 0 0,1-36 15,0 0-15,71 36 0,-35-36 16,-36 0-16,35-36 16,-35 36-16,0 0 0,-36-36 15,36 36-15,-1-36 16,-35 1 15,0-1-31,-35 36 16,35-36-16,0 0 15</inkml:trace>
  <inkml:trace contextRef="#ctx0" brushRef="#br0" timeOffset="36468.52">6475 2943 0,'-35'0'32,"35"-36"-17,0 0 32,-36 36-31,0 0-1,36 36 1,-36-36-16,36 36 0,-35-1 0,35 1 16,-36-36-16,36 36 15,0 0-15,0 0 0,-36-1 0,36 1 16,0 0-16,0 0 16,36-1-1,0-35-15,-1 0 16,1 0-16,0 0 0,0 0 15,-1 0 1,1 0-16,-36 36 16,0 0-16,0 0 15,-36-1-15,1 1 16,-1 0 0,0 0-16,0-36 0,1 36 15,-1-36 1,36-36 15,0 0-31,36 36 16,-36-36-16,35 0 0</inkml:trace>
  <inkml:trace contextRef="#ctx0" brushRef="#br0" timeOffset="36732.37">6833 3372 0,'36'0'16,"-36"36"-1,0-1 1,0 1-16,0 0 16,0 0-16,0 35 15,0-35 1,0 0-16,0 0 15</inkml:trace>
  <inkml:trace contextRef="#ctx0" brushRef="#br0" timeOffset="37584.88">7728 3300 0,'0'-35'47,"-36"-1"-31,36 0-16,0 0 15,-36 36-15,0-35 16,36-1 0,-36 36-16,1 36 15,35-1 1,0 1-16,-36-36 0,36 72 16,-36-37-16,36 1 0,0 0 15,0 0-15,0-1 16,36-35-16,0 0 15,-1 0-15,1-35 16,0-1 0,0 0-16,-36 0 0,0 1 15,36 35 1,-36 35 15,0 1-15,35-36-1,-35 36-15,36-36 16,0 0-16,0-36 16,-1 36-16,-35-36 0,36 1 0,0-1 15,0 0-15,0-35 16,-1-37-16,-35 37 16,36 35-16,-36 0 0,0 0 15,0 1-15,0-1 16,0 0-16,0 0 0,0 0 0,0 1 15,0 70 17,0 37-17,0-36-15,0 0 16,0-1-16,0 1 0,0 0 16,0 71-16,0-71 0,0 0 0,0 35 15,0-35-15,0 0 0,36 0 16,35 35-1,-35-71 1,-36-36-16,36 36 0,-36-35 16</inkml:trace>
  <inkml:trace contextRef="#ctx0" brushRef="#br0" timeOffset="37756.78">8121 2943 0,'-36'0'15,"1"0"1,70 0 31,1 0-47,0-36 0,0 0 16</inkml:trace>
  <inkml:trace contextRef="#ctx0" brushRef="#br0" timeOffset="38364.43">8908 3193 0,'36'0'16,"-36"-36"15,36 1-31,-36-1 16,0 0-16,0 0 15,35 0-15,-35-35 0,0 35 16,0 0-16,36 1 0,-36-1 0,0 0 16,0-36-16,0 37 15,0-1-15,0 0 16,0 0-1,0 72 1,0 0 0,0 0-16,0 35 15,0-35-15,0 0 16,0 35-16,0-35 0,0 0 16,36 35-16,-36-35 0,0 0 15,36 0-15,-36 0 0,36-36 16,-36 35-16,35-35 0,1 0 15,0-35 1,0 35-16,-36-36 0,35 0 16,1 0-1,-36 0-15,36 1 0,-36-1 0,0 0 16,0 72 15,0 0-15,0-1-16,0 1 15,36 0 1,0-36-16,-36 36 0,35-36 16,1 0-1,-36-36-15</inkml:trace>
  <inkml:trace contextRef="#ctx0" brushRef="#br0" timeOffset="38557.32">9159 2835 0,'-36'0'0,"0"0"16,0 0-16,72 0 31,0 0-15,0-35-1,35 35-15,-35-36 0,0 36 16,-36-36-16,35 36 0,1-36 15,0 36-15</inkml:trace>
  <inkml:trace contextRef="#ctx0" brushRef="#br0" timeOffset="38684.25">9409 2656 0,'0'-35'0,"-36"35"31,0 0-15,36-36-16,36 36 31</inkml:trace>
  <inkml:trace contextRef="#ctx0" brushRef="#br0" timeOffset="39484.79">9624 2764 0,'35'0'47,"-35"36"-47,36-36 16,-36 35-16,0 1 15,36 0-15,-36 0 16,0-1-16,0 1 16,36-36-16,-36 36 15,0-72 1,0 0-1,36 1-15,-36-1 16,35 0-16,1-35 0,0 35 16,-36 0-16,36 36 0,-36-36 15,35 36-15,1 0 16,-36 36 0,36 0-1,-36 0-15,36 107 31,-36-108-15,0 1-16,35-72 31,1 1-15,-36-1-16,36 0 16,-36 0-16,0 1 0,36 35 0,-36-36 15,36 0-15,-1 36 31,-35 36-31,36-36 16,-36 36-16,36-36 16,0 35-16,-1 1 0,1-36 15,-36 36 1,36-36-16,0 36 0,0-36 16,-1 0-16,1-36 15,0 0 1,0 0-16,-36 1 0,35 35 15,-35-36-15,0 0 0,0 0 16,0 0 0,-35 1-16,35-1 15,-36 36-15,36-36 16,-36 36-16,36 36 16,0 0-16,-36 35 15,36-35 1,0 0-16,0 0 15,36-1-15,-36 1 0,36 0 16,0 0 0,-1-36-16,1 0 0,0 0 0,0-36 15,0 36-15,-1-72 0</inkml:trace>
  <inkml:trace contextRef="#ctx0" brushRef="#br0" timeOffset="39944.53">11520 2478 0,'-36'0'0,"72"0"47,-1 0-47,1 0 0,0-36 15,0 36-15,0 0 16,35-36-16</inkml:trace>
  <inkml:trace contextRef="#ctx0" brushRef="#br0" timeOffset="39768.63">11555 2227 0,'36'0'0,"-36"-36"0,0 72 31,-36 0-15,36 0-16,0-1 15,-35 1-15,35 0 0,0 0 16,0 0-16,0-1 0,0 1 16,0 0-16,35 0 0,-35-1 15,36-35-15,0 36 0,0-36 16,0 0 0,-1-71-1</inkml:trace>
  <inkml:trace contextRef="#ctx0" brushRef="#br0" timeOffset="40280.34">12021 2513 0,'0'36'16,"0"0"-1,35-36 17,-35-36-17,36 36-15,36-36 0,-37 36 0</inkml:trace>
  <inkml:trace contextRef="#ctx0" brushRef="#br0" timeOffset="40136.42">12021 2334 0,'35'0'31,"1"0"0,0 0-15,0 0 0</inkml:trace>
  <inkml:trace contextRef="#ctx0" brushRef="#br0" timeOffset="40612.15">12486 2227 0,'35'0'15,"-35"-36"-15,36 36 16,0 0-16,0 0 16,-1 0-1,1 36-15,-36 0 16,0 0-16,0-1 16,0 1-16,-36 0 15,36 0-15,-35 35 0,-1-35 16,36 0-16,36-36 31,-1-36-31,1 0 16,0 36-16,0-35 0,0-1 15,-1 36-15,-35-36 0,72 0 0</inkml:trace>
  <inkml:trace contextRef="#ctx0" brushRef="#br0" timeOffset="41356.72">13344 1905 0,'0'-36'16,"36"1"-16,-36-1 15,0 0 1,36 0 0,-36 72 30,0 0-46,0 35 0,0-35 16,0 0-16,0 35 0,0 1 16,0 0-16,-36 106 0,0-70 15,0-37-15,36 37 0,-35-37 16,35 37-16,-72 35 0,72-72 16,-36 1-16,36-1 0,0-35 15,-35 36-15,35-1 0,0-35 16,0-72 31,0-35-47,0 35 15,0 0-15</inkml:trace>
  <inkml:trace contextRef="#ctx0" brushRef="#br0" timeOffset="44448.96">14417 2191 0,'0'-35'31,"-35"35"-31,35-36 16,-36 36 0,0 0 15,36 36-31,-36-36 0,36 35 15,-35 1-15,-1 0 16,36 0-16,0-1 0,0 1 16,0 0-16,36-36 15,-36 36 1,35-36-16,37 0 16,-36 0-16,-36 36 15,35-36-15,1 0 0,-36 35 31,0 1-31,-36-36 16,36 36-16,-35-36 0,-1 36 16,0-1-16,0-35 15,1 0-15,35 36 0,-36-36 0,0 0 16,0 0 0,36-36-16,0 1 15,36 35 1,-36-36-16,36 0 15,0 36-15,-1 0 0,-35-36 0,36 36 16,0 0-16</inkml:trace>
  <inkml:trace contextRef="#ctx0" brushRef="#br0" timeOffset="44860.73">14739 2334 0,'0'36'16,"0"0"47,0 0-63,0 0 15,0-1-15,0 1 16,0 0-16,0 0 0,0-1 15,0 1-15,0 0 0,0 36 16,0-37 0,36-35-1,-36-35-15</inkml:trace>
  <inkml:trace contextRef="#ctx0" brushRef="#br0" timeOffset="48760.39">15920 2334 0,'0'-35'47,"0"-1"-31,0 0-1,0 0 1,0 1 0,0-1-1,-36 36 17,0 36-32,1-1 15,-1 1-15,0 36 16,0-37-16,36 1 15,-35 0-15,35 0 16,35-36 0,1 0-1,0 0-15,0-36 16,-1 0-16,1 0 16,0 36-16,-36-35 15,36 35 32,-36 35-47,0 1 16,36-36-1,-1 0 1,1 0-16,0 0 16,-36-36-16,36 36 0,-1-35 15,1-37-15,0 36 0,0-35 16,-1-1-16,-35 1 15,36 35-15,-36 0 16,0 0-16,0 1 16,0-37-16,0 36 0,0 1 15,0-1-15,0 0 16,0 72 0,0 0-1,0-1-15,0 1 0,0 0 16,0 0-16,0 35 0,0 1 15,0-1-15,0-35 0,0 0 0,0 35 16,0-35-16,36 36 0,-36-37 16,0 1-1,36-36-15,0 36 16,-1-36-16,1-36 16</inkml:trace>
  <inkml:trace contextRef="#ctx0" brushRef="#br0" timeOffset="48932.29">16421 1977 0,'-36'0'16,"36"35"-16,36-70 47,0 35-47,-1-36 0,1 36 15,0-36-15</inkml:trace>
  <inkml:trace contextRef="#ctx0" brushRef="#br0" timeOffset="49556.66">17315 2299 0,'0'-36'16,"0"0"-16,0 0 16,36 1-1,-36-1-15,0 0 0,0-36 16,0 37-16,36-37 0,-36 36 15,0 1-15,36-1 0,-36 0 16,0 0-16,0 1 0,0-1 16,35 0-16,-35 0 15,0 108 17,-35-36-17,35-1-15,0 37 16,0-36-16,-36 35 0,36 1 15,0-37-15,0 1 0,0 0 16,0 0-16,0 35 0,0-35 16,36-36-16,-36 36 0,35-36 15,1 36-15,0-36 16,0-36-16,35-36 16,-35 37-1,-36-1-15,36 0 0,-1 0 16,-35 0-16,0 1 15,0 70 17,0 1-32,0 0 15,0 0-15,0 0 16,36-1-16,0 1 16,0 0-16,0-36 15,-1 0 1,-35-36-16,36 36 15,-36-36-15</inkml:trace>
  <inkml:trace contextRef="#ctx0" brushRef="#br0" timeOffset="49884.47">17423 1941 0,'-36'0'0,"0"0"16,36 36-16,-36-36 15,72 0 1,0 0 0,0-36-16,-1 36 15,37-36-15,-36 36 0,-1-36 16,1 36-16,0-35 0,0 35 16,-1-36-16,1 0 0,0 36 15,-36-36-15,0 1 16,-36 35 15,36-36-31,36 36 47,-36-36-31,36 36-16</inkml:trace>
  <inkml:trace contextRef="#ctx0" brushRef="#br0" timeOffset="50732.99">18066 1869 0,'36'0'32,"-36"-35"-17,36 35-15,0 35 31,0-35-31,-36 36 0,35 0 16,-35 0-16,0-1 16,0 1-16,0 0 0,0 0 15,0 0-15,0-1 16,0 1-16,0 0 16,0-72-1,0 0 1,36 1-16,-36-1 15,36 0-15,-36 0 0,36 36 16,-1-36-16,-35 1 16,36-1-16,0 36 0,0 0 15,0 0 1,-1 71 0,-35-35-16,0 0 15,0 0-15,0 0 0,0-1 16,0 1-16,0 0 15,0-72 17,36 0-32,-36 1 15,36 35-15,0-72 0,-1 36 16,1 0-16,0 1 16,0-1-16,-1 36 15,1 0 1,-36 36-16,36-36 15,-36 35-15,36 1 16,0-36 0,-36 36-16,35-36 15,1 0-15,0 0 0,-36-36 16,36 36-16,-1-36 0,37-35 16,-36 35-1,-36 0-15,36 1 0,-36-1 16,0 0-16,0 0 0,0 1 15,0-1-15,-36 0 16,0 36 0,0 0-16,0 36 15,36 0-15,-35-36 0,35 35 16,-36 1-16,36 36 0,0-1 16,0-35-16,0 0 0,0-1 15,36 1-15,-36 0 0,35-36 16,-35 36-16,36-36 0,0 0 15,0 0-15,0 0 0,-1-36 16,73-71 0</inkml:trace>
  <inkml:trace contextRef="#ctx0" brushRef="#br0" timeOffset="51484.56">20213 1261 0,'0'-36'31,"0"72"16,0 0-47,0 0 15,0 71-15,0-71 16,-36 0-16,36 35 0,0-35 0,0 0 16,-36 35-16,36 1 0,0-36 15,0-1-15,0 1 0,0 0 16,0 0-16,36-1 15,0 1-15,0-36 16,-1 0-16,1 0 0,0-36 16,0 36-16,0 0 0,-36-35 15,35 35-15,1-36 0</inkml:trace>
  <inkml:trace contextRef="#ctx0" brushRef="#br0" timeOffset="51676.45">20249 1691 0,'-36'0'0,"0"0"15,72 0 17,-36-36-32,36 36 15,-1 0-15,37-36 0,-72 0 16,72 36-16,-37 0 0,1-36 15</inkml:trace>
  <inkml:trace contextRef="#ctx0" brushRef="#br0" timeOffset="51909.31">20785 1619 0,'36'0'32,"0"0"-17,0 0-15,-36-36 16,35 36-16,1-36 0,0 36 16,0 0-16,0 0 15,-1 0-15,1 0 16</inkml:trace>
  <inkml:trace contextRef="#ctx0" brushRef="#br0" timeOffset="52068.22">20928 1869 0,'-35'36'16,"70"-36"15,1-36-31,0 1 16,0 35-16,35-36 0,-35 0 15,0 36-15,-36-36 16,36 36-16</inkml:trace>
  <inkml:trace contextRef="#ctx0" brushRef="#br0" timeOffset="52457">21501 1547 0,'36'0'15,"-36"36"32,0 0-31,0 0-16,35-36 15,-35 36-15,0 35 16,0-35-16,36 0 0,-36-1 16,0 1-16,36 0 0,0 0 15,-1-36 1,1-36-16,0 0 15,0 0 1,-36 1-16,36-37 0,-36 36 16,35 1-16,-35-1 0,0 0 15,0-36-15,-35 37 16,-1 35-16,0-36 0,0 36 16,0 0-16,1 0 15,35 36-15,-72-36 16,72 35-16,-36-35 0,36 36 15,-35-36-15,35 36 16,0 0-16,35 0 0</inkml:trace>
  <inkml:trace contextRef="#ctx0" brushRef="#br0" timeOffset="52920.73">22216 939 0,'0'-36'31,"36"72"0,0-36-15,-36 36-16,36-36 0,35 36 16,-71 0-16,36-1 0,0 1 15,0 0-15,-1-36 0,1 107 16,-36-71-16,36 0 0,-36 0 16,36-1-16,-36 37 0,0 35 15,0-71-15,-36 36 0,36-37 16,0 37-16,-36-1 0,0 37 15,1-73-15,-1 1 0,0 36 16,36-36-16,-36-1 0,-35 1 16,35 0-16,0 0 0,0-1 15,1-35-15,-1 0 16,0 0-16,0 0 16,36-35 15</inkml:trace>
  <inkml:trace contextRef="#ctx0" brushRef="#br1">6297 4052 0,'0'35'78,"35"-35"-62,37 0-1,-36 0-15,-1-35 16,37 35-16,0-36 0,214-36 47,-215 72-47,-35-35 0,215-37 47,-251 108 15</inkml:trace>
  <inkml:trace contextRef="#ctx0" brushRef="#br1">11591 3193 0,'-36'0'0,"36"-36"31,-35 36-31,-1 0 15,0 0 32,72 0 0,0-35-31,-1 35-16,1 0 0,72-36 15,-73 0-15,1 36 16,0 0-16,0-36 0,-1 36 16,37-36-16,-36 36 0,0 0 0,-1 0 15,1 0-15,0 0 0,0-35 16,-1 35-16,1 0 16,0 0 15,-72 0 63,0 0-79</inkml:trace>
  <inkml:trace contextRef="#ctx0" brushRef="#br1">14203 3157 0,'0'-35'0,"-36"35"16,72 0 109,0 0-125,-1 0 16,1 0-16,0 0 0,35-36 15,-35 0-15,36 36 0,-36-36 16,35 36-16,-35-36 0,71 1 15,-71 35-15,0 0 0,35-36 0,-35 36 16,0 0-16,0 0 0,-1 0 16,1 0-1,-36 36-15,0-1 32</inkml:trace>
  <inkml:trace contextRef="#ctx0" brushRef="#br0" timeOffset="58092.25">7334 4660 0,'0'-36'360,"36"36"-345,0-36 1,-1 36 15,-70 0 47,-1 0-62,0 0 0,0 36-16,1-36 15,-1 0 1,36 36-16,-36-36 0,0 0 15,36 36-15,-36-36 16,36 35 0,-35-35-1,35 36 17,35-36-17,-35 36-15,36 0 16,-36-1-1,0 1 1,36-36-16,-36 36 0,0 0 16,0 0-16,0-1 0,0 1 15,0 0-15,0 0 0,0-1 16,0 37-16,0-36 0,0 0 16,0-1-16,0 1 0,0 0 15,0 35-15,0-35 16,0 0-16,36-36 0,-36 36 15,0 0-15,0-1 16,36-35-16,-36 36 31,35-36-31,1 0 16,0 0 0,0 0-1,-1 0 32,-35-36 16,36 36-48,-36-35 48</inkml:trace>
  <inkml:trace contextRef="#ctx0" brushRef="#br0" timeOffset="58868.45">7906 4982 0,'0'36'0,"0"-72"32,0 0-17,36 36 1,-36-36 15,0 72 0,0 0-15,-36-36 0,1 0 15,70-36 16,1 0-47,0 36 15,0 0 1,0 0-16,-1 36 16,-35 0-16,0 0 15,0-1-15,0 1 0,0 36 16,-35-1-16,35-35 0,-36 0 15,0 0-15,36-1 0,-36 1 16,0 36-16,1-37 16,-1-35-16,0 0 15,36-35 1,0-1 0,36 0-16,0 0 15,-1 36 1,-35-35-16,36 35 0,0 0 15,0 35 1,0 1 0,-1-36-1,1 0-15,0 0 16</inkml:trace>
  <inkml:trace contextRef="#ctx0" brushRef="#br0" timeOffset="59104.32">8622 5125 0,'-36'0'16,"36"-36"15,36 36-16,0-36-15,-1 36 16,1-35-16,0 35 16,36-36-16,-37 36 15,1-36-15</inkml:trace>
  <inkml:trace contextRef="#ctx0" brushRef="#br0" timeOffset="59645.01">9194 5161 0,'0'35'16,"36"-35"-1,-36-35 1,36 35-16,-36-36 15,36 0-15,-36 0 16,35 1-16,1-1 16,0 0-16,-36 0 0,0 0 15,36 1-15,-36-1 16,0 0-16,-36 0 31,0 72-15,36 0-1,0 0 1,-36-36-16,36 35 0,0 1 0,0 0 16,36-36-16,-36 36 15,36 0-15,0-36 16,-36 35-16,36-35 16,-36 36-16,35-36 15,-35 36-15,0 0 16,-35-1-16,-1-35 15,0 36 1,0-36 0,0 0-16,1 0 15,35-36 1,-36 1-16,36-1 16,36 0-1</inkml:trace>
  <inkml:trace contextRef="#ctx0" brushRef="#br0" timeOffset="60061.77">9838 5161 0,'36'0'31,"-36"-36"-31,0 0 15,36 0-15,-36 1 16,36-1-16,-36 0 16,0 0-16,35-35 0,-35 35 15,0 0-15,36 0 0,-36 1 16,0-1-16,0 0 0,0 0 16,0 0-16,0 1 15,0 70 16,0 1-15,0 0-16,0 0 0,0 0 16,0-1-16,0 1 0,0 36 15,0-37-15,0 1 0,0 36 16,36-36-16,-36-1 16,36 1-16,-1 0 0,1-36 15,0 0-15,107-36 31</inkml:trace>
  <inkml:trace contextRef="#ctx0" brushRef="#br0" timeOffset="60236.67">10160 4839 0,'-36'0'15,"1"0"1,-1 0-16,72 0 31,-1-36-31,1 36 16,-36-36-16,36 36 0,0 0 15,0-36-15,35 1 16</inkml:trace>
  <inkml:trace contextRef="#ctx0" brushRef="#br0" timeOffset="61281.07">10590 5053 0,'35'-35'31,"-35"-1"-15,36 36-1,-36-36-15,0 0 0,36 36 16,-36-36-16,0 1 16,0-1-16,0 0 15,-36 36 17,0 0-17,36 36-15,-35-36 16,35 36-1,-36 107 1,36-107-16,0-1 16,36 1-1,-1-36-15,1 0 16,0 0-16,35-36 16,-35 36-16,0-35 0,0 35 15,-36-36-15,36 0 0,-1 0 16,1 0-16,0 36 0,-36-35 15,0-1 1,36 72 47,-36-1-48,35 1-15,-35 0 0,36-36 16,-36 36-16,0 0 0,0-1 15,36-35-15,-36 72 0,0-36 16,0-1-16,36-35 16,-36 36-16,0 0 0,0 0 15,0 0 17,0-1-1,-36-35-16,0 0 17,36-35-32,-36-1 15,36 0-15,-35 0 16,35 0-16,0 1 0,-36-37 16,36 36-16,0 1 0,0-1 15,0 0-15,0 0 0,36 0 16,-36 1-16,0-1 0,35 0 15,-35 0-15,36 1 0,0-37 16,0 36-16,-1 0 16,1 36-16,-36-35 15,72 35-15,-36 0 0,-1 0 16,1 0-16,0 35 16,0 1-16,-36 0 15,0 0-15,-36 0 0,36-1 16,-36 37-16,0-36 0,1-1 15,-1 1-15,0 0 16,-36 0-16,37-36 16,-1 0-16,0 0 15,0 0-15,36-36 16,0 0-16,0 0 16,36 36-16,-36-35 15,36 35-15,-36-36 0</inkml:trace>
  <inkml:trace contextRef="#ctx0" brushRef="#br0" timeOffset="61976.67">12128 4910 0,'36'0'31,"-36"-36"-15,0 1-16,35-1 16,1 0-16,-36 0 0,0 1 15,36-1-15,-36 0 0,36-36 16,0-35 0,-36 71-16,0 1 0,0-1 15,0 0-15,0 0 0,0 1 16,0-1-16,0 0 15,-36 36-15,36 36 16,0 0 0,0-1-16,0 37 15,0-1-15,36-35 16,-36 36-16,0-37 0,0 1 16,35 0-16,-35 36 0,0-37 15,0 1-15,36 0 0,-36 0 0,36-1 16,0-35-1,-1 0 1,1-35-16,0 35 16,-36-36-16,36 36 0,-36-36 0,0 0 15</inkml:trace>
  <inkml:trace contextRef="#ctx0" brushRef="#br0" timeOffset="62140.58">12414 4517 0,'-71'71'31,"35"-71"-31,72-36 31,-1 1-15,1 35-16,36-36 0,-37 0 16,1 36-16,0-36 0,0 36 0</inkml:trace>
  <inkml:trace contextRef="#ctx0" brushRef="#br0" timeOffset="63984.53">12879 4767 0,'36'-71'62,"-36"35"-62,0 0 0,0 0 16,0 0-16,0 1 16,-36-1-1,0 36 17,36 36-17,0-1 1,36-35-16,-36 36 15,36-36-15,0 0 16,-1 0-16,1 0 16,0 0-16,0 0 15,-36 36 1,36-36-16,-1 36 16,1 0-1,-36-1-15,36-35 16,-36 36-16,36-36 15,-1 0 1,1 0 0,0-36-16,0 1 15,0-1-15,-1 36 16,1-36-16,0 0 0,-36 0 0,36 36 16,-36-35-16,35-1 0,-35 0 15,36 0-15,-36 1 0,0-1 16,0 0-1,-36 36 1,1 36 0,-1-36-16,0 36 15,36-1-15,-36-35 16,1 72-16,35-36 0,0-1 16,-36 1-16,36 0 15,0 0-15,0 0 0,36-36 16,-1 0-16,1 0 15,0 0-15,0-36 16,35 0-16,-71 0 0,36 36 16,0-36-16,-36 1 0,35 35 15,1-72-15,-36 36 16,0 1 0,-36 35-1,36 35 1,0 1-1,0 0-15,0 35 16,0-35-16,36-36 16,-36 36-16,36 0 15,0-36 1,0-36 0,-1 0-1,-35 0-15,36 36 0,-36-35 16,36-1-16,0 0 0,-36 0 0,35 1 15,1-1 1,-36 72 15,0-1-31,36-35 16,-36 36-16,0 0 16,0 0-16,0-1 0,0 1 15,0 0 1,0 0-16,36-36 31,-36-36-31,36 0 16,-36 0-16,35 1 0,-35-1 15,36 0-15,0-35 16,0 35 0,-36 0-16,35 36 15,1 0 1,-36 36-16,36 0 15,-36-1-15,36-35 16,0 36-16,-1-36 16,1 0-16,-36 36 0,36-36 15,0 0-15,-1 0 16,1-36-16,0 0 0,0 36 0,-36-35 16,36 35-16,-36-36 0,35 0 15,1 0-15,-36 1 16,0-1-16,0 0 15,0 0-15,-36 36 0,36-36 16,-35 36 0,-1 0-1,36 36-15,0 0 16,-36-36-16,36 36 0,0 0 16,0-1-16,0 37 15,0-36-15,36-36 0,-36 35 16,36 1-1,35 36 17,-71-37-32,0 1 15,-36-36-15,36 36 0,-35-36 16,-1 36-16,0-36 16,0 0-1,0 0 1,36-36-1,36 36 1,0 0-16,0-36 16,0 36-16,-1 0 15,37-36 1,-36 1 0,142-73 15,-142 37-31,0 35 15,-36 0-15,0 1 16,36-1-16,-36 0 16,0 0-1,0 72 1,0 0 0,0 0-16,36-1 15,-36 1 1,0 0-16,35 0 0,1-1 15,0-35 1,0 0 0,-36-35-16,35 35 0,-35-36 15,36 36-15,-36-36 0</inkml:trace>
  <inkml:trace contextRef="#ctx0" brushRef="#br0" timeOffset="64128.44">15419 3801 0,'-36'0'0,"36"-36"16,36 36 31</inkml:trace>
  <inkml:trace contextRef="#ctx0" brushRef="#br0" timeOffset="65388.72">15813 4338 0,'0'36'15,"0"-1"17,0-70-1,0-1-31,35 36 15,-35-36-15,0 0 0,36 1 16,-36-37-16,0 36 0,36 0 16,-36 1-16,0-37 0,0 1 15,0 35-15,0 0 0,0 0 16,0 0-16,0 1 0,0-1 0,0 0 16,0 0-16,0 1 15,0 142 32,0-71-31,0 35-16,0-35 0,0 0 15,0 0-15,0 35 0,0-35 16,0 71-16,0-71 0,0 0 16,0 0-16,36-1 0,-36 1 15,0 0-15,36 0 0,-1-36 16,1 0-1,-36-36-15,36 0 16,-36 0-16,36 1 16,-1-37-16,-35 36 0,0 0 0,36 1 15,-36-1-15,0 0 16,0 0 0,36 72-1,-36 0 1,0 0-16,0-1 15,0 1-15,0 0 0,0 0 16,36 0-16,-36-1 0,35 1 16,1-36-1,0 0 1,-36-36-16,36 1 16,-36-1-16,0 0 0</inkml:trace>
  <inkml:trace contextRef="#ctx0" brushRef="#br0" timeOffset="65552.63">15920 4123 0,'-36'0'0,"0"36"16,36-72 15,36 36-15,36-36-16,-36 1 0,-1 35 15</inkml:trace>
  <inkml:trace contextRef="#ctx0" brushRef="#br0" timeOffset="65720.53">16349 3730 0,'-36'0'15,"72"0"48,0 0-48</inkml:trace>
  <inkml:trace contextRef="#ctx0" brushRef="#br0" timeOffset="66520.08">16671 4016 0,'0'36'47,"0"-1"-32,0 1-15,0 0 0,0 36 16,0-37-1,0 1-15,36 0 16,-36 0-16,36-36 16,0 0-16,-1-36 15,1 0 1,-36 0-16,36 1 16,-36-37-16,36 36 0,-36 0 15,0 1-15,0-1 0,0 0 16,0-35-16,0 35 15,-36 0-15,0 36 16,0 0 0,1 0-16,-1 0 15,0 36-15,36 0 0,0-1 16,-36-35-16,36 36 0,0 0 16,-36 35-16,36-35 0,36-36 15,0 36-15,36-36 16,-72-36-1,35 36-15,1 0 0,0-36 16,0 1-16,-1-1 0,1 0 16,0 0-16,0 36 0,-36-35 15,36 35-15,-1-36 0,-35 72 47,0-1-47,0 1 16,0 36-16,0-37 15,0 1-15,36 0 16,-36 0-16,36-36 0,-36 36 16,36-36-16,-1 0 15,-35-36-15,36 36 0,0-36 16,-36 0-16,36 36 16,0-71-16,-36 35 0,0 0 15,35 36-15,-35-36 0,0 1 16,0-1-16,36 36 0,-36-36 15,0 72 17,36-36-32,-36 36 15,0-1-15,36-35 0,-36 36 16,35-36-16,-35 36 0,36 0 16,-36-1-16,36-35 0</inkml:trace>
  <inkml:trace contextRef="#ctx0" brushRef="#br0" timeOffset="68688.72">20356 3587 0,'0'-36'47,"0"0"-16,0 0-31,0 0 16,0 1-16,36-1 15,-36-36-15,0 37 0,36-1 16,-36-36-16,0 37 0,0-1 15,35-36-15,-35 36 0,0 1 16,0-1-16,0 0 16,0 72-1,-35 0 1,35-1-16,0 1 16,0 0-16,-36 71 0,36-71 15,0 36-15,0-37 0,0 37 16,0-36-16,0 71 0,0-71 15,0 0-15,0-1 0,0 1 16,0 0-16,36-36 16,-36 36-16,35-36 15,1 0-15,0-36 16,0 0-16,-36 0 16,35 1-16,1-1 0,-36 0 15,0 0-15,0 0 16,0 1-16,0-1 0,0 0 15,-36 0 1,1 36-16,-1 0 16,0 0-16,0 36 15,1 0-15,35 0 0,-36-36 16,36 35-16,-36-35 0,36 72 16,0-36-16,36 0 15,0-36-15,-1 0 16,1 0-16,0 0 0,35 0 0,-35-36 15,0 36-15,71-36 0</inkml:trace>
  <inkml:trace contextRef="#ctx0" brushRef="#br0" timeOffset="69652.17">21036 3336 0,'36'-36'16,"-72"36"0,36-35-16,-36 35 15,0 0-15,0 0 0,36 35 16,-35-35-16,-1 36 0,0 0 15,0 0-15,36-1 16,0 1-16,0 0 0,0 0 0,0 0 16,0-1-16,36-35 15,0 36-15,0-36 16,-1-36 0,1 36-16,-36-35 0,36 35 0,-36-36 15,36 0-15,0 0 0,-36 0 16,0 1-1,-36 35 1,36 35 0,0 1-1,0 0 1,36-36-16,-1 0 16,1 0-16,0-36 15,35 0-15,-35 1 16,143-287 15,-143 286-15,-36 0-16,0-35 0,0 35 15,36 36-15,-36-36 0,0 0 16,0 1-16,-36 70 31,36 1-31,0 36 0,-36-37 16,36 1-16,0 36 0,-36-1 15,36 72-15,-36-71 0,36-1 16,0-35-16,0 36 0,0-36 16,36 35-16,-36-35 0,36 0 15,0-36-15,-36 35 16,71-35-16,37-35 16,71-216 30,-179 215-46,0 1 0,0-1 16,-36 0-16,36 0 16,-36 36-16,0 0 0,0 0 15,-35 36-15,35-36 16,0 36-16,1 0 16,-1-36-16,0 35 0,36 1 15,0 0-15,0 0 16,36-36-16,0 0 15,-1 0-15,1 0 16,0 0-16,0-36 0,-1 0 16,1 0-16,0 36 0,0-35 15,0-1-15,35-36 0,-35 37 16,-36-1-16,36 36 0,-36-36 16,0 0-16,0 72 31,0 0-16,0 0 1,0-1-16,0 1 0,35 0 16,-35 0-16,36-1 15,-36 1 1,36-36-16,0 0 16,0-36-16,-1-35 15,-35 35-15</inkml:trace>
  <inkml:trace contextRef="#ctx0" brushRef="#br0" timeOffset="69793.09">22216 2871 0,'-35'0'0,"35"-36"15,-36 36-15,0 0 16,72 36 31</inkml:trace>
  <inkml:trace contextRef="#ctx0" brushRef="#br0" timeOffset="70336.78">22503 3265 0,'35'0'31,"-35"-36"-31,36 0 15,-36 0-15,36 1 16,-36-1-16,36 0 0,-36 0 16,0 0-16,35 1 0,-35-1 0,36-36 15,-36 37-15,0-1 0,0 0 16,36 0-16,-36 0 0,0 1 16,0-1-16,0 0 15,-36 72 1,36 0-1,0-1-15,-36 37 16,36 0-16,0-37 16,0 1-16,0 36 0,0-37 15,0 1-15,0 72 0,0-73 16,0 37-16,36-36 0,-36-1 16,36 37-16,0-72 0,-1 0 15,1 0 1,0 0-16,0-36 0,0 36 15,-36-36-15,35 1 0,1-1 16,0 0-16,-36 0 0,36 1 16,-36-1-16,0 0 0,35 36 15,-70 36 17,35 0-17,0-1-15,0 1 16,0 0-16,35 0 15,1-36 1,0 0-16,-36-36 16</inkml:trace>
  <inkml:trace contextRef="#ctx0" brushRef="#br0" timeOffset="70496.69">23146 2800 0,'0'-36'0,"-35"36"15,-1 0 1,36-36-16,-36 36 0,72 0 31,-36-36-31,36 36 16</inkml:trace>
  <inkml:trace contextRef="#ctx0" brushRef="#br0" timeOffset="71258.51">23468 2478 0,'0'-36'0,"36"36"16,0 0-1,0 0 1,-36 36 0,36-1-16,-36 1 15,0 0-15,0 0 16,0-1-16,0 37 0,-36 0 15,36-37-15,0 1 0,-36 0 16,36 0-16,-36 35 0,0-35 16,36 0-1,0-72-15,0 0 16,0 0 0,36 1-16,0-37 15,0 36-15,0 36 16,-1 0-16,1 0 15,0 0 1,-36 36-16,71 0 0,-35 0 16,-36-1-16,36-35 15,-36 36-15,36-36 0,-36 36 16,35-36-16,1 0 16,0-36-16,0 0 15,0 1 1,-36-1-16,0 0 0,35 36 15,-35-36-15,0 1 16,0-1-16,0 0 16,0 72 15,0 0-15,0-1-16,0 37 15,0-36-15,0 107 0,-35-72 0,-1 72 16,-179 537 15,179-608-15,1-37-16,-1 37 0,0-36 15,36 35-15,-71-35 0,71 0 0,-36-36 16,0 0-16,0-36 16,36 0-1,0 1-15,-36-1 0,36-36 16,0 1-16,0-1 0,0 36 15,36-35-15,-36 35 0,0-36 16,72-35-16,-72 71 0,36 1 0,-1-1 16,1-36-16,0 36 0,35-71 15,-35 71-15,36 1 16,71-144 0</inkml:trace>
  <inkml:trace contextRef="#ctx0" brushRef="#br0" timeOffset="71940.12">24577 2513 0,'-35'-35'31,"35"-1"1,0 0-32,35 36 15,-35-36-15,36 36 0,0-36 16,0 36-1,0 0 1,-1 0 0,1 0-16,-36 36 15,36 0-15,-36 0 16,0 35 0,0-35-16,0 0 15,0 0-15,0-1 0,-36 73 16,36-72-16,0-1 0,0 1 15,-36 0-15,36 35 0,0 1 0,0-36 16,0 0-16,0-1 0,0 1 16,0 36-1,0-37-15,0 1 16,0 0-16,0 0 0,0-1 16,0 1-16,0 0 0,0 0 15,0 0-15,0-1 0,0 1 16,-35 0-16,35 0 15,-36-36-15,36 35 0,-36 1 16,0 0 0,0-36-16,1 0 15,-1 36-15,0-36 0,0 0 16,1 0-16,-1 0 16,0 0-16,0 0 15,0 0-15,1 0 0,-1 0 16,0 0-16,36-36 31</inkml:trace>
  <inkml:trace contextRef="#ctx0" brushRef="#br0" timeOffset="67805.23">18281 3909 0,'0'-36'0,"36"0"15,0 72 16,-36 0-15,0-1-16,0 1 16,0 0-16,0 35 0,0 1 0,0-36 15,0 0-15,-36 35 16,0 36-16,36-71 16,0 0-16,-36-36 0,36 36 15,-35-36 1,35-36-16,0 0 15,0 0-15,0 1 16,0-1-16,0 0 0,0 0 16,0-35-16,35 35 0,-35-36 15,0 37-15,0-1 0,0 0 16,36-35-16,-36-1 0,36 36 0,-36 0 16,36 1-16,-36-1 0,71-36 15,-35 37-15,0-1 16,0 0-16,-36 0 0,35 36 15,37-36-15,-72 1 0,36 35 16,-1 0-16,-35 35 0,0 1 16,0 0-16,0 0 0,-35-36 15,35 71-15,-36-35 0,-36 36 16,72-37-16,-35 1 0,-1 0 16,0-36-16,36 36 0,-36 0 15,0-36-15,36-108 47,0 72-47,36 36 0,0-71 16,0 71-16,-36-36 15,36 36-15,-1 0 0,1 0 16,-36 36 0,36 0-16,-36-1 15,0 1-15,36 0 16,-36 0-1,35-36-15,1 0 16,0-36-16,0 0 16,-1 36-16,-35-36 15,36 1-15,0-1 0,-36 0 16,36 36-16,0-143 16,-36 71-1,0 37 1,0 70-1,-36 1 1,36 0-16,0 0 16,0 0-16,36-1 15,-36 1-15,35 0 0,1-36 16,0 0-16,0 36 16,-1-36-1,1 0 1,-36 35-1,0 1 1,36-36 0,0 0 15,0 0-31,-36-36 16,35 1-16,1-1 15,0 0-15,-36 0 16,36 36-16,-36-35 15,35 35 1,-35 35 15,0 1-31,0 0 16,36 0-16,-36-1 0,0 1 16,36-36-1,-36 36-15,36-36 16,0-36-1,-1 36-15,-35-36 0,36 1 16,-36-1-16,36 0 16,-36 0-16,0 1 15,0-1-15,0 0 16,-36 0-16,0 36 0,1 0 16,-1 0-16,-36 0 15,72 36-15,-36-36 0,36 36 16,-35-36-16,35 36 0,-36-36 15,36 35-15</inkml:trace>
  <inkml:trace contextRef="#ctx0" brushRef="#br0" timeOffset="121701.12">11341 5483 0,'36'-36'47,"-36"0"-47,-36 36 78,36 36-78,-36 0 16,36-1 0,-36 1-16,36 0 15,0 0 1,0 0-16,0-1 0,36-35 16,-36 36-16,36-36 0,0 36 15,-1-36-15,1 0 16,0 36-1,0-36 1,-36 35-16,0 1 16,-36 0-1,0 0-15,0-1 16,1 1-16,-1 0 16,0-36-16,36 36 15,-36-36-15,0 0 16,72 0 15</inkml:trace>
  <inkml:trace contextRef="#ctx0" brushRef="#br0" timeOffset="121888.16">11591 5840 0,'36'0'16,"0"0"0,-36 36-16,0 0 15,0 0-15,0-1 0,0 1 16,36 0-16,-36 0 16,0 35-16</inkml:trace>
  <inkml:trace contextRef="#ctx0" brushRef="#br0" timeOffset="122796.64">13738 5125 0,'0'-36'16,"0"0"15,-36 36-15,36 36-1,-36-36 1,36 36-16,-36 0 0,36-1 16,0 1-16,0 0 15,0 0-15,0 0 16,0-1-16,36-35 16,0 0-16,0 36 15,-1-36-15,1 0 16,0 36-16,0-36 0,-36 36 15,0-1 1,0 1 0,-36-36-16,0 36 0,36 0 15,-36-36-15,1 36 0,35-1 16,-36-35-16,36 36 16,-36-36-16,36-36 31</inkml:trace>
  <inkml:trace contextRef="#ctx0" brushRef="#br0" timeOffset="123068.48">14060 5554 0,'35'-36'0,"37"1"15,-36 35 1,-36-36-16,36 36 0,-1-36 15,1 36-15,-36 36 16,36 0-16,-36-1 16,-36 1-16,36 0 15,-36 0-15,36 71 0,-35-71 0,-1 0 16,36-1-16,0 1 16,36-36-1,-1-36 1,1 36-16,0-71 15,0 35-15,35 36 0,-35-36 0,0 1 16</inkml:trace>
  <inkml:trace contextRef="#ctx0" brushRef="#br0" timeOffset="124023.93">16707 4624 0,'0'-36'15,"-36"36"32,0 36-31,36 0-1,-35-36-15,35 36 0,-36-1 16,36 1-16,0 0 16,-36 0-16,36-1 0,36 1 15,0-36 1,-36 36-16,35-36 0,1 0 16,0 0-16,0 0 15,0 0-15,-1 0 16,-35 36-16,36-36 15,-36 36 1,-36-36-16,36 35 16,-35 1-16,-1-36 0,0 36 0,0 0 15,0-36-15,36 35 16,-35-35-16</inkml:trace>
  <inkml:trace contextRef="#ctx0" brushRef="#br0" timeOffset="124468.68">17029 5018 0,'36'-36'0,"178"-36"63,-214 108-48,0 0 1,0 0 0,-35-36-16,35 35 15,0 1 1,35-36-16,1 0 15,0 0-15,0 0 16,0 0-16,-1 0 16,-35 36-16,0 0 15,-35-36-15,35 35 16,-36 1-16,0 0 0,0 0 16,0 0-16,1-1 0,-1-35 15,36 36-15,0-72 47,36 36-47,-36-35 0,35 35 16</inkml:trace>
  <inkml:trace contextRef="#ctx0" brushRef="#br1">12164 6377 0,'0'-36'16,"0"0"62,0 1 0,0 70 16,0 1-78,0 0-16,0 0 15,0 0-15,0-1 16,0 1-16,0 0 15,0 0-15,0-1 0,0 1 16,35 0 0,-35 0-16,0 0 15,36-36-15,-36 35 16,36-35-16,0 0 31,-36-35 16</inkml:trace>
  <inkml:trace contextRef="#ctx0" brushRef="#br1">12271 6341 0,'36'0'15,"0"0"1,-1 0 0,1 0-1,-36 36 1,0 0 0,0 0-16,0-1 15,0 1 1,0 0-1,36-36 1,0-36 0,-36 0-16,35 36 0,1-35 15,0-1 1,0 36-16,-36-36 0</inkml:trace>
  <inkml:trace contextRef="#ctx0" brushRef="#br1">12521 6091 0,'72'-36'47,"-36"36"-31,-1 0-16,-35 36 0,36-36 0,0 36 15,0-36-15,0 0 16,-36 35-16,35-35 0,-35 36 0,36 36 16,-36-37-1,0 1-15,0 0 16,-36 0-16,36 0 0,0-1 15,-35 1-15,35 0 0,-36 0 16,36-1-16,0 1 0,-36-36 0</inkml:trace>
  <inkml:trace contextRef="#ctx0" brushRef="#br0" timeOffset="95248.56">11448 6806 0,'0'-35'0,"0"-1"15,36 0-15,0-36 31,107 1 1,-143 107-32,36-1 15,-36 1-15,35 0 0,-35 0 16,0 0-16,0-1 0,0 1 16,0 36-16,0-37 0,0 1 15,-35 0-15,35 0 0,-36-1 16,36 1-16,-36-36 0,36 36 15,-36-36-15,36 36 0,0-72 32,0 0-17,36 0 1</inkml:trace>
  <inkml:trace contextRef="#ctx0" brushRef="#br0" timeOffset="94867.34">11520 6842 0,'0'-36'15,"0"1"1,0 70 62,35-35-78,-35 72 0,0-36 16,0-1-16,36 1 0,-36 0 0,0 0 15,0 71-15,36-71 0,-36 0 16,0 35-16,0-35 0,0 0 15,0 35-15,0-35 0,0 0 16,0 0 0,36-36-16,-36-36 15</inkml:trace>
  <inkml:trace contextRef="#ctx0" brushRef="#br0" timeOffset="95626.35">12056 7414 0,'0'-35'0,"0"70"63,0 1-48,36-36-15,-36 36 16,0 0-16,0 0 0,0-1 0,0 1 16,0 0-1,0 0-15,0-1 16,36-35-16</inkml:trace>
  <inkml:trace contextRef="#ctx0" brushRef="#br0" timeOffset="95844.22">12271 7307 0,'36'0'32,"-36"36"-17,0 0-15,0-1 16,36 1-16,-36 0 15,0 0-15,0 0 0,0-1 16,0 1-16,0 36 0,35-72 16</inkml:trace>
  <inkml:trace contextRef="#ctx0" brushRef="#br0" timeOffset="97080.52">14167 6449 0,'0'-36'47,"0"0"-16,0 0 0,36 72 1,-36 0-32,0 0 15,0-1-15,36 37 0,-36-36 16,0-1-16,0 1 0,0 0 15,35 0-15,-35 35 0,0-35 16,0 0-16,0 0 0,0-1 16,-35-35 31,35-35-47,0-1 15,0 0-15,-36 0 0,36 1 16,0-1-16,0 0 0,-36-36 15,36 1-15,0 35 0,0 0 16,0 1-16,0-37 0,0 0 16,0 37-16,0-1 0,36 0 15,-36 0-15,36-35 16,107 35 31,-108 72-47,-35 0 15,0-1-15,0 37 16,0-36-16,-35-1 16,35 1-16,0 0 0,-36 0 0,0 0 15,36-1-15,-36 1 0,36 0 16,-35-36-16,35 36 0,-36-36 16,72 0 30</inkml:trace>
  <inkml:trace contextRef="#ctx0" brushRef="#br0" timeOffset="97337.37">14561 6878 0,'0'-36'16,"35"36"-16,-35 36 47,36 0-32,-36-1-15,0 1 16,0 0-16,36-36 0,-36 71 0,0-35 15,0 0-15,0 0 0,0 0 16,36-36-16,-36 35 16</inkml:trace>
  <inkml:trace contextRef="#ctx0" brushRef="#br0" timeOffset="97640.19">14847 6878 0,'0'-36'0,"36"36"16,-1 0-1,1 0 1,0 36 0,-36 0-16,0-1 15,0 1-15,0 0 0,0 0 16,0-1-16,-36 1 0,36 0 15,36-36 17,-36-36-32,36 0 0,35 1 15,-35-1-15,0 36 0,-1-36 16,1 36-16,0-36 0,36 1 0,-37 35 16,1 0-16</inkml:trace>
  <inkml:trace contextRef="#ctx0" brushRef="#br1">15026 5876 0,'0'-36'0,"0"72"78,-36 0-63,36 0-15,-36-1 0,36 1 16,0 0 15,-36 107-31,72-107 0,0 0 16,-36-1-16,36-35 0,-1 0 16,1 0-16,0 0 31,35 0-31,-35 0 0</inkml:trace>
  <inkml:trace contextRef="#ctx0" brushRef="#br1">15276 6127 0,'0'-36'15,"36"36"1,-36-36 0,36 36-1,-36 36-15,35 0 16,-35-1 0,0 1-16,0 0 15,0 0 1,36-72 15,0 36-31,-36-36 16,36 0-16</inkml:trace>
  <inkml:trace contextRef="#ctx0" brushRef="#br1">15598 5626 0,'0'-36'16,"36"36"-16,-36-36 15,36 36-15,-1 0 31,1 36-31,-36 0 16,36 0-16,-36-1 0,0 1 16,36 36-16,-36-37 0,0 1 15,0 0-15,0 0 0,0 35 16,0-35-16,-36 36 0,36-37 16,0 1-16,-36 0 15,36 0-15</inkml:trace>
  <inkml:trace contextRef="#ctx0" brushRef="#br0" timeOffset="98736.57">16922 6091 0,'0'-36'0,"35"108"78,-35-37-62,0 1-16,0 0 0,0 0 15,0-1-15,0 37 0,0-36 0,0 0 16,0-1-16,0 1 0,0 0 16,0 0-16,0-1 15,0-70 16,-35-1-31,35 0 16,0 0-16,0 1 16,0-37-16,0 36 0,0 0 15,0-35-15,0 35 16,0-35-16,0 35 0,0 0 16,0 0-16,0 0 0,0-35 15,35-1-15,-35 37 0,36-1 0,-36 0 16,36 0-16,0 1 0,-36-1 15,36 36-15,-36-36 16,35 36-16,1 0 16,0 0-16,-36 36 0,36 0 15,-36-1-15,0 1 0,0 0 16,0 0-16,0 35 0,-36-35 16,0 35-16,36-35 0,-36 0 15,36 0-15,-35 0 0,-1-1 16,0 1-16,0 0 15,0-36-15,36 36 0,-35-36 16,35-36 0,35 0-1</inkml:trace>
  <inkml:trace contextRef="#ctx0" brushRef="#br0" timeOffset="99101.36">17601 6484 0,'0'-35'16,"36"35"15,-36 35-15,36 1-16,-36 0 15,0 0-15,0 35 16,-36 108 15,36-107 0</inkml:trace>
  <inkml:trace contextRef="#ctx0" brushRef="#br0" timeOffset="99552.1">17888 6413 0,'0'-36'16,"35"36"-16,1-36 15,0 36 1,-36-36-16,36 36 0,-1 0 15,1 0-15,0 0 0,0 0 16,0 0-16,-36 36 16,0 0-16,0 0 15,-36 0-15,0-1 0,36 1 16,-36 0-16,36 0 0,-36-36 16,36 35-16,-35 1 15,70-36 1,1 0-1,0 0 1,-36 36-16,36-36 16,-36 36-16,0 0 15,-36-1-15,36 1 0,-36 0 16,0 0-16,1-1 0,-1 1 0,0 0 16,0 0-16,1-36 0,-1 35 15,0-35-15,0 0 16,0-35-16</inkml:trace>
  <inkml:trace contextRef="#ctx0" brushRef="#br1">18388 5340 0,'-35'0'157,"35"35"-142,-36 1 1,36 0-16,0 0 16,0-1-16,0 1 15,0 36-15,0-36 0,0-1 16,0 1-16,0 0 0,36 35 15,-36-35-15,35 0 16,1 0-16,-36-1 0,36-35 16,0 36-16,0-36 15,-1 0-15,1-36 16</inkml:trace>
  <inkml:trace contextRef="#ctx0" brushRef="#br1">18639 5590 0,'0'-36'16,"36"36"-16,-36-36 15,35 36 1,1 0-1,-36 36-15,0 0 16,36-36-16,-36 36 0,0 0 16,0-1-16,0 37 15,0-36-15,0-1 16,0 1-16,36-36 31,-1-36-15,1 1-16,-36-1 0,36 0 15,0 0-15,0 1 0,35-37 16</inkml:trace>
  <inkml:trace contextRef="#ctx0" brushRef="#br1">19068 5268 0,'0'-36'16,"36"36"0,0 0-1,-1 0 1,1 0-16,0 0 16,0 36-16,0-36 15,-36 36-15,35 35 16,-35-35-16,0 0 0,0 0 15,0-1-15,0 1 0,-71 72 16,71-73-16,-36 37 0,0-1 16</inkml:trace>
  <inkml:trace contextRef="#ctx0" brushRef="#br1">12736 8237 0,'0'-35'15,"-36"35"1,36 35 46,0 1-62,0 0 0,0 0 16,0-1-16,0 1 0,36 0 16,-36 0-16,0-1 0,36 1 15,-36 36-15,36-36 16,-36-1-16,35 1 16,1-36-16,0 36 0,0-36 15,-1 0-15</inkml:trace>
  <inkml:trace contextRef="#ctx0" brushRef="#br1">13022 8416 0,'36'0'0,"-36"-36"16,36 36-16,0 0 15,-36 36 1,35-36-16,-35 36 16,0 0-16,0-1 15,0 1 1,0 0-16,0 0 15,36-36 17,0 0-17,-36-36-15,36 0 0,-1 36 16,1-36-16,0 1 16</inkml:trace>
  <inkml:trace contextRef="#ctx0" brushRef="#br1">13344 8094 0,'429'0'79,"-393"72"-64,-36-1-15,0 1 16,0 35-16,-36-35 0,36-37 15,-35 37-15,35-36 0,-36 35 16</inkml:trace>
  <inkml:trace contextRef="#ctx0" brushRef="#br0" timeOffset="102680.31">11699 8810 0,'-36'-36'15,"36"0"1,36 36 0,-1-36-16,1 1 15,0-1-15,35 0 16,-35 36 0,0 0-16,0 36 15,0 0-15,-36-1 16,0 37-1,0-36-15,0-1 16,-36 1-16,36 0 16,0 0-16,-36 0 0,0-1 0,36 1 15,-36-36-15,36 36 0,-35 0 16,-1-36 0,72 0 15,-1 0-31,1 0 15</inkml:trace>
  <inkml:trace contextRef="#ctx0" brushRef="#br1">15705 7701 0,'0'-36'0,"0"72"78,0-1-62,0 1-16,0 0 16,0 0-16,0 0 15,0 35-15,0-35 16,36 0-16,-36-1 0,0 1 0,36 0 15,-36 0-15,36 0 0,-36-1 16,35-35-16,-35 36 16,36-36-16,0 0 15,0 0-15</inkml:trace>
  <inkml:trace contextRef="#ctx0" brushRef="#br1">15920 7880 0,'36'0'0,"0"-36"15,-1 36 1,1 0-1,0 36 1,-36-1 0,0 1-1,0 0 1,36-72 15,-1 0-31,1 1 16,0 35-16,0-36 0,-1 0 15,37-36-15</inkml:trace>
  <inkml:trace contextRef="#ctx0" brushRef="#br1">16278 7414 0,'0'-35'15,"35"35"1,-35-36 0,36 36-16,0 0 15,0 0-15,0 0 16,-1 0-16,1 36 0,0-36 15,0 35-15,-1 1 0,1 0 16,-36 0-16,36 35 16,-36-35-16,0 36 0,0-37 15,0 37-15,0 0 0,-36 35 16,0-36-16,36-35 0,-35 36 0,35-36 16,0-1-16,-36-35 0,36 72 15,-36-72-15</inkml:trace>
  <inkml:trace contextRef="#ctx0" brushRef="#br1">18818 7236 0,'-36'35'78,"36"1"-78,0 0 16,0 0-16,-36-36 0,36 35 16,0 37-16,0-36 15,36 0-15,-36-1 0,36 1 16,-1 0-16,-35 0 0,36-36 15,-36 35-15,36-35 0,0 36 16,0-36-16</inkml:trace>
  <inkml:trace contextRef="#ctx0" brushRef="#br1">19068 7486 0,'0'-36'16,"36"36"-16,-36-36 15,36 36-15,-36-35 0,35 35 16,-35 35 0,0 1-1,0 0-15,0 0 16,0 0-1,0-1-15,36-35 16,0 0 0,0 0-16,0-35 0,-1 35 0,1-36 15,0 0-15,0 0 0</inkml:trace>
  <inkml:trace contextRef="#ctx0" brushRef="#br1">19462 7092 0,'0'-35'16,"35"-1"-16,1 36 16,-36-36-16,36 36 15,0 0-15,0 36 16,-1-36-16,1 36 0,0-1 15,0 37-15,-36-36 16,0 0-16,0 35 0,0-35 16,0 35-16,-36 73 0,36-73 0,-36 1 15,0-1-15</inkml:trace>
  <inkml:trace contextRef="#ctx0" brushRef="#br0" timeOffset="102300.53">11806 8774 0,'0'36'31,"0"-1"-15,36 1-16,-36 0 15,0 0-15,0 0 16,0 71-16,0-71 0,0 71 16,0-35-1,0-37-15,0 37 16,0-36-16,0-1 16,0-70 30</inkml:trace>
  <inkml:trace contextRef="#ctx0" brushRef="#br0" timeOffset="103263.98">12235 9489 0,'-36'0'31,"36"-35"-31,0-1 47,0 0 47,36 36-79,0 0 1,0 0 0,0 0-16,-36 36 15,35 0-15,-35-1 16,0 1-16,0 0 0,0 0 16,0-1-16,-35 37 0,35-36 15,0 0-15,-36-1 16,36 1-16,36-72 31,-1 1-15,1-37-16,0 72 15,-36-36-15,36 36 16,-36-36-16,35 36 0,1-35 0,0 35 16,0 0-16</inkml:trace>
  <inkml:trace contextRef="#ctx0" brushRef="#br0" timeOffset="103487.85">12772 9418 0,'0'-36'16,"0"0"-16,0 1 16,36 35-1,-1 35 1,1 1-1,-36 0-15,0 0 0,36-1 16,-36 1-16,0 36 0,0-37 16,0 1-16,0 0 0,36 0 15,-36 0-15,0-1 0</inkml:trace>
  <inkml:trace contextRef="#ctx0" brushRef="#br0" timeOffset="104476.28">14632 8667 0,'0'-36'15,"36"36"32,-36 36 78,0-1-125,36 73 31,-1 142 1,-35-178-32,0 35 15,0-71-15,0 0 16,0-1-16,-35-70 31,35-1-31,0 0 16,0 0-16,0 0 15,-36-35-15,36 35 0,0 0 16,0 1-16,0-1 0,0 0 16,0-36-16,0 37 0,0-1 15,0 0-15,0 0 0,36 1 16,-1-37-16,-35 36 0,0 0 16,36 1-16,0-1 0,0 0 15,0 0-15,-36 1 0,35 35 16,1-36-16,0 36 15,0 0-15,-1 36 16,-35-1-16,0 1 0,0 0 16,0 0-16,-35-1 0,35 37 15,-36 0-15,0-37 0,36 1 16,-36 0-16,36 0 0,-35-1 16,-1 1-16,0-36 15,36 36-15,-36-36 16,0 0-16,1 0 15,35-36 1,35 36 0,1-36-16,0 36 15,0 0-15</inkml:trace>
  <inkml:trace contextRef="#ctx0" brushRef="#br0" timeOffset="104832.08">15276 9096 0,'-36'0'31,"0"0"-15,72 0 15,-36-36-31,36 36 15,0 0 1,-36 36-16,0 0 16,36-36-16,-36 35 0,0 1 15,0 0-15,-36 36 16,36-37-16,-36 1 16,72-36-1,-36-36 1,36 36-16,-36-35 0,71-1 0,-71 0 15,36 0-15,0 0 0,-1 36 16,1-35-16,0-1 0,0 0 16</inkml:trace>
  <inkml:trace contextRef="#ctx0" brushRef="#br0" timeOffset="105113.92">15670 8989 0,'0'-36'31,"35"36"-31,1 0 16,0 0-1,-36 36-15,36-1 16,-36 1-16,0 36 16,0-37-16,0 1 0,0 0 15,0 0-15,-36 0 0,36-1 16,0 1-16,0-72 15,71 1-15,-35 35 16,0-36-16,0 0 16,0 0-16,-1 0 0,73-35 15,-73 71-15,1-36 0,0 0 16</inkml:trace>
  <inkml:trace contextRef="#ctx0" brushRef="#br0" timeOffset="106058.38">17530 8380 0,'0'-35'62,"0"-1"16,0 72-62,36-36-16,-36 35 16,0 1-1,0 0-15,0 0 0,0-1 16,0 1-16,0 0 15,0 36-15,0-37 16,0 1-16,0 0 16,0-72 31,0 0-32,-36 1-15,36-1 16,0 0-16,-36-36 0,36 37 15,0-1-15,0 0 0,0 0 16,0-35-16,0-1 0,0 37 16,0-1-16,0-36 0,36 36 15,0-35-15,-36 35 0,35 0 0,-35 1 16,36-1-16,0 0 0,0 0 16,-1 36-1,1 72 1,-36-36-16,0-1 15,0 1-15,-36 71 0,36-71 0,0 0 16,-35 0-16,-1 35 0,36-35 16,-72 36-16,72-37 0,-35 1 15,-1 0-15,0-36 16,0 36-16,1-36 16,70-36-1,1 0 16</inkml:trace>
  <inkml:trace contextRef="#ctx0" brushRef="#br0" timeOffset="106413.18">17816 8559 0,'36'0'47,"0"0"-31,-1 0 0,-35-36-16,36 36 0,-36 36 15,36-36 1,-36 36-16,0 0 0,0 0 15,-36-1-15,36 1 0,0 0 16,-36 0-16,36-1 0,0 1 16,-35-36-16,35 36 15,178-215 32,-142 179-47,-36-36 0,36 1 16,0-1-16</inkml:trace>
  <inkml:trace contextRef="#ctx0" brushRef="#br0" timeOffset="107120.77">18353 8452 0,'143'-143'62,"-107"107"-46,-1 36-16,1 36 15,-36 0-15,0-1 16,0 1-16,-36 36 16,36-37-16,0 1 15,0 0 1,0 0-16,36-36 31,-36-36-31,36 36 16,-72 0 15,36 36-31,-36 0 0,36-1 16,-35-35-16,35 36 15,0 0-15,-36-36 16,36 36-1,36-36 79,-36-36-94,35 36 16,-35-36-16,36 36 15,0-36-15,0 36 16,-1 0-16,1 0 16,-36 36-1,0 0 1,-36 35 0,1-35-16,35 0 0,-36 0 15,0 0-15,0 35 0,1-35 16,-1-36-16,0 36 0,0-36 15,36 35-15,-71-35 0,35 36 16,0-36-16,0 0 16,36-36-16,-35 36 15,35-35-15,0-1 16</inkml:trace>
  <inkml:trace contextRef="#ctx0" brushRef="#br0" timeOffset="108825.25">12021 10885 0,'35'-36'16,"108"-143"31,-107 179-31,0 0-16,-36 36 15,36 0-15,-36-1 16,0 1-16,0 36 0,0-37 15,0 1-15,0 0 0,0 0 16,0-1-16,0 73 0,0-72 16,-36-1-16,36 1 0,-36 0 15,36 0-15,-36-36 16,36 35-16,-35-35 0,-1 0 16,36-35-1,-36 35 1,36-36-16,0 0 15,36 36-15,0 0 16</inkml:trace>
  <inkml:trace contextRef="#ctx0" brushRef="#br0" timeOffset="108417.35">12128 10885 0,'-36'0'16,"36"35"140,36 1-140,-36 0-16,0 0 15,0-1-15,0 1 0,36 0 16,-36 71-16,0-35 0,0-36 0,0 35 15,0 1-15,0-36 0,0 71 16,0-71-16,0-1 0,0 1 16,0 0-16,0-179 47</inkml:trace>
  <inkml:trace contextRef="#ctx0" brushRef="#br0" timeOffset="110359.37">12664 11457 0,'0'-36'16,"0"0"15,36 36 47,-36-35-47,36 35-31,0 0 32,-36 35-17,36-35-15,-1 36 16,-35 0-1,36-36-15,-36 72 0,0-37 16,-36 1-16,36 0 16,-35 0-16,35 35 15,-36-71-15,36 36 0,0 0 0,-36 0 16,72-72 15,0 36-15,-1 0-1,1 36 1,-36-1 0,0 1-16,0 0 15,0 0-15,0-1 16,-36-35-16,1 72 0,35-36 16,-36-36-16,36 35 0,-36-35 15,0 36-15,0-36 16,1 0-1,35-36-15,0 1 0,0-1 16,0 0 0,0 0-16,35 1 0,1-1 15</inkml:trace>
  <inkml:trace contextRef="#ctx0" brushRef="#br0" timeOffset="110588.24">13165 11421 0,'36'-36'15,"-36"1"-15,36 35 16,-36 35 0,36 37-1,-36-36-15,0 0 0,0-1 16,35 1-16,-35 0 0,0 35 15,0-35-15,0 0 16,36 0-16,-36 0 0,0-1 0</inkml:trace>
  <inkml:trace contextRef="#ctx0" brushRef="#br1">13058 10348 0,'36'-36'93,"35"430"-30,-71-358-48,36-36 1,-36 35-16,36-35 0,0 0 16,-1 0-16</inkml:trace>
  <inkml:trace contextRef="#ctx0" brushRef="#br1">13452 10384 0,'35'0'15,"1"36"1,-36-1-1,0 1-15,0 0 16,0 0-16,0-1 16,0 1-16,0 0 0,0 0 15,0-72 17,36 0-32,0 36 15,-1-36-15,-35 1 0,36-1 16,-36 0-16,36 0 0</inkml:trace>
  <inkml:trace contextRef="#ctx0" brushRef="#br1">13666 10276 0,'0'-35'0,"0"-1"15,36 36 1,-36-36-16,36 36 16,-1 0-16,1-36 15,0 36-15,0 36 0,0 0 16,-1 0-16,-35-1 16,0 1-16,36 36 0,-36-36 15,0 35-15,0 36 0,0-71 16,-36 36-16,36-36 0,0 35 15,-35-35-15,35 0 0,0 35 16,-36-35-16</inkml:trace>
  <inkml:trace contextRef="#ctx0" brushRef="#br1">16528 9811 0,'0'-35'16,"0"-1"172,0 72-142,0 35-30,0-35 0,0 0-16,0-1 0,0 1 15,0 0-15,0 0 0,0 0 0,0-1 16,0 1-16,0 0 0,36 0 16,0-1-16,-36 1 15,35-36-15,-35 36 16,36-36-16,0 0 15,-36-36-15</inkml:trace>
  <inkml:trace contextRef="#ctx0" brushRef="#br1">16707 9883 0,'36'0'0,"0"0"16,-1 0-1,-35 36 1,0-1-16,0 1 16,0 0-16,0 0 0,0 0 15,0-1-15,0 1 16,0 0-16,0 0 15,36-36 17,-36-36-32,36 0 15,0 0-15,-36 1 0</inkml:trace>
  <inkml:trace contextRef="#ctx0" brushRef="#br1">16850 9740 0,'0'-36'0,"36"36"0,0 0 16,-1-36-1,1 36 1,0 0-16,0 0 15,0 0-15,-1 0 0,-35 36 16,36-36-16,-36 36 0,36 0 0,-36-1 16,36 1-16,-36 0 0,0 35 15,0-35-15,0 0 16,0 0-16,0 0 0,-36 35 16,0 1-16,36-37 0,0 1 15,0 0-15</inkml:trace>
  <inkml:trace contextRef="#ctx0" brushRef="#br1">19390 8881 0,'0'-36'62,"0"72"-15,-36 0-31,36 0-16,0 0 15,0 35-15,0-35 0,0 0 16,0-1-16,0 1 16,0 36-16,0-1 15,36-35-15,-36 0 0,0 0 16,36-1-16,0 1 16,-1 0-16,1-36 15,0 0 1,0-36-1</inkml:trace>
  <inkml:trace contextRef="#ctx0" brushRef="#br1">19569 9203 0,'36'0'16,"0"-36"-1,-1 1 1,1 35 0,0 35-1,-36 1 1,0 0-16,0 0 15,-36 0-15,36-1 16,0 1-16,0 0 16,36-36-1,-36-36-15,36 36 0,-36-36 16,71-35-16,-35 35 16,0 0-16</inkml:trace>
  <inkml:trace contextRef="#ctx0" brushRef="#br1">19855 8667 0,'36'0'47,"0"0"-47,0 35 16,35 1-1,-35 0-15,0-36 16,-1 36-16,-35-1 0,36 1 16,-36 0-16,36 0 0,-36 0 15,0 71-15,0-71 0,0-1 0,0 37 16,0-36-16,0 35 0,-36-35 15,0 71-15,1-35 16,-1-36-16,0-1 0,0 37 0,1-36 16</inkml:trace>
  <inkml:trace contextRef="#ctx0" brushRef="#br0" timeOffset="133216.43">4365 13603 0,'0'-35'110,"0"70"-63,36-35-47,-36 36 0,0 0 15,0 0-15,0 0 0,0-1 16,35 73-16,-35-1 15,0-71-15,0 71 0,36-71 0,-36 0 16,0-1-16,0 1 0,0 0 16</inkml:trace>
  <inkml:trace contextRef="#ctx0" brushRef="#br0" timeOffset="134380.76">4401 14069 0,'0'-36'16,"35"36"0,-35-36-16,36 36 15,0-36-15,0 36 16,-1 0-16,1 0 0,0 0 0,-36-36 15,36 36-15,0 0 16,-1 0-16,1-35 16,0 35-16,-36-36 15,0 0 1,0 0-16,0 1 16,0-1-16,0-36 15,0 36-15,-36 36 16,36-35-16,0-1 15,0 0 1,0 72 0,0 0-1,36 35-15,-36-35 16,36 71-16,-36 1 16,35-73-16,-35 73 0,36-1 15,179 144 48,-179-251-63,-1-36 0,37-36 15,-1 1 1,-71 35-16,36 36 0,-36-36 0,0 0 16,36 1-16,-36-1 15,0 0-15,0 0 16,-36 0-1,0 1-15,1 35 32,35 35-32,0 1 15,-36 0-15,36 36 16,0-1-16,0-35 16,36 35-16,-36-35 15,35 0-15,1 0 16,0 0-16,0-36 0,0 0 15,-1 0-15,1 0 0,-36-36 16,36 36-16,0-36 0,-36 0 16,35 0-16,1-35 15,0-1-15,-36 37 16,0-1-16,0 0 16,-36 0-16,36 0 15,0 1 1,36 35-1,0 0-15,0 0 16,35 35-16,-35 1 16,-36 0-16,36 0 15,-1 0-15,-35-1 0,36-35 16,-36 36-16,36 0 0,-36 0 16,36-1-16,-1 1 15,1-36-15,72-143 47,-73 107-47,-35 1 0,0-1 0,36 36 16,-36-36-16,0 0 0,0 0 15,0 1-15,0-37 16,0 1-16,-36 71 16,36-36-1,0 72 1,0-1-16,-35-35 0,35 36 15,0 0-15,0 0 0,0-1 16,0 1-16,35 36 0,1-1 16,0-35-16,35 0 15,-35-36-15,36-36 16,-36 36-16,-1-36 0,1 36 16</inkml:trace>
  <inkml:trace contextRef="#ctx0" brushRef="#br0" timeOffset="136928.3">10697 13639 0,'36'0'15,"-1"0"-15,73-286 47,-108 179-31,36-358 46,-36 500-62,0 1 16,0 0-16,0 0 15,35 0-15,-35 71 0,0-71 16,36 35-16,-36-35 0,0 36 0,36-37 16,-36 37-16,36-1 15,-36-35-15,35 0 0,-35 0 16,36-36-16,-36 35 0,36-35 16,0 0-16,-1 0 0,1-35 15,0-1-15,0 0 16,-36 0-16,0 1 15,36-1-15,-36 72 47,0-1-31,35-35-16,-35 36 0,36-36 16,-36 36-16,36-36 15,-36 36 1,36-36-16</inkml:trace>
  <inkml:trace contextRef="#ctx0" brushRef="#br0" timeOffset="137088.21">11126 13425 0,'-36'0'0,"1"0"15,-1 0 1,72 0-1,-1-36 1,1 36-16,0-36 16,0 0-16,-1 36 0</inkml:trace>
  <inkml:trace contextRef="#ctx0" brushRef="#br0" timeOffset="137234.13">11484 13174 0,'0'-36'31,"-36"36"-31,36-35 16,36-37 15</inkml:trace>
  <inkml:trace contextRef="#ctx0" brushRef="#br0" timeOffset="138012.68">11949 13460 0,'0'36'62,"0"36"-46,36-37-16,-36 1 15,36 0-15,-36 0 0,35-36 16,-35 36-16,0-1 0,36-35 16,-36 36-16,36-36 0,0 0 15,-36-36 1,35 1-16,-35-1 15,0 0-15,0 0 0,0 0 16,0 1-16,0-1 0,0-36 16,-35 37-16,35-1 15,-36 0-15,0 36 16,0 0 0,1 0-16,35 36 15,-36 0-15,36-1 16,0 1-16,0 0 15,0 0-15,0-1 16,36 1-16,-1-36 16,1 0-16,0-36 15,0 36-15,-36-35 16,71-1-16,-35 0 0,0 0 16,0 36-16,-36-35 15,35 35-15,1-36 0,0 36 31,-36 36-31,0-1 16,0 1-16,36-36 0,-36 36 16,0 0-16,35-36 0,-35 35 15,36-35-15,0 0 16,0 0 15,-36-35-31,35-1 16,1 0-16,-36 0 0,36 36 15,0 0 1,0 0 0,-36 36-16,35-36 15,1 36-15,-36 0 16,36-36-16,-36 35 0,36-35 16</inkml:trace>
  <inkml:trace contextRef="#ctx0" brushRef="#br0" timeOffset="134964.43">7584 13532 0,'-35'0'15,"-1"0"-15,0 0 16,0 36 0,1-36-1,35-36-15,35 0 16,1 0-1,-36 1-15,36-1 0,0 36 16,-36-36-16,35 36 0,1-36 16,36 36-16</inkml:trace>
  <inkml:trace contextRef="#ctx0" brushRef="#br0" timeOffset="134780.53">7477 13818 0,'0'-36'15,"0"1"-15,0-1 16,0-36-16,0 36 0,0 1 15,0-1-15,0 0 0,0-35 16,0 35-16,0-71 16,0 35-16,0 36 0,0-35 15,0 35 1,0 72 0,0-1-1,0 1-15,0 0 0,0 0 0,0 0 16,36 35-16,-36 36 15,36 1-15,-36-37 0,0 37 16,35-37-16,-35-35 16,36 35-16,0-35 0,0-36 15,-36 36-15,36-36 16,35-36 0,-35-35-16,-36 35 0,36-36 15,-36 1-15</inkml:trace>
  <inkml:trace contextRef="#ctx0" brushRef="#br0" timeOffset="136376.62">8228 13747 0,'0'-36'31,"0"0"-15,0 0-16,-35 0 0,35 1 0,0-1 15,0 0-15,0 0 16,-36 1-1,0 70 17,36 1-32,0 0 15,0 0-15,0-1 16,0 1-16,0 0 16,36 0-16,0-36 15,-1 0 1,37 0-1,-36 0-15,0 0 16,-1 36 0,1-36-16,-36 35 0,36-35 15,0 36-15,-1 0 16,1-36 0,0 0-16,0-36 15,-1 36 1,1 0-16,0-36 0,0 1 15,0-1 1,-1 0-16,-35 0 16,36 0-16,-36 1 0,0-1 15,0 0-15,-36 0 16,1 36 0,-1 0-1,0 0-15,0 36 0,36 0 16,-36 0-16,36-1 15,-35 1-15,35 0 16,0 0-16,0 0 16,35-1-16,1-35 15,0 0-15,0 0 16,-36-35-16,71-1 16,-35 0-16,0 0 0,-36 0 15,36 36-15,-1-35 0,-35-1 16,36 0-16,-36 0 15,36 72 17,-36 0-17,36 0 1,-36-1-16,36-35 16,-36 36-16,35 0 0,1 0 15,0-36 1,0 0-1,-1-36-15,1 0 16,0 0 0,-36 1-16,36 35 0,-36-36 15,36 0-15,-1 36 16,1 36 0,-36 0-1,0-1 1,36 1-1,-36 0-15,36 0 16,-1-36 0,1-36-1,0 0-15,0 0 16,0 1-16,-1-1 16,1 36-1,-36-36-15,36 36 16,0 0-16,-1 36 15,1-36-15,0 36 16,35-36 0,1-36-1,-36 0-15,0 0 16,-1 1-16,-35-1 16,0 0-16,0 0 15,-35-35 1,-1 71-16,0 0 15,36 36 17,0-1-32,0 1 0,36 0 15,0-36-15,-36 36 16,0 250 46,0-250-62,-36-36 0,0 35 16,0-35-16,36 36 16,-71-36-16,35 0 15,36-36-15,-36 1 0,36-1 16,0 0-16,36-36 0</inkml:trace>
  <inkml:trace contextRef="#ctx0" brushRef="#br0" timeOffset="138864.93">14561 12745 0,'-36'0'32,"72"36"-17,-1-36-15,-35 35 16</inkml:trace>
  <inkml:trace contextRef="#ctx0" brushRef="#br0" timeOffset="138728.82">14596 13031 0,'0'36'47,"0"0"-47,0 35 15,36-71-15,-36 36 0,0 0 0,0 107 16,0-107-1,0-1-15,36-35 16,-36 36-16,0-72 31</inkml:trace>
  <inkml:trace contextRef="#ctx0" brushRef="#br0" timeOffset="139312.67">14990 13389 0,'0'-36'0,"36"0"15,-36 1-15,0-1 16,35-36-16,-35 36 16,0 1-16,0-1 0,-35 215 93,35-143-93,35-36 0,1 35 16,-36 1-16,36-36 0,-36 36 16,36-36-16,-1 36 15,1-1-15,-36 1 16,0 0-1,-36 0-15,1-1 16,-1 1-16,0-36 16,0 36-16,1-36 15,-1 0 1,72-107 15</inkml:trace>
  <inkml:trace contextRef="#ctx0" brushRef="#br0" timeOffset="140796.82">16170 13317 0,'36'0'0,"-36"-35"0,0-1 31,0 0-15,0 0-16,0 0 16,0 1-16,-36 35 15,36-36-15,-35 36 16,-1 0-16,0 0 16,0 36-1,36-1-15,-35 1 0,35 0 16,-36-36-16,36 36 0,-36 71 15,36-71-15,0 0 0,0-1 16,0 1-16,36 0 16,-36 0-16,36-36 0,-1 0 15,1 0 1,0-36-16,0 0 0,-36 0 0,35 1 16,-35-1-16,36 0 0,0-71 15,0-36-15,-36 107 16,0-107-16,0 71 0,0 36 15,0-35-15,0-1 0,0 37 16,0-37-16,0 36 0,0 0 16,-36 1-16,36-1 15,0 72 1,36-1 0,-36 1-16,35 36 0,-35-36 15,0 35-15,36-35 0,-36 35 0,0 1 16,36 35-16,0 1 15,-36-73-15,36 73 0,-1-72 16,1-1-16,0 1 16,0-36-16,-1 0 15,1 0 1,0 0-16,-36-36 0,36 1 16,0-1-16,-36 0 15,35 0-15,-35 0 16,0 1-16,0-1 15,0 72 17,0-1-32,0 1 15,0 0-15,36 0 16,-36 0-16,36-1 0,0 1 16,-1-36-1,1 0 1,0 0-16,-36-36 0,36 1 15,0 35-15,-36-36 16,0 0-16,0 0 0,0 0 16,0-35-16,0-1 15,0 37-15,-36-37 0,0 72 16,36-36-16,-36 36 0,0-36 16,1 36-16,-1 36 0,0-36 15,36 36-15,-36-36 0,36 36 16,-35 0-16,35-1 0,-36 1 15,36 0-15,0 0 0,0-1 16,0 1-16,36 0 0,-1 0 16,1-36-16,36 0 15,-37-36 1,1 0-16,36 0 16,-36 1-16,-1-1 15,1 0-15,0 0 0,0 36 16,-36-35-16,35 35 0,1 0 15,0 35 17,-36 1-32,36 0 15,-36 0-15,36-1 16,-36 1-16,0 0 0,35-36 0,-35 36 16,36 0-1,-36-72 16,0 0-31,36 36 0,-36-36 0,0 0 16,36 1-16,-36-1 0,35-36 16,1 37-16,-36-1 15,36 0-15,0 0 0,-1 36 16,-35-36-16,36 36 0,0 0 16,0 0-16,0 0 15,-1 0-15,-35 36 0,36-36 16,-36 36-16,36 0 0,0 0 15,-36-1-15,35-35 16,1 36-16,0-36 16,0 0-16,0-36 15,-1-35 1,-35 35-16,36-36 0,-36 37 16,0-1-16,36 36 0,-36-36 15,0 0-15,-36 1 0,36-1 16,-36 36-16,1 0 15,35 36 1,-36-1-16,36 1 0,0 0 16,0 0-16,0 35 0,0-35 15,0 0-15,36 0 16,-1-1 0,1-35-16,0 0 0,0 0 15,-1 0-15,-35-35 0,36-1 16,0 0-16</inkml:trace>
  <inkml:trace contextRef="#ctx0" brushRef="#br0" timeOffset="141440.45">19354 12316 0,'0'-36'16,"-35"36"-16,-1 0 31,36 36-15,36-36-16,-1 35 15,1 1 1</inkml:trace>
  <inkml:trace contextRef="#ctx0" brushRef="#br0" timeOffset="141280.54">19390 12673 0,'0'-35'15,"36"106"32,-36-35-31,0 0-16,36-1 15,-36 1-15,0 0 0,0 0 16,0 0-16,0-1 16,0-70-1,0-1-15</inkml:trace>
  <inkml:trace contextRef="#ctx0" brushRef="#br0" timeOffset="141780.26">19605 12566 0,'0'36'0,"36"-36"15,-36 36-15,35-36 16,-35 35-16,0 1 15,36 0 1,-36 0-16,0-1 0,0 1 16,0 0-16,0 0 15,36-36 17,-36-36-32,0 0 15,36 0-15,-1-35 16,-35 35-16,0 0 0,36 1 0,-36-1 15,36 36-15,-36-36 0,36 36 16,0 0 0,-36 36-16,35 0 15,-35-1-15,0 1 16,36 0-16,-36 0 16,0-1-16,36-35 15,-36 36-15</inkml:trace>
  <inkml:trace contextRef="#ctx0" brushRef="#br0" timeOffset="142309.95">20535 12351 0,'0'-35'0,"-36"35"16,36-36-1,36 0 1,0 36-16,-1-36 16,1 36-16,0 0 0,0 0 15,0 0-15,-36 36 0,71-36 16,-35 36-16,-36 0 0,36-1 16,-36 1-16,0 71 15,-72 1 1,72-72-16,-36 35 0,1 1 0,-1-37 15,0 1-15,36 0 16,-36-36-16,72 0 31,0-36-31,0 36 16,321-143 46,-357 107-62</inkml:trace>
  <inkml:trace contextRef="#ctx0" brushRef="#br0" timeOffset="142900.62">21250 12530 0,'0'-36'47,"36"36"-47,36-35 15,-37 35-15,1-36 0,0 36 0,0-36 16,0 36-16,71-36 0,-71 1 16,-1 35-16,1-36 0,0 36 15,-36-36-15,36 36 0,0-36 16,-36 0-1,35 36-15,-35-35 0,0-1 16,0 0 0,-35 36-16,35-36 15,-36 36 1,0 0 0,0 72 15,108 143 16,-36-180-47,-1-35 15,1 36-15,0 0 16,0-36-16,-1 36 16,1-1-16,0-35 15,-36 36-15,-36 0 16,0-36-1,36 36-15,-35-36 0,-1 36 0,0-36 16,0 0-16,1 35 0,-1-35 16,0 0-16,0 0 0,0 0 15,1 0-15,35-35 16,0-1 0,35 0-16,-35 0 15,36 36-15</inkml:trace>
  <inkml:trace contextRef="#ctx0" brushRef="#br0" timeOffset="144412.75">22288 11994 0,'36'-36'0,"-1"36"16,-35-36-16,0 0 31,0 72 0,36 0-31,-36 0 0,0-1 16,0 37-16,0-36 16,0 35-16,0-35 15,0 0-15,0 0 0,0-1 16,0 1-16,0 0 0,0 0 16,0-1-1,0-70 32,0-1-16,0 0-15,36 36 0,0-36-16,0 36 15,-1-35-15,1 35 0,0-36 16,0 36-16,-36-36 0,35 36 0,1 0 15,-36-36 1,-36 36 15,36-36-31,-35 36 0,-1 0 16,36 36 0,-36-36-16,36 36 0,-36-36 15,36 36-15,0 0 16,-35-1-16,35 1 0,0 0 15,0 35 1,35-71-16,1 36 0,0-36 16,0 0-16,-1-36 15,1 36-15,36-35 16,-72-1-16,35 0 0,1 36 16,-36-36-16,36 1 0,0-1 15,-36 0-15,0 0 0,36 0 16,-36 1-16,35 35 15,-35-36-15,36 36 32,-36 36-17,36-36-15,-36 71 16,36 1-16,-36-36 0,0 35 16,0 1-16,-36-37 0,36 37 15,-36 0-15,36-1 0,-36 72 16,1-107-16,35 36 0,-36-37 15,36 1-15,-36 36 0,36-37 16,-36 1-16,36 0 16,-36-36-16,36-36 15,0 0 1,0 1-16,0-1 0,0-36 16,36 1-16,-36 35 15,0-71-15,36 35 0,-36 36 0,0-35 16,36 35-16,-36-36 0,36-35 15,-1 71-15,-35-35 0,36 35 16,-36 0-16,36-35 0,35-1 16,-71 36-16,36 1 0,0-1 15,0 36-15,0-36 0,-1 0 16,1 36-16,0 0 16,-36 36-16,0 36 15,0-1 1,0-35-16,-36 0 15,36 35-15,-36-35 0,1 0 0,-1 35 16,0-35-16,36 0 0,-36 0 16,0-1-16,1 1 15,-1-36-15,36-71 32,36 71-32,-36-36 0,35 0 15,-35 0-15,36 36 0,0-71 16,0 71-16,0-36 0,-1 0 0,1 36 15,0-36-15,0 36 0,35-71 16,-35 71-16,0-36 16,0 36-16,-1-36 0,37 1 15,-1-1-15,-35 0 0,-36 0 0,36 1 16,0-1-16,-36 0 16,0 0-16,0 0 0,0 1 15,-36 35-15,0 0 16,0 0-16,1 0 15,-1 71 1,0-71-16,36 36 0,-36 0 0,36 0 16,-35-1-16,35 1 0,0 0 15,0 0-15,0-1 16,35-35-16,-35 36 0,36 0 16,0-36-16,0 36 15,-1-36-15,1 35 16,-36 1-16,0 0 15,0 0 1,0 0-16,-36-36 16,36 35-16,-35-35 0,-1 36 15,0-36-15,0 36 0,1-36 16,-1 0-16,36 36 16,-36-36-16,0-36 15,36 0 1</inkml:trace>
  <inkml:trace contextRef="#ctx0" brushRef="#br0" timeOffset="144584.65">24005 12029 0,'-36'0'31,"0"0"-31</inkml:trace>
</inkml:ink>
</file>

<file path=ppt/ink/ink5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30:11.018"/>
    </inkml:context>
    <inkml:brush xml:id="br0">
      <inkml:brushProperty name="width" value="0.06667" units="cm"/>
      <inkml:brushProperty name="height" value="0.06667" units="cm"/>
      <inkml:brushProperty name="fitToCurve" value="1"/>
    </inkml:brush>
  </inkml:definitions>
  <inkml:trace contextRef="#ctx0" brushRef="#br0">40 690 0,'-36'0'47,"36"-36"0,36 36-16,0 0-15,0-36-16,0 36 0,-1 0 15,1 0 1,36 0-16,-37-35 0,37 35 15,-36 0-15,0 0 0,-1 0 16,73 0-16,-73-36 0,37 36 16,-36 0-16,35 0 0,-35-36 0,71 36 15,-71-36-15,36 36 0,-37 0 16,37-35-16,-36 35 0,71 0 16,-35-36-16,-37 36 0,37 0 15,-36 0-15,0 0 0,71-36 16,-36 36-16,-35 0 0,36 0 0,-36-36 15,-1 36-15,73 0 0,-73 0 16,37-36-16,-36 36 16,0 0-16,35 0 0,36-35 15,-71 35-15,36-36 0,-1 36 16,-35 0-16,36-36 0,35 36 0,-36-36 16,1 36-16,-36 0 0,35 0 15,1 0-15,35-35 0,-71 35 16,36 0-16,-37 0 0,1-36 15,36 36-15,35 0 0,-36 0 16,1 0-16,0-36 16,-1 36-16,-35 0 0,0 0 0,35 0 15,-35 0-15,71 0 0,-71 0 16,0 0-16,0 0 16,35 0-16,-35 0 0,36 0 15,-37 0-15,1 0 0,0 0 0,0 0 16,-1 0-16,37 0 0,0 0 15,-37 0-15,37 0 16,-36 0-16,-1 0 16,1 0-16,0 0 0,35 0 15,-35 0-15,0 0 16,0 0-16,0 0 0,35 0 16,-35 0-16,0 0 15,-1 0-15,1 0 0,36 0 16,-36 0-16,-1 0 15,1 0-15,0 0 16,0 0-16,-1 0 0,1 0 16,0 0-16,0 0 15,0 0-15,-1 0 0,1 0 16,0 0-16,0 0 0,-1 0 16,1-36-16,36 36 0,-37 0 15,1 0-15,0 0 0,0 0 0,35 0 16,-35 0-16,0 0 15,0 0-15,-1 0 16,37 0-16,-36 0 0,0 0 16,-1 0-16,1 0 15,0 0-15,0 0 0,-1 0 16,1 0-16,0 0 16,0 0-1,-36 36-15,36-36 31</inkml:trace>
</inkml:ink>
</file>

<file path=ppt/ink/ink5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30:12.830"/>
    </inkml:context>
    <inkml:brush xml:id="br0">
      <inkml:brushProperty name="width" value="0.06667" units="cm"/>
      <inkml:brushProperty name="height" value="0.06667" units="cm"/>
      <inkml:brushProperty name="fitToCurve" value="1"/>
    </inkml:brush>
  </inkml:definitions>
  <inkml:trace contextRef="#ctx0" brushRef="#br0">0 787 0,'-36'0'31,"72"0"0,-1 0-31,1 0 16,0 0-16,0 0 15,-1 0-15,1 0 0,36 0 16,-37 0-16,1 0 0,0 0 16,36 0-16,-37 0 0,73 0 15,-1-35-15,-35 35 16,35 0-16,-36 0 0,-35 0 16,36-36-16,-36 36 0,35 0 15,72-36-15,-71 36 0,-1 0 16,1 0-16,-1-36 0,1 36 0,-1 0 15,73-35-15,-73 35 0,1 0 16,-1 0-16,1 0 0,-1-36 16,72 36-16,-71 0 0,0 0 15,-1 0-15,1-36 0,-1 36 16,144 0-16,-144 0 16,1-36-16,-1 36 0,1 0 15,0 0-15,35-36 0,-36 36 16,1 0-16,-36 0 0,35 0 15,1-35-15,-36 35 0,107 0 16,-107 0-16,35 0 0,-35 0 16,35 0-16,1-36 0,35 36 0,-71 0 15,36 0-15,-37 0 0,37 0 16,-1-36-16,-35 36 0,72 0 16,-73 0-16,37-36 0,-1 36 15,-35 0-15,36 0 0,35-35 16,-71 35-16,35 0 0,-35-36 15,36 36-15,-37 0 0,37 0 16,35 0-16,-35-36 0,-1 36 16,-35 0-16,36 0 0,-1 0 15,37 0-15,-73 0 0,37 0 16,-36 0-16,35 0 0,-35 0 16,71-36-16,1 36 0,-37 0 15,1 0-15,-1 0 0,-35 0 16,36 0-16,-37 0 0,37 0 15,35 0-15,-35 0 16,-1 0-16,1 0 0,0 0 16,-37 0-16,1 0 0,36 0 15,-37 0-15,73 0 0,-72-35 16,35 35-16,-35 0 0,35 0 16,-35 0-16,71 0 0,1 0 15,-72 0-15,107 0 16,-108 0-16,1 0 15,36 0-15,-36 0 0,35 0 0,-35 0 16,0 0-16,-1 0 0,1 0 16,0 0-16,0 0 15,35 0-15,-35 0 0,0 0 0,0 0 16,-1 0-16,1 0 0,0 0 16,0 0-16,0 0 0,-1-36 15,1 36-15,0 0 0,35 0 16,-35 0-16,0 0 15,0 0-15,-1 0 16,1-36-16,0 36 0,0 0 16,0 0-16,-1 0 15,1 0-15,0 0 16,0-36-16,-1 36 16,1 0-1,0 0 16,0-36-15,0 36 31,-72 0-31</inkml:trace>
</inkml:ink>
</file>

<file path=ppt/ink/ink5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31:24.770"/>
    </inkml:context>
    <inkml:brush xml:id="br0">
      <inkml:brushProperty name="width" value="0.06667" units="cm"/>
      <inkml:brushProperty name="height" value="0.06667" units="cm"/>
      <inkml:brushProperty name="fitToCurve" value="1"/>
    </inkml:brush>
  </inkml:definitions>
  <inkml:trace contextRef="#ctx0" brushRef="#br0">471 0 0,'0'36'15,"-35"-36"1,35 36 15,0-1 0,35 1-15,-35 0 0,0-72 140,-35 36-78,35-36-62,-36 36-16,0 0 31,0 0-31,0 0 16,1 36-16,-1-36 15,36 36-15,-36 0 0,0-1 16,1 37-16,-1-36 15,0 0-15,36-1 16,-36 37-16,36-36 0,0-1 0,0 1 16,0 0-16,0 0 0,0 35 15,0 1-15,0-36 0,36-1 16,-36 37-16,0-1 16,36 73-16,-36-73 0,0 1 15,36-1-15,-36 1 0,0 35 0,35 36 16,-35-71-16,0-1 0,36 1 15,-36-1-15,0 72 0,36-71 16,-36 0-16,0-1 0,0 1 16,36-37-16,-36 109 0,0-109 15,0 37-15,0-1 0,35 37 16,-35-1-16,0-71 16,36 35-16,-36-35 0,0 0 0,0 35 15,0-35-15,36 0 0,-36 0 16,0 0-16,0 35 15,0-35-15,0 0 0,36-1 16,-36 1-16,0 0 0,0 36 16,0-37-16,0 1 0,36 0 15,-36 0-15,0-1 0,0 1 16,0 0-16,35-36 0,-35 36 16,0 0-16,0-1 15,0 1-15,0 0 16,0 35-16,-35 216 47,35-252-32,0 1-15,0 0 16,0 0-16,0-1 16,0 1-1,35 0-15,-35 0 16,0 0-1,0-1 1,0 1-16,36-36 16,-36 36-16,36-36 15,0 0 17,-1 0-32,1 0 0,0 0 15,36 0-15,-72-36 16,35 36-16,1 0 0,0-36 15,0 36-15,35 0 0,-35-35 16,0 35-16,-1-36 16,1 36-16,36-36 0,-36 36 15,-1 0 17,1-36 14,-36 0-46,0 1 16,0-1 0</inkml:trace>
</inkml:ink>
</file>

<file path=ppt/ink/ink5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31:53.203"/>
    </inkml:context>
    <inkml:brush xml:id="br0">
      <inkml:brushProperty name="width" value="0.06667" units="cm"/>
      <inkml:brushProperty name="height" value="0.06667" units="cm"/>
      <inkml:brushProperty name="fitToCurve" value="1"/>
    </inkml:brush>
  </inkml:definitions>
  <inkml:trace contextRef="#ctx0" brushRef="#br0">45 217 0,'0'-35'15,"-36"35"1,0 0 31,72 0-16,-36-36-15,36 36-16,0 0 15,-1-36-15,1 36 16,0-36-16,0 36 0,0 0 16,-1-35-16,1 35 0,0 0 15,0 0-15,-1-36 0,1 36 16,0 0-16,0 0 15,0 0-15,-1 0 16,-35 36-16,36-36 16,0 35-16,-36 1 15,36-36-15,-36 36 0,35 0 16,-35-1-16,36 37 0,-36-36 16,36 0-16,-36 35 0,0-35 15,36 35-15,-36 73 0,0-73 16,35 1-16,-35-1 0,0 1 0,0-1 15,36 72-15,-36-71 0,0-1 16,0 1-16,0 35 0,36-35 16,-36 71-16,0-71 15,36 35-15,-36-36 0,0 1 0,0-1 16,36 108-16,-36-107 0,0-1 16,0 1-16,0 0 0,0-1 15,0 72-15,0-71 0,0-36 16,0 35-16,0 1 0,35-1 15,-35 37-15,0-73 0,0 37 16,0-36-16,0-1 0,0 1 0,36 71 16,-36-71-16,0 0 0,0 0 15,0 0-15,36-1 0,-36 73 16,0-73-16,0 1 0,0 0 16,0 0-16,0 0 0,0 35 15,0-35-15,0 0 0,0-1 16,0 1-16,36 36 15,-36-36-15,0-1 16,0 1-16,0 0 16,0 0-16,0-1 0,0 1 15,0 36 1,0-37-16,35-35 0,-35 36 16,0 0-16,0 0 15,0 0 1,0-1-16,0 1 15,0 0 1,0 0 0,0-1-1,0 1 1,0 0 0,0 0-16,36 0 15,-36-1-15,0 1 16,0 0-1,0 0 1,0-1 0,0 1-1,0 0-15,0 0 16,0 0 0,-36-36-16,36 35 15,-35 1 1,-1 0 15,0-36-31,0 36 16,1-36-1,-1 0 1,0 0-16,0 0 16,0-36-16,1 36 0</inkml:trace>
</inkml:ink>
</file>

<file path=ppt/ink/ink5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31:19.638"/>
    </inkml:context>
    <inkml:brush xml:id="br0">
      <inkml:brushProperty name="width" value="0.06667" units="cm"/>
      <inkml:brushProperty name="height" value="0.06667" units="cm"/>
      <inkml:brushProperty name="fitToCurve" value="1"/>
    </inkml:brush>
  </inkml:definitions>
  <inkml:trace contextRef="#ctx0" brushRef="#br0">8336 7236 0,'0'-36'31,"0"0"0,0 0-15,0 0 15,0 1 16,-36 35-31,0 35-1,0 1-15,36 0 16,-35 0-16,35 0 16,-36-1-16,36 1 15,-36-36-15,36 36 0,0 0 16,36-1-16,0-35 16,-1 36-1,1-36-15,0 0 16,0 0-16,-36 36 0,36-36 15,-1 36 1,-35 0 0,-35-1-16,35 1 15,-36-36-15,36 36 16,-36-36-16,0 36 0,0-36 16,36 35-1,-35-35-15,35-35 16,35-1-1,1 0 1</inkml:trace>
  <inkml:trace contextRef="#ctx0" brushRef="#br0" timeOffset="212.87">8622 7450 0,'0'36'31,"0"0"-15,0 35-1,0-35-15,0 0 16,36 0-16,-36 35 16,0-35-16,0 0 0,0 0 15,0-1-15,0 1 16</inkml:trace>
  <inkml:trace contextRef="#ctx0" brushRef="#br0" timeOffset="1468.16">8550 8667 0,'36'0'47,"-72"0"125,1 35-156,-1 1-1,36 0-15,0 0 16,-36-36-16,36 35 0,0 1 15,0 0-15,0 0 16,0 0 0,36-36-1,0 0-15,-1 35 16,1-35 0,0 36-16,0-36 15,-36 36-15,0 0 16,0-1-16,0 1 15,-36-36-15,36 36 0,-36 0 16,0-36-16,36 36 0,-35-36 16,35 35-16,-36-35 15,0 0-15,0 0 32,36-35-32,36-1 15,0 36 1,-36-36-16</inkml:trace>
  <inkml:trace contextRef="#ctx0" brushRef="#br0" timeOffset="1803.96">8837 9167 0,'35'0'16,"-35"-35"-16,36-1 15,0 0 1,0 36-16,-1 0 16,1 0-16,0 0 15,-36 36 1,0 0-16,0-1 0,0 1 16,0 0-16,0 0 0,-36 0 15,36-1-15,0 1 16,0 0-1,36-36 1,0-36-16,0 0 16,-1 1-16,1 35 0,0 0 15,0-36-15,-1 36 16</inkml:trace>
  <inkml:trace contextRef="#ctx0" brushRef="#br0" timeOffset="2652.48">8908 10420 0,'0'-36'47,"-36"36"0,36-36-47,-35 36 15,35 36 1,-36-36-16,36 36 0,0-1 15,-36-35-15,36 36 16,0 0-16,-36 0 0,36-1 16,0 1-16,0 0 15,0 0-15,0 0 16,36-36 0,0 0-1,0 0 1,-1 35-16,1-35 15,0 36 1,-36 0 0,0 35-16,-72 1 31,72-36-31,-35-1 0,-1 1 16,36 0-16,-36-36 15,0 36 1,0-36-1,36-36 1,0 0 0,36 36-16,-36-36 15,36 36-15</inkml:trace>
  <inkml:trace contextRef="#ctx0" brushRef="#br0" timeOffset="3140.2">9230 10885 0,'36'-36'47,"0"36"-32,-36-36-15,35 36 0,1-36 16,0 1-16,0 35 16,0 35-1,-36 1-15,0 0 0,0 0 16,-36 35 0,0-35-16,36 0 15,0-1-15,36-35 31,0 0-15,-1 0 0,-35 36-1,-35 143 17,-73 0-1,72-143-16,1-36-15,-1-36 0,0 36 16,36-36-16,-36 0 16,36 1-16,-35-73 0</inkml:trace>
</inkml:ink>
</file>

<file path=ppt/ink/ink5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31:09.226"/>
    </inkml:context>
    <inkml:brush xml:id="br0">
      <inkml:brushProperty name="width" value="0.06667" units="cm"/>
      <inkml:brushProperty name="height" value="0.06667" units="cm"/>
      <inkml:brushProperty name="fitToCurve" value="1"/>
    </inkml:brush>
  </inkml:definitions>
  <inkml:trace contextRef="#ctx0" brushRef="#br0">215 8452 0,'0'-36'31,"-36"36"-31,36-36 31,0 1 1,0 70-17,0 1 1,0 0-16,36 71 15,-36-71-15,0 0 16,0 35-16,0 1 0,0 35 16,0-35-16,0-1 0,0 1 15,0-36-15,0 35 0,0 1 0,0-36 16,0-1-16,0 1 16,0-72 15</inkml:trace>
  <inkml:trace contextRef="#ctx0" brushRef="#br0" timeOffset="427.76">36 8452 0,'0'-36'15,"36"36"1,-36-36-16,36 1 16,-1-1-1,1 36-15,0-36 16,0 36-16,-1 0 15,1 0-15,0 36 16,0 35-16,-36-35 16,0 0-16,0 0 15,0-1-15,0 37 16,-36-72-16,36 36 0,0 0 0,-36-1 16,0 1-16,1 0 15,-1-36 1,0 0-1,36-36 1,-36 36-16,36-36 0,0 1 16</inkml:trace>
  <inkml:trace contextRef="#ctx0" brushRef="#br0" timeOffset="836.53">680 7987 0,'-36'36'78,"36"-1"-78,0 1 16,0 72-16,0-73 0,0 1 0,0 0 15,0 0-15,0 35 0,36-35 16,-36 0-16,36-1 0,-36 1 16,36-36-16,-1 36 15,1-36-15,0 0 16,0 0-16,-1-36 0</inkml:trace>
  <inkml:trace contextRef="#ctx0" brushRef="#br0" timeOffset="1308.26">966 8166 0,'0'36'32,"-36"-36"-17,1 0 1,70 0 31,-35-36-32,36 36-15,0 0 16,0-36-16,-1 36 0,1 0 16,0 0-16,-36 36 15,36 0-15,-36 35 16,0-35-16,0 35 0,0-35 16,-36 0-16,36 0 15,0-1-15,-36-35 0,36 36 16,36-72-1,0 1 1,-36-1-16,36 36 0,-1-36 16,1-35-16,0 71 0</inkml:trace>
  <inkml:trace contextRef="#ctx0" brushRef="#br0" timeOffset="1624.08">1395 7915 0,'0'-35'16,"36"35"0,0 0-1,0 0-15,0 0 16,-1 35-16,1 1 15,0 0-15,0 35 0,-36-35 16,35 0-16,-35 0 0,0 0 16,0 35-16,0 1 0,-35-1 15,35-35-15,-36 0 0,36-1 0,-36 1 16,36 36-16,-36-36 16,1-36-16,-1 0 15,36-36 1</inkml:trace>
  <inkml:trace contextRef="#ctx0" brushRef="#br0" timeOffset="2063.91">2290 8416 0,'0'36'15,"-36"-36"1,72 0 46,0 0-62,-1-36 16,1 36-16,0-36 16,0 36-16,-1 0 0,37 0 15</inkml:trace>
  <inkml:trace contextRef="#ctx0" brushRef="#br0" timeOffset="2247.8">2504 8631 0,'-35'71'47,"70"-71"-32,1-35 1,0-1-16,0 36 0,0-36 0,-1 36 16,1-36-16,36 0 0,-37 36 15,1-35-15,0 35 0,0-36 16</inkml:trace>
  <inkml:trace contextRef="#ctx0" brushRef="#br0" timeOffset="5047.94">4436 8166 0,'0'-36'16,"0"0"-1,0 0 1,0 1-16,-35-1 16,35 0-1,0 0 1,-36 36-16,36 36 15,-36-36-15,36 36 16,-36 0-16,36-1 0,-36-35 16,36 36-16,0 0 0,-35 36 15,35-37-15,0 1 16,0 0-16,0 0 0,35-1 16,1 1-1,0-36-15,0 36 16,0-36-1,-1 36 1,-35-1 0,0 1-16,-35-36 15,35 36-15,-36 0 16,-107 35 15,71-71-31,36 0 16,36-35-1,0-1-15,0 0 16,36 0-16,0 0 16</inkml:trace>
  <inkml:trace contextRef="#ctx0" brushRef="#br0" timeOffset="5471.7">4579 8559 0,'-35'0'0,"35"-36"16,35 1 0,1-1-1,0 36-15,0-36 16,35 0-16,1 1 16</inkml:trace>
  <inkml:trace contextRef="#ctx0" brushRef="#br0" timeOffset="5291.8">4723 8094 0,'0'36'16,"0"0"-1,0 0 1,0 35-16,0-35 16,0 0-16,35-1 15,-35 1-15,0 36 0,36-1 16,-36-35-16,0 0 0,0 0 15,0-1-15,0 1 16</inkml:trace>
  <inkml:trace contextRef="#ctx0" brushRef="#br0" timeOffset="6707.99">5295 8523 0,'36'0'0,"-36"-35"46,-36 35-30,36-36 0,-36 36-1,36-36-15,0 0 32,-36 36-17,36-35 16,0-1-15,-35 0 0,-1 36-1,36 36 1,0 0-16,-36-36 16,36 71-16,-36-35 15,36 0-15,0-1 0,0 1 16,0 0-16,0 0 0,0 0 15,36-36 1,0 0-16,-36-36 0,36 36 16,-36-36-16,35 36 0,1-36 15,0 0-15,-36 1 0,36 35 16,-36-36-16,35 36 0,-35-36 16,0 72 30,0 0-30,36-36-16,-36 35 0,36-35 16,0 0-16,35 0 15,-35-35 1,0-1-16,0 36 16,-36-72-16,35 37 0,-35-1 15,0 0-15,36 0 0,-36 1 16,0-37-16,0 0 0,0 37 15,0-1-15,-36 0 0,36 0 16,0 1-16,-35-37 0,35 36 16,-36 36-16,36-36 15,0 72 1,0 0-16,0 0 16,0 0-16,0 35 0,0 1 0,36-37 15,-36 37-15,0-36 0,0 35 16,35 37-16,1-37 15,-36-35-15,0 35 0,36-71 16,-36 36-16,36-36 16,-36 36-16,0-72 15,0 0 1,0 1-16,0-1 16,0 0-16,0 0 15,0 1-15,0-1 16,36 36 15,-1-36-31,1 36 16,0 0-16,0 0 0,-36-36 15,35 36-15,73-35 16,-73-1-16,1 36 16,0-36-16,0 0 0,0 0 15,-36 1-15,0-1 16,0 0-1,-36 36 1,0 0-16,0 36 16,0 0-16,36-1 15,-35 1-15,35 0 0,0 0 16,0 0-16,0 35 0,0-35 16,0 0-16,35-1 15,1 1-15,0-36 16,0 0-16,0 0 0,214-143 47,-250 107-47,36 36 0,-36-35 15,-36 70 1</inkml:trace>
  <inkml:trace contextRef="#ctx0" brushRef="#br0" timeOffset="7419.59">5331 9203 0,'-36'0'0,"0"0"16,72 0 30,0 0-30,-1 0-16,1-36 16</inkml:trace>
  <inkml:trace contextRef="#ctx0" brushRef="#br0" timeOffset="7251.68">5295 9632 0,'36'0'0,"-36"-35"31,0-1-15,0 0-16,-36 36 16,36-36-16,0 1 15,0 70 16,0 1-31,0 0 16,0 35-16,0-35 16,0 0-16,0 0 15,0 0-15,36-36 0,-36 71 0,35-71 16,1 0 0,0 0-16,-36-36 15,36 36-15,-36-35 0,0-1 16,36 36-16</inkml:trace>
</inkml:ink>
</file>

<file path=ppt/ink/ink5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0:45.49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72 217 0,'-36'0'0,"0"0"31,36 36 110,36-36-125,0 0-1,0 0 1,-1 0-16,1 0 0,0 0 0,36-36 15,-1 36-15,-35 0 0,35-36 16,1 36-16,-36 0 0,107-36 16,-72 1-16,1 35 0,0 0 15,-1-36-15,1 36 16,35-36-16,-36 36 0,1 0 0,-36 0 16,0-36-16,35 36 0,1 0 15,-1 0-15,-35 0 16,0 0-16,35 0 47,-71 36 0,-35-36 31,-1 0 31</inkml:trace>
</inkml:ink>
</file>

<file path=ppt/ink/ink5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30:21.682"/>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 contextRef="#ctx0" brushRef="#br0">787 2299 0,'0'35'94,"-35"1"-78,35 0-16,0 0 15,0 0-15,-36-1 0,36 1 16,0 36-16,0-37 0,0 1 0,0 0 15,0 0-15,36 0 0,-36-1 16,35 1-16,1 0 16,0-36-16,-36 36 0,36-36 15,-1 0-15,1 0 16,0-36-16</inkml:trace>
  <inkml:trace contextRef="#ctx0" brushRef="#br0" timeOffset="523.7">1038 2621 0,'0'-36'63,"35"0"62,1 0-110,0 36-15,0-35 16,0 35 0,-1 35-1,-35 1-15,0 0 0,0 0 16,0-1-16,-35 37 0,-1 0 15,36-37 1,0 1-16,0-72 31,36 1-31,-1-1 16,1 36-16,-36-36 0,36 0 0,35 0 16,-35 1-1</inkml:trace>
  <inkml:trace contextRef="#ctx0" brushRef="#br0" timeOffset="911.47">1467 2334 0,'36'0'47,"35"0"-47,1 0 16,-36 0-16,-1 0 0,1 36 16,0-36-16,0 36 0,-36 0 15,71 35-15,-71-35 0,0 0 16,36 0-16,-36 35 0,0-35 15,-36 71-15,1 1 16,-1-37-16,0 1 0,0-36 0,36-1 16,-36 1-16,1 0 15,-1-36 1,0 0-16,36-36 16,0 0-1,36 1-15</inkml:trace>
  <inkml:trace contextRef="#ctx0" brushRef="#br1">895 2299 0,'-36'0'0,"0"0"157,36 35-64,-36-35-77,36 36-16,0 0 16,0 0 15,0 0-16,0-1-15,0 1 16,0 0 0,0 0-1,0-1 1,0 1-16,0 0 16,36 0-1,-36 0-15,0-1 16,0 1-1,36 0-15,-36 0 16,0-1 0,0 1-16,0 0 15,0 0 1,36-36 0,-36 36-1,0-1 16,35-35 1,-35 36-1,-35-36 47</inkml:trace>
  <inkml:trace contextRef="#ctx0" brushRef="#br1">1324 2513 0,'0'-35'15,"0"-1"32,0 0 0,36 36 172,-36-36-203,35 36-16,1 0 15,0 0 1,0 0-1,0 0 17,-1 0-32,1 0 15,0 0 1,0 0-16,-1 0 16,1 0-1,0 0-15,0 0 16,0 0-1,-36 36 1,35-36 0,-35 36-1,36-36 1,-36 36 0,36-36-16,-36 35 15,36 1 1,-36 0-16,0 0 15,0-1 1,35-35-16,-35 36 16,0 0-1,0 0-15,0 0 16,0-1 0,0 1-1,0 0 1,-35 0-1,35-1-15,-36 1 16,36 0-16,-36 0 16,36 0 124,0-1-124,-36 1-16</inkml:trace>
</inkml:ink>
</file>

<file path=ppt/ink/ink5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31:45.350"/>
    </inkml:context>
    <inkml:brush xml:id="br0">
      <inkml:brushProperty name="width" value="0.06667" units="cm"/>
      <inkml:brushProperty name="height" value="0.06667" units="cm"/>
      <inkml:brushProperty name="fitToCurve" value="1"/>
    </inkml:brush>
  </inkml:definitions>
  <inkml:trace contextRef="#ctx0" brushRef="#br0">15240 10563 0,'36'0'15,"-36"-36"-15,0 0 16,36 72 15,-36 0-15,36-1-16,-36 73 16,0-72-16,35-1 0,-35 37 15,0-36-15,0 35 0,0 36 16,0-71-16,0 0 0,0 36 0,0-37 15,0 1-15,0 0 0,0 0 16,0-72 0,-35 0-1,35 0-15,0 1 16,0-1-16,-36 0 0,36 0 16,0-35-16,0 35 0,-36-36 15,36 1-15,0 35 0,0 0 16,0-35-16,0-37 0,0 73 15,0-37-15,0 36 0,0-35 16,0-1-16,36 1 0,-36-1 0,36 36 16,-36 1-16,35 35 0,-35-36 15,36 0-15,0 36 0,0 0 16,-36 36 0,35-36-16,-35 36 0,0-1 15,0 1-15,0 0 0,0 71 16,0-71-16,0 36 0,-35-37 15,35 1-15,0 0 0,-36 71 16,0-71-16,36 0 0,-36-36 16,36 36-16,-35-1 0,-1-35 15,36 36-15,-36-36 0,0 0 16,36-36-16,0 1 16,36 35-1,-36-36-15,36 36 16</inkml:trace>
  <inkml:trace contextRef="#ctx0" brushRef="#br0" timeOffset="495.71">15741 10885 0,'-36'0'16,"36"-36"15,0 0-31,0 0 16,36 1-16,0 35 16,0-36-16,-1 0 15,1 36-15,0-36 0,0 36 16,0 36-1,-36 36-15,-36-37 0,36 1 16,-36 0-16,36 0 16,-36 35-16,36-35 0,0 0 15,36-36 17,0 0-32,0 0 15,-1 0-15,1 0 16,-36 35-1,0 1 1,-36 0-16,1 0 16,-1 0-16,0-1 15,0-35-15,36-35 32,0-1-17,0 0-15,0-36 0</inkml:trace>
  <inkml:trace contextRef="#ctx0" brushRef="#br0" timeOffset="811.53">16135 10670 0,'35'0'0,"-35"-36"0,36 36 16,0-36-16,-36 1 0,36 35 15,-1-36-15,1 36 16,0 0-16,0 0 0,0 0 15,-36 36-15,35-36 16,-35 35-16,0 1 0,0 0 16,0 0-16,0 0 0,0-1 15,-35 37-15,35-36 0,0-1 16,0 1-16,-36-36 0,36 36 16,36-36-1,-1-36-15,37 0 16,-36 1-16,-1-1 0,1 0 15,0 0-15,36 1 16,-37 35 0</inkml:trace>
  <inkml:trace contextRef="#ctx0" brushRef="#br0" timeOffset="2055.5">18066 10133 0,'0'-35'15,"-35"-1"-15,35 0 16,0 0-16,0 0 16,35 36-16,-35-35 15,36-1-15,-36 0 0,36 36 16,0-36-16,0 36 0,-1-35 15,1 35-15,0-36 0,0 36 0,-1 0 16,1 36-16,0-1 16,-36 1-16,0 0 15,0 0-15,-36 71 0,0-71 16,36 0-16,-35-1 0,-1 37 16,0-36-16,0 35 0,1-35 15,-1 0-15,0 0 16,36-72-1,0 0 1,36 0-16,-36 0 16,36 36-16,-1-35 0</inkml:trace>
  <inkml:trace contextRef="#ctx0" brushRef="#br0" timeOffset="1699.7">18102 10026 0,'0'-36'46,"0"0"-14,36 72-17,-36 0-15,0 0 16,0 0-16,0 35 16,36 36-16,-36-71 0,0 36 15,0-36-15,0 35 0,0-35 16,0 71-16,0-71 0,0 0 15,0 0-15,0-1 16,0-70 15,0-1-15</inkml:trace>
  <inkml:trace contextRef="#ctx0" brushRef="#br0" timeOffset="2516.23">18567 10420 0,'0'-36'16,"0"0"-1,36 36-15,36-36 16,-37 36-16,1 0 15,0 0-15,-36 36 0,36 0 16,-36 0-16,0-1 16,-36 1-16,36 0 0,-36 0 15,36-1-15,-36 37 0,36-36 0,-35 0 16,35-1 0,35-35-1,-35-35-15,36 35 16,0-36-16,0 36 15,-1 0-15,-35 36 16,0-1 0,0 1-16,-35 36 15,-1-37-15,36 1 16,-36-36-16,0 36 0,36 0 16,-71-1-16,35-35 15,36-35 1,0-1-16,0 0 15</inkml:trace>
  <inkml:trace contextRef="#ctx0" brushRef="#br0" timeOffset="2967.97">19032 10348 0,'0'-36'0,"0"0"0,36 1 15,-36-1-15,36 36 16,-36-36-16,36 36 0,-1 0 16,1-36-16,0 36 15,36 0-15,-37 0 16,1 0-16,-36 36 16,0 0-16,0 0 15,0-1-15,0 1 16,-36 36-16,36-36 0,-35-36 15,35 35-15,0 1 16,0 0-16,35-36 31,1 0-31,0-36 16,0 36-16,-1 0 16,1 36-16,0 0 15,-36-1 1,0 37-16,-36-36 0,36 0 15,-36-1-15,1 1 0,-1 36 16,0-37-16,0 1 0,1 0 16,-1-36-16,0 36 0,-36-1 15,37-35-15,-1 0 16,0 0-16,36-35 16</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7:02:56.254"/>
    </inkml:context>
    <inkml:brush xml:id="br0">
      <inkml:brushProperty name="width" value="0.05292" units="cm"/>
      <inkml:brushProperty name="height" value="0.05292" units="cm"/>
      <inkml:brushProperty name="color" value="#FF0000"/>
    </inkml:brush>
  </inkml:definitions>
  <inkml:trace contextRef="#ctx0" brushRef="#br0">4539 1091,'-49'25,"-100"0,99-25,25 25,-24 0,24-25,0 0,0 0,25 24,-24 1,24 0,0 0,0 24,0 1,0 0,24-1,-24 1,25-1,-25-24,25 0,-25 25,25-1,-25 1,0-25,0 24,0-24,0 0,0 0,0 0,0-1,0 1,0 0,0 0,0 0,0-1,25-24,-1 0,26 0,-25 0,24 0,51 0,-76 0,1-24,25 24,-25 0,-1 0,1 0,-25-25,25 25,0 0</inkml:trace>
  <inkml:trace contextRef="#ctx0" brushRef="#br0" timeOffset="869.67">4242 1736,'124'-49,"74"-1,-49 25,-50 0,-49 25,-25 0,-1-24,1 24</inkml:trace>
  <inkml:trace contextRef="#ctx0" brushRef="#br0" timeOffset="2338.7">5184 1538,'99'0,"1"-25,-1 25,-25 0,25 0,-74 25,0 24,0 26,-25-1,0 1,0-1,-25-24,0-25,25 24,-25-49,1 25,24 0,-25-25,25 25,0-75,0-24,25 24,-25 0,49-49,-24 25,25-50,-26 99,1 0,-25-49,0 49,0 0,25-25,-25 26,0-1,0 0,0 50,0 24,0 26,0 24,0 25,0 25,0-50,25 25,25-49,-1-26,-24 1,25 24,-50-49,49 25,1-50,24 24,1-24,-26 0,-24 0</inkml:trace>
  <inkml:trace contextRef="#ctx0" brushRef="#br0" timeOffset="4895.75">10740 571,'0'49,"0"174,25 50,74 174,-49-125,0-123,-26-51,1-73,-25-26,0-24,0 0,0 0,25-50,-25-49,0-1,25-24,-25 0,25 0,-25-25,0 74,24 0,-24 1,25 24,0-25,0 1,0 49,0-25,-1 25,26 0,-25 0,0 25,49-1,-49 1,24 25,-24-25,0 0,0-1,0-24,-25 25,24-25,-24 25,0 0,25-25,0 0,0 0,0-25,-1-25,1-24,0 24,-25-24,0 24,25-24,-25 49,0 0,0-24,0 24,0 0,0 0,0 75,25 24,-1 25,-24-74,0 25,0-25,25 24,-25 1,25 0,-25-26,0 26,25-25,-25 0</inkml:trace>
  <inkml:trace contextRef="#ctx0" brushRef="#br0" timeOffset="6196.54">11733 1042,'99'0,"25"0,-25 0,-25 0,-49 0,0 0,0 0,0 0,0 0,-1 0,-24-25,0 0,0 0</inkml:trace>
  <inkml:trace contextRef="#ctx0" brushRef="#br0" timeOffset="7484.67">12650 893,'0'99,"0"100,0-1,0-24,25-50,-25 25,0-75,0 25,0-49,0-25,0-1,0 1,0 25</inkml:trace>
  <inkml:trace contextRef="#ctx0" brushRef="#br0" timeOffset="8745.37">13246 1463,'-25'50,"-99"0,49 49,-24-25,25-24,-1 24,26-49,24 0,0-25,0 25,1 0,-1-25,0 0,25-25,25 25,24 0,51-25,-26 25,-24 0,-1 0,-24 0,49 25,-49 0,50-1,-51-24,26 50,0-25,-50 24,49-24,-49 0,25 25,-25-26</inkml:trace>
  <inkml:trace contextRef="#ctx0" brushRef="#br0" timeOffset="10914.84">14114 1513,'49'-25,"-24"0,50-49,-26 0,1 24,-25-49,0 49,-25 1,0-1,0 0,-50 1,-49-1,49 25,0 25,-24 0,-25 0,24 50,-24 0,50 24,-26-24,50 24,1 0,-1-24,25 0,0-1,0 1,0 24,49 1,1-26,24 26,100-26,124 51,49-76,75-24,-75 0,0-99,-124 50,75-51,-273 100</inkml:trace>
  <inkml:trace contextRef="#ctx0" brushRef="#br0" timeOffset="27217.86">3150 1042,'25'124,"25"173,-1 51,50-26,-24 25,-1-74,-24-25,49 25,-74 0,25-74,-1 49,-24-25,0 25,24-25,-24 0,0-99,-25 25,25-74,0-1,-25 0,0 1,0-1,24 1,1-1,-25 25,25-24,0 49,-25-50,25 1,-25-26,24-24,1 25,-25-26,0 1,0 0,25 25,-25-26,25 1,0-25,-1 25,-24 0,50-25,0 25,49-1,0 1,75-25,123 0,423 0,-398 0,50-74,273-1,-25 51,-24-100,-150 74,-123 0,-51-24,-24 24,-74-24,24 49,-148 0,0 1,24-1,50 0,-25 25,75-25,-50 0,74 0,1 25,49-24,-25 24,50-25,0 0,-25 0,50 0,49-24,75-26,148-24,-24 0,-100 0,-74 24,-24 51,-51 24,1-25,99 25,-298 0,-25 0,26 0,-26 0,-24 0,24 0,-49 0,0 0,-1 0,1 0,0 0,-25-75,0-24,0-99,0-100,-74-124,49-74,25 75,0-26,0 273,0-24,0 0,0 24,0 25,0 0,0 50,-25-50,0 50,25 0,-25 0,25 24,-24 26,-1-1,25 25,0-24,-25 24,0 0,25 0,0 0,-25 25,25-24,-24-1,-1 25,25-25,0 0,-25 25,25-25,-50 1,26-1,-1 25,-50-50,1 25,0 0,-26-24,-49-1,-49 25,-149-24,-25-26,-124 51,99 24,25 0,74 0,50 0,-25 0,0 0,25 0,-49 0,-1 0,-25 0,1-50,74 25,-199-49,299 49,73 25,-49 0,-74 0,74 0,-25 0,-25 0,-173 0,248 0,-50 0,25 0,74 0,-24 0,-50 0,-25 0,0 0,-49 0,-50 0,24 0,26 0,0 25,24 0,0-1,1 1,24 0,-25 25,50-1,-49 1,-1-1,0 26,26-26,23-24,51 25,-25-25,0 0,49 24,0-49,26 25,-26-25,25 25,0-25,1 0,-1 0,25 25,-25-25,0 24,0 1,1-25,-1 25,0-25,0 0,-24 25,-26 0,1-1,24 1,-24 0,24 0,-49-25,49 25,-49 24,0-24,0 0,24-25,-49 49,25-49,0 25,0 0,24 0,-24-25,49 0,50 25,-25-25,1 0,-1 0,0 0</inkml:trace>
  <inkml:trace contextRef="#ctx0" brushRef="#br0" timeOffset="28965.29">8012 25,'25'173,"74"100,0 0,-24-74,-1 24,0-99,1 25,-26-25,26 0,-1 25,-24-75,-25 0,49 26,-24-26,24 25,-24-24,-1 24,1-25,-25-24,24 24,-24-24,0 24,25 1,-26-1,51 75,-50-99,-25-1,49 50,-24-24,0 24,0-49,-1 24,1 75,0-124,-25 24,50 1,-50 24,24 1,-24-1,25 25,0 1,0-26,-25 0,25 1,-1-1,1-24,-25 24,0 1,25-26,0 26,0-26,-1 1,1 0,-25 24,25-24,0-1,0 1,-25-1,25-24,-1 0,-24 0,0 0,25 24,0-24,-25 25,25-1</inkml:trace>
  <inkml:trace contextRef="#ctx0" brushRef="#br0" timeOffset="30723.1">3547 3051,'323'0,"445"-74,597-125,-770 125,-297 24,-1 25,125-49,25 24,24-49,-99 49,-50 1,26-1,-51 25,26-24,-50 24,-1 0,-48 0,-26 1,125-26,-150 50,50-25,50 0,-49 1,73 24,-24 0,25 0,-1 0,1 49,-25-24,-25 0,25-25,0 0,-1 0,26 0,-25 0,0 25,-25-25,25 0,-75 0,1 0,-1 0,-24 24,-75-24,-25 0,50 0,-99 0,0 0</inkml:trace>
  <inkml:trace contextRef="#ctx0" brushRef="#br0" timeOffset="32549.41">6152 2952,'0'49,"-25"75,25-24,0-26,0-24,0-26,-25 1,25 0,0 0,0 0,0-1,0 1,25-25,0 0,-1-25,26 25,-25-24,0-26,-1 50,26-25,-25 0,0 1,-1 24,1-25,-25 0,25 0,-25 0,0 1,0-26,0 25,0 0,0 1,0 48,0 26,0 24,25 1,-25-1,0 1,0-1,25 0,-25-24,0-25</inkml:trace>
  <inkml:trace contextRef="#ctx0" brushRef="#br0" timeOffset="34590.46">13965 2232,'-74'0,"24"0,25 0,25-24,-49 24,24 0,0 0,0 0,0 0,1 0,-1 0,0 0,0 0,25 24,-25-24,1 25,-1 0,25 0,0 0,0-1,0 1,0 0,0 0,0 0,49-25,-24 0,0 0,25 0,-26 0,1 0,25 0,-25 0,-1 0,1 0,0 0,-25 24,0 1,0 0,-25 25,-24-50,-1 49,-24 1,-26-25,1 24,-25 1,25 0</inkml:trace>
  <inkml:trace contextRef="#ctx0" brushRef="#br0" timeOffset="35840.35">14536 2381,'-50'25,"-49"99,24-50,26 26,24-51,0-49,25 50,0-25,0 0,0-1,0 1,25-25,0 25,24-25,1 0,0 0,24-50,-24 26,-26-1,-24 0,25 25,0-25,0-24,-25 24,0 0,0 0,0 0,0 0,-25-24,0 24,0 25</inkml:trace>
  <inkml:trace contextRef="#ctx0" brushRef="#br0" timeOffset="36916.68">14957 2580,'0'24,"0"1,25 0,0 25,0-25,24-1,26 1,-1-25,0 0,1 0,-1 0,1 0,-26-49,51 24,-76 0,1 25,0-25,0-25,-25 26,0-1,0 0,0 0,0-24,-25 24,0 0,-49 0,24-24,1 49,-26 0,1 0,-1 24,-24 51,25-1,-1-24</inkml:trace>
  <inkml:trace contextRef="#ctx0" brushRef="#br0" timeOffset="37670.2">17264 2307</inkml:trace>
  <inkml:trace contextRef="#ctx0" brushRef="#br0" timeOffset="38954.36">16644 2307,'-99'25,"0"24,49 1,0-1,1-24,49 25,-50-25,50-1,-25 1,25 25,0-25,50 0,-1-1,26 1,-25-25,24 0,0 0,-24 0,0 0,24-49,-49 49,24-50,-24 50,0-50,0 50,-25-25,0 1,0-1,0-25,0 25,0 1,-25-26,0 0,-49 26,24-26,25 25,-24 25,-1 0,-24 0,49 0</inkml:trace>
  <inkml:trace contextRef="#ctx0" brushRef="#br0" timeOffset="40683.75">6747 4018,'-99'0,"24"25,1 0,24-25,1 0,-1 25,0-25,26 25,-1-25,0 24,0 1,0-25,25 25,-24 0,24 24,0-24,0 0,0 0,0 0,0-1,24 1,-24 0,25-25,0 0,0 0,24 0,1 0,24-25,-24 0,24 25,-24-24,24-1,1 25,-26 0,1 0,0 0,-25 0,24 25,-24-1,0 26,-25-25,0 0,0 24,0 1,-25-1,-25 26,-24-1,-1-24,-49 24,50-24,-25-25,49 0,1-1,-1-24,25 0</inkml:trace>
  <inkml:trace contextRef="#ctx0" brushRef="#br0" timeOffset="41699.03">12948 3026,'-50'0,"50"25,0 0,0 0,-24-1</inkml:trace>
  <inkml:trace contextRef="#ctx0" brushRef="#br0" timeOffset="43349.7">13295 3497,'-49'75,"24"-1,0 1,0-1,0-24,25-1,0-24,0 25,0-1,0-24,0 0,0 0,0 0,0-1,0 1,25-25,0 25,-25 0,25-25,0 0,0 0,-1 0,1 0,0 0,0 0,-25-25,0 0,0 0,0-24,0 24,-25 0,0-24,25 24,-25 0,-24 0,24 25,-25 0,25 0,1 0</inkml:trace>
  <inkml:trace contextRef="#ctx0" brushRef="#br0" timeOffset="44492.29">14114 3671,'0'50,"-25"-25,25-1,0 1,0 0,0 0,25 24,0-49,-1 25,26-25,-25 0,0 0,24 0,1-25,-25 25,0-24,-1 24,-24-25,25 0,0 0,-25-24,0 24,0 0,0-25,0 1,-50 24,26-25,-1 50,-50-25,50 25,-24 0,-1 0,-74 50,75-25,49 24,-25 1</inkml:trace>
  <inkml:trace contextRef="#ctx0" brushRef="#br0" timeOffset="45615.06">15255 3497,'0'50,"0"-25,25 0,-1 24,1-24,-25 0,50 0,-25-25,0 0,-1 25,1-25,25 0,-25 0,-1 0,26 0,-25 0,0-50,-1 0,-24 1,0 24,0 0,0-25,-24 26,-1-1,25-25,-50 50,25-25,1 25,-51 0,50 0</inkml:trace>
  <inkml:trace contextRef="#ctx0" brushRef="#br0" timeOffset="46747.42">16991 3522,'0'50,"-99"-50,49 49,1-24,-1 25,-24-25,49 24,0-49,0 50,1-25,24 0,0-1,0 1,0 0,0 0,24 0,51-1,-50-24,24 0,1 0,24 0,-24-24,24-26,-49 25,49-24,-49-1,0 25,-25-24,25-1,-25 25,0-25,0 26,-25-51,-25 1,26 49,-51-25,1 26,24-1,-24 0,-25 25,49 0</inkml:trace>
  <inkml:trace contextRef="#ctx0" brushRef="#br0" timeOffset="48329.45">7069 5308,'50'-25,"-25"1,24-1,-49 0,25 25,0 0,-25 25,0 0,0-1,0 26,-25 0,0-26,25 26,-24-50,24 25,-25-25,25 25,-25-1,25 1,25 0,0-25,49 50,-49-50,0 0,-1 0,26 49,-25-49,0 25,24 0,-49 24,25-24,-25 25,0 0,0 24,-50 25,-24-24,-75 24,-49 50,99-100,74-49</inkml:trace>
  <inkml:trace contextRef="#ctx0" brushRef="#br0" timeOffset="49930.72">13171 4614,'25'0,"0"24,0 1,-25 0,0 25,0-26,-25 26,25-25,-25 0,0-25,25 49,-25-24,25 0,25-25,0 25,25 0,-25-25,-1 24,26-24,0 25,-26 0,-24 0,0 0,0 24,-49-24,-26 25,-24-26,-25 1,25-25,24 0</inkml:trace>
  <inkml:trace contextRef="#ctx0" brushRef="#br0" timeOffset="51015.83">14163 4812,'0'25,"0"25,0-1,0 1,25 24,25-24,-25-25,49-1,25-24,1 0,24-24,0-51,0-24,-75 99,-49-50,25 26,0-26,-25 25,0 0,0 0,0 1,-25-1,-25 0,1 0,-26 25,1 0,0 0,-26 0,26 0</inkml:trace>
  <inkml:trace contextRef="#ctx0" brushRef="#br0" timeOffset="52098.41">15354 4490,'25'49,"-25"1,50-25,-50 24,49-49,1 25,-25-25,24 0,-24 0,0 0,24-50,-49 1,25-1,-25 1,0-1,-25 0,25 1,-49-1,24 1,-25-1,-24 50,0-25,-1 25,25 0,1 0,-26 25</inkml:trace>
  <inkml:trace contextRef="#ctx0" brushRef="#br0" timeOffset="53428.01">16495 4316,'0'25,"-25"24,-24 1,49-25,0 0,-25 24,25-24,0 0,0 24,25 1,0-25,24 24,-24-24,49 25,-24-25,0-25,-26 0,1 0,25 0,-25 0,24 0,-49-25,25 0,-25 0,25-24,-25-1,0 25,0-24,-25-1,0 0,0 1,1-1,-26 25,25 1,-24-1,24 0,-25 0,25 25,1 0,-1 0,-25 0</inkml:trace>
  <inkml:trace contextRef="#ctx0" brushRef="#br0" timeOffset="77441.44">20985 843,'-25'25,"-49"74,-75 25,99-74,25-25,0 0,1-1,-1 1,0 50,0-51,25 1,0 50,0-51,0 26,0 0,25-1,0-24,24 25,1-1,0-24,-1 25,-24-50,74 25,-74-25,25 0,-25 0,-1 0,1 0,0 0,0-25,0 25,-1-25,-24 0,0 0,25 25,-25-24,0-1,0 0,-25-25,25 25,-49-24,24 24,-25 0,1 25,24-25,-25 1,-24-1,24 25,1 0,-1 0,0 0,1 0,-26 49,-24-24,25 25,24-1</inkml:trace>
  <inkml:trace contextRef="#ctx0" brushRef="#br0" timeOffset="87488.99">24780 843,'74'-124,"-24"100,-25-26,24 25,1 0,0-24,24 24,0 0,-49 0,25 25,-25 0,49 0,-49 0,24 0,-24 25,0-25,0 50,0-1,-1 51,-24-26,25 25,-25 0,0-24,0-26,0 1,0-25,0 0,0-1,0 1,0 0,0 0,-25 0,25-1,0 1,0 0</inkml:trace>
  <inkml:trace contextRef="#ctx0" brushRef="#br0" timeOffset="88617.63">25722 1662</inkml:trace>
  <inkml:trace contextRef="#ctx0" brushRef="#br0" timeOffset="92356.84">20141 2282,'25'0,"0"0,25 0,-26 0,26 0,-25 0,0 0,-1 0,26 0,0 0,-1 0,26-25,98 0,-123 25,24 0,1 0,-26-24,26 24,-26 0,-24-25,25 25,-25 0,-1 0,26 0,-25 0,0 0,-1 0,1 0,0 0,25 0,-26 0,1 0,0 0,0 0,0 0</inkml:trace>
  <inkml:trace contextRef="#ctx0" brushRef="#br0" timeOffset="96705.79">26467 273,'-199'0,"50"0,-49-25,-149 25,-1 0,51 0,98 0,100 0,0 0,24 0,51 0,-26 0,50 25,-25-25,0 0,1 0,-1 0,0 0,0 0,25 25,0 24,0 1,25-25,0 49,0 1,-1 49,1 24,0-24,25 50,-50-25,24-25,1 0,0-25,-25 0,0 1,0-26,0-24,0 24,0 0,0 26,0-76,0 1,0 25,0 24,0-49,0 0,0 0,0 24,0-24,0 0,0 0,0-1,0 1,0 0,0 0,25-25,24 0,1 0,24 0,1 0,49 0,50-25,24 0,0 0,1 1,-1-1,-24 25,0-25,-26 25,-48 0,-1 0,-25 0,25 0,-49 0,24 0,-24 0,-25 0,24 0,-24 0,0 0,0 0,0 0,0 0,-1 0,-24-25,25-24,-25 24,0-50,0 1,0-25,-25-25,1-25,-26 0,0 0,1 0,24 25,-25 0,50 25,-49-25,-1 25,25-50,0 75,-24-25,49-26,-25 76,0-1,25 1,-25-1,25 25,0 0,0 1,0-26,-24 50,24-25,0 0,0 1,0-1,0 0,-25 25,0 0,0 0,-24 0,-26 0,1 50,-25-50,24 24,1 26,-50-50,74 25,0-25,1 25,-1-25,1 24,24-24,0 0,-25 0,26 0</inkml:trace>
  <inkml:trace contextRef="#ctx0" brushRef="#br0" timeOffset="111729.39">27608 1191,'74'148,"0"51,-24-75,-25 0,24-25,-24-24,0-51,-25 1,25 25,0-50,-25 25,0-1,24-24,26 0,0 0,-25-74,49 24,-24-74,-26 75,1 49,0-50,-25 1,25 49,-25-50,0 25,0 0,25 0,-25 1,0-1,24 0,-24-25,0 26,25-26,-25 25,0 0,25 1</inkml:trace>
  <inkml:trace contextRef="#ctx0" brushRef="#br0" timeOffset="114545.7">28848 1339,'-75'0,"-49"25,-49 25,24-1,25 1,50 0,-1-1,25 1,1-50,24 50,25-26,-25 1,25 0,0 0,0 0,25-25,25 24,49-24,0 0,75 0,-125-49,1 24,24 25,-49-50,0 26,0-1,0 0,-1-25,-24 25,0 1,0-1,0 0,0 0,0 0,25 25,-25 25,25 25,25-1,-26 1,26 0,0 24,-26-24,51-1,-50-49,-1 25,26 0,0-25,-25 0,24 0,50-74,-24-1,49-123,0-1,-50 1,-24-1,-1 75,-49 25,0 25,0-1,0 26,0 24,-24 0,-1 25,25-25,-25 0,0 25,0 0,1 0,-1 25,-50 50,26 49,-26 74,26 75,49-50,0-24,0-50,0-50,25-25,-25-24,24-1,1 1,25-25,-25 0,24-1,1-24,49 0,-25 0,50 0,-49-74,74-25,-25-50,-50 25,-24 49,-25 1,-1 0,1 24,-25 25,0 0,0 1,-25 24,25 74,0 25,0-49,0 49,0-74,0 25,0-26,25 26,0-25,0 24,24-24,1 25,0-50,-1 25,26-25,-26 0,26-25,24-25,-50 1,1-1,24-24,-49 24,0 25,0-25,-25 26,25-1,-25 0,0 0,25 25,-1-25,-24 50,25 25,0-25,0-25,0 49,24-24,1 0,49-25,25 0,0 0,25-50,0-24,24-50,-49 25,-24-25,-1 0,-74 24,24 26,-24 0,-25 24,0 0,0 1,-25 24,-24 25,-1 0,-24 74,-26 50,1 50,0 49,49-49,1-25,49-50,0 0,0-24,0-1,49-24,-24 24,99 0,0 1,124-1,75-24,-224-25,-25-25,25 0,-24 0</inkml:trace>
  <inkml:trace contextRef="#ctx0" brushRef="#br0" timeOffset="121736">21431 248,'-173'0,"-125"74,-49-24,99 24,24-24,51 0,49-25,0 24,49-24,26 0,-1-25,25 25,0-25,1 0,24 24,-25 1,0 0,0-25,25 25,0 0,0-1,0 1,0 25,0-1,0-24,0 74,0-74,50 74,-50-49,0 0,0-26,25 26,-1 24,1 1,0 24,-25-49,50-1,-50 1,0-25,25 0,-25-1,24 26,1-50,0 25,25 0,-1-1,26-24,24 25,50 0,-25-25,74 0,50 0,0 0,25 0,74-25,-248 25,-24 0,-1-25,1 25,-50-24,24 24,1 0,-25 0,-1 0,1 0,-25-25,0 0,0-49,0 24,0 25,-49-49,24-1,-25-24,-24 0,-1-50,1 25,24 0,-49 50,25-50,49 74,-25 0,25 1,1 49,-1-50,0 50,25-25,-25 25,0-49,1 24,-1 0,25 0,-50 25,50-25,-49 1,49-1,-25 25,0-25,0 25,0-25</inkml:trace>
</inkml:ink>
</file>

<file path=ppt/ink/ink6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32:55.724"/>
    </inkml:context>
    <inkml:brush xml:id="br0">
      <inkml:brushProperty name="width" value="0.06667" units="cm"/>
      <inkml:brushProperty name="height" value="0.06667" units="cm"/>
      <inkml:brushProperty name="fitToCurve" value="1"/>
    </inkml:brush>
  </inkml:definitions>
  <inkml:trace contextRef="#ctx0" brushRef="#br0">118 396 0,'-35'0'32,"-1"0"-17,36 36-15,-36-36 16,72 0 78,0 0-94,-1 0 15,1 0-15,0 0 16,36 0-16,-37 0 0,1 0 16,0 0-16,35 0 0,-35 0 15,71 0-15,-71 0 0,0-36 16,36 36-16,-37 0 0,37 0 15,-36 0-15,71-36 0,-35 36 0,-37 0 16,37 0-16,-36 0 0,35 0 16,37-36-16,-73 36 0,37 0 15,-36 0-15,35 0 0,-35 0 16,36-35-16,35 35 0,-36 0 16,1 0-16,-36-36 0,35 36 15,1 0-15,35 0 0,-35-36 16,-1 36-16,-35 0 0,36 0 15,-1 0-15,-35 0 0,107-36 16,-107 36-16,35 0 0,-35 0 16,36 0-16,-1 0 0,36-36 15,-71 36-15,36 0 0,-1-35 0,-35 35 16,36 0-16,35-36 0,0 36 16,-35 0-16,35 0 15,-71 0-15,0 0 0,35 0 16,-35 0-16,0 0 0,71 0 15,-71 0-15,0 0 0,0 0 16,35 0-16,-35 0 0,0 0 16,71 0-16,-71 0 0,-1 0 15,1 0-15,36 0 0,-36 0 16,71 0-16,-71 0 0,-1 0 16,37 0-16,-36 0 0,0 0 0,35 0 15,1 0-15,-37 0 0,1 0 16,0 0-16,36 0 0,-37 0 15,37 0-15,-36 0 0,-1 0 16,1 0-16,36 0 0,-37 0 16,1 0-16,36 0 0,-36 0 15,-1 0-15,1 0 0,0 0 16,35 0-16,1 0 0,-36 0 16,0 0-16,-1 0 0,37 0 15,-36 0-15,-1 0 0,37 0 16,-36 0-16,0 0 0,-1 0 0,1 0 15,0-36-15,35 36 0,-35 0 16,0 0-16,0 0 0,0-36 16,-1 36-16,1 0 0,0 0 15,0 0-15,-1 0 0,1 0 16,0 0 0,-36 36 15</inkml:trace>
</inkml:ink>
</file>

<file path=ppt/ink/ink6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32:57.398"/>
    </inkml:context>
    <inkml:brush xml:id="br0">
      <inkml:brushProperty name="width" value="0.06667" units="cm"/>
      <inkml:brushProperty name="height" value="0.06667" units="cm"/>
      <inkml:brushProperty name="fitToCurve" value="1"/>
    </inkml:brush>
  </inkml:definitions>
  <inkml:trace contextRef="#ctx0" brushRef="#br0">118 537 0,'-36'0'0,"36"36"0,-35-36 16,-1 0-1,72 0 32,-1 0-47,1 0 16,36 0-1,-36 0-15,-1-36 0,1 36 16,0 0-16,0 0 0,35 0 16,37-36-16,-73 36 15,73 0-15,-37 0 0,-35-36 16,0 36-16,35 0 0,-35 0 0,107-35 16,-107 35-16,35 0 15,-35 0-15,36-36 0,-1 36 16,-35 0-16,71 0 0,-35 0 15,-36-36-15,35 36 0,-35 0 0,36 0 16,-1 0-16,1 0 0,-36 0 16,35 0-16,-35 0 0,0-36 15,35 36-15,36 0 0,-71 0 16,36 0-16,-36 0 0,35 0 16,-35 0-16,71 0 0,-71 0 15,0 0-15,35 0 0,-35 0 0,0 0 16,0 0-16,71 0 0,-71 0 15,0-36-15,-1 36 16,37 0-16,-36 0 0,35 0 16,1-35-16,-36 35 0,-1 0 0,1 0 15,36 0-15,-37-36 0,37 36 16,-1 0-16,-35 0 0,0 0 16,0-36-16,0 36 0,71 0 15,-71 0-15,-1 0 0,1 0 16,0 0-16,0 0 0,0-36 15,35 36-15,-35 0 0,0 0 0,35 0 16,-35 0-16,0 0 0,35-35 16,1 35-16,-36 0 0,-1 0 15,37 0-15,-36 0 16,71 0-16,-35 0 16,-1 0-16,1 0 0,-37 0 0,37 0 15,-36 0-15,0 0 0,-1-36 16,73 36-16,-37 0 0,-35 0 15,0 0-15,35 0 0,-35 0 16,36 0-16,35 0 0,-35 0 16,-37-36-16,1 36 0,36 0 15,-37 0-15,73 0 0,-37 0 0,-35 0 16,0 0-16,0 0 16,35 0-16,-35 0 0,35 0 0,1 0 15,-36 0-15,0 0 16,-1 0-16,1 0 0,71 0 15,-71 0-15,0 0 0,0 0 16,0 0-16,-1 0 0,1 0 16,0 0-16,0 0 15,-1 0 1,1 0-16,0 0 16,-36-36-16,36 36 15,-72 0 48</inkml:trace>
</inkml:ink>
</file>

<file path=ppt/ink/ink6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32:40.014"/>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 contextRef="#ctx0" brushRef="#br0">37 71 0,'0'36'15,"-36"-36"189,36-36-142,0 1 1,36 70-17,-36 1-30,0 0-16,35-36 16,-35 36-16,0-1 0,0 1 15,0 36-15,0-36 16,0-1-16,0 37 0,0-36 16,-35-36-16,35 35 0,0-70 31,-36-1-16,36 0 1,0-35-16,0 35 16,0-36-16,36 72 0,-36-36 0,0 1 15,35-1-15,-35 0 16,36 0-16,-36 1 16,36 35-16,-36-36 15,36 36-15,-1 0 16,-35 36-16,36-1 15,0 37 1,-36-36-16,0-1 0,36-35 16,-36 36-16,0 0 15,36 0-15,-36 0 0,0-1 16,0 1-16,0 0 16,0 0-16,0-1 0,0 1 15,0 0 1,0 0 15</inkml:trace>
  <inkml:trace contextRef="#ctx0" brushRef="#br0" timeOffset="261.95">573 429 0,'-36'0'31,"72"0"0,0 0-31,-36-36 16,36 36-16,-1 0 0,1-35 16,36-1-16</inkml:trace>
  <inkml:trace contextRef="#ctx0" brushRef="#br0" timeOffset="744.68">1396 36 0,'0'-36'0,"0"0"31,-36 36-31,0 0 16,1 36-1,35 0 1,-36-36-16,36 35 16,0 1-16,0 0 15,0 0 1,0-1-16,36-35 16,-1 36-16,1-36 15,0 36 1,0-36-16,0 36 15,-36 0 1,-36-36 0,0 35-16,0-35 15,0 36-15,1-36 16,-1 0-16,0 0 0,0 0 31,1-36-15,70 1-1,1-1 1,0 0-16</inkml:trace>
  <inkml:trace contextRef="#ctx0" brushRef="#br0" timeOffset="996.53">1861-143 0,'-36'0'31,"36"35"-31,0 1 16,0 0-1,0 0-15,0 35 16,0-35-16,36 0 0,-36 0 16,0-1-16,36 1 0,-36 0 15,0 0-15,0 0 16,0-1-16,0 1 15,-36-36 1</inkml:trace>
  <inkml:trace contextRef="#ctx0" brushRef="#br0" timeOffset="1892.02">1754 322 0,'0'-36'0,"36"0"31,-1 36-31,1-36 15,0 36 1,0 0-16,-1-35 0,1 35 16,0 0-16,0 0 0,-1 0 15,37-36-15,-36 36 16,-36-36 15,0 0 0,-36 36-15,0 0-16,36 36 16,0 0-16,-36-36 15,36 36-15,-35-1 0,35 1 16,0 0-16,0 0 16,35 0-16,-35-1 15,36-35-15,0 0 0,0 0 16,0 0-16,71-35 15,-71 35-15,-1-36 0,1 0 16,0 36-16,0-36 16,0 36-16,-1-71 0,1 71 15,-36-36-15,0 0 16,0 72 15,0 35-15,0-35-16,0 0 15,0 71-15,0-71 0,0 36 0,0-1 16,0-35-16,0 36 0,0-1 16,0 36-16,0-71 0,0 0 15,-36 0-15,36-1 0,0 1 16,0 0 0,-35-72-1,35 0 1,0 1-16,0-1 0,0 0 15,0-71-15,0 71 0,0-35 16,0 35-16,0 0 0,0-36 16,0 37-16,35-73 0,-35 37 15,36 35-15,-36 0 0,36 0 0,-36-35 16,36 35-16,-1-35 0,37 35 16,-72 0-16,36 0 15,0 36-15,-1 0 16,1 0-1,-36 36-15,0 0 0,0 0 16,0-1-16,0 1 16,-36 0-16,1 35 0,35-35 15,-36 0-15,36 0 0,-36 0 16,36-1-16,-36-35 0,0 36 16,36 0-16,-35-36 0,35-36 46,0 0-46,0 1 16,35-1-16,-35 0 16,36 0-16,0 0 0</inkml:trace>
  <inkml:trace contextRef="#ctx0" brushRef="#br0" timeOffset="2732.54">3864 143 0,'-35'0'0,"-1"0"16,0 0-16,72 0 31,0-36-31,-1 0 16,1 36-16,0-35 0,0 35 15,0-36-15</inkml:trace>
  <inkml:trace contextRef="#ctx0" brushRef="#br0" timeOffset="2564.64">4008 214 0,'-36'0'32,"36"-35"15,0-1-47,0 0 15,0 0-15,36 1 16,-36-37-16,0 36 0,0 0 15,0 1-15,0-1 16,0 0-16,0 0 0,0 1 0,0-1 16,0 72 31,0-1-47,0 1 0,0 0 15,0 35-15,0 37 16,0-37-16,0 37 0,0-73 0,0 1 15,0 36-15,35-36 0,-35-1 16,0 1-16,36 0 0,-36 0 16,36-1-16,0-35 31,-36-35-31,35 35 0,-35-36 16,0 0-16</inkml:trace>
  <inkml:trace contextRef="#ctx0" brushRef="#br0" timeOffset="4179.71">4401 322 0,'36'0'31,"-36"-36"-31,0 0 16,36-35-1,-36 35-15,35 0 16,-35 0-16,0 1 0,0-1 16,0 0-16,0 0 15,-35 36-15,-1 0 31,36 36-31,0 0 0,-36 0 16,36-1 0,0 1-16,36 0 15,0-36 1,-1 36 0,1-36-16,0 0 15,0 0-15,-36 35 16,35-35-16,1 0 15,-36 36-15,36-36 0,-36 36 16,36-36-16,0 36 0,-1-36 16,1 0-1,0 0-15,-36-36 0,36 36 16,-1-36-16,1 0 16,0 1-1,-36-1-15,36 0 0,-36 0 0,0 1 16,0-1-1,0 0 1,-36 0-16,0 36 16,0 0-1,1 36-15,35 0 16,-36-36-16,36 36 16,-36-1-16,36 1 0,0 0 15,0 0-15,0-1 16,36 1-1,-36 0-15,36-36 0,-1 0 16,1-36-16,0 0 16,0 1-1,0-1-15,-36 0 0,35 36 16,-35-36-16,36 1 16,-36 70 15,0 1-16,0 0 1,0 0-16,36-1 0,-36 1 16,36 0-1,-36 0-15,35 0 16,1-36 0,-36-36-1,36 36-15,-36-36 16,36 36-16,-36-36 0,36 0 15,-1 1-15,-35-1 16,36 36-16,-36-36 16,36 36-1,-36 36 1,0 0 0,36-36-16,-36 35 0,35 1 15,-35 0 1,36-36-16,0 36 15,0-36-15,-1 0 16,1-36 0,0 0-16,-36 0 15,36 1-15,0-1 16,-1 36 0,-35-36-16,36 36 0,0 0 15,-36-36-15,36 36 16,-1 0-16,1-35 15,0 35-15,0-36 16,-36 0 0,36 36-1,-36-36-15,0 0 16,-36 36-16,36-35 16,-36 35-16,0 0 15,36 35-15,-36 1 16,1-36-16,35 36 0,-36 0 15,36 0-15,0-1 16,0 1-16,0 0 16,36 0-16,-1-36 15,1 35-15,0-35 16,0 0-16,-36 36 16,36-36-16,-36 36 15,-36 0 1,0 0-1,0-36-15,0 35 16,1-35-16,-1 0 16,0 0-16,0 0 15,1 0-15,35-35 16,0-1-16</inkml:trace>
  <inkml:trace contextRef="#ctx0" brushRef="#br0" timeOffset="5971.69">6583-72 0,'0'-36'0,"-35"36"16,35-35-16,-36-1 16,72 36 15</inkml:trace>
  <inkml:trace contextRef="#ctx0" brushRef="#br0" timeOffset="5827.77">6548 214 0,'0'-35'32,"0"-1"-32,0 0 31,0 72 16,0 35-32,0 1 1,0-36-16,0 0 16,0-1-16,0 1 15,0 36-15,0-37 16,35-35 0,1-35-16,-36-1 15,36 36-15</inkml:trace>
  <inkml:trace contextRef="#ctx0" brushRef="#br0" timeOffset="6433.42">6941-322 0,'0'-36'16,"36"72"31,-36 0-47,36-1 15,-36 1-15,0 0 0,35 0 16,-35-1-16,0 73 0,0-72 16,0-1-16,36 37 0,-36-36 15,0-1-15,0 1 0,0 0 16,36 0-16,-36 0 15,36-36-15,-1 0 16,1 0-16,-36-36 0,36 36 16,0-36-16,0-36 0,-1 37 15,-35-1-15,36 0 16,-36 0-16,0 1 16,0-1-16,0 72 46,0-1-46,0 1 16,0 0-16,0 0 16,0-1-16,36 1 0,0-36 15,-36 36 1,35-36-16,1 0 16</inkml:trace>
  <inkml:trace contextRef="#ctx0" brushRef="#br0" timeOffset="6620.32">7120 71 0,'-36'0'16,"0"36"0,36-72-1,36 36 1,0-35-16,0 35 0,-1-36 15,1 36-15,0-36 0,0 36 16,0-36-16</inkml:trace>
  <inkml:trace contextRef="#ctx0" brushRef="#br0" timeOffset="6753.24">7442-215 0,'-36'0'31,"36"-36"0,36 36-31</inkml:trace>
  <inkml:trace contextRef="#ctx0" brushRef="#br0" timeOffset="7552.78">7943 0 0,'0'36'47,"0"-1"-31,0 1-1,0 0-15,36-36 0,-36 36 0,0-1 16,0 1-16,35 0 0,-35 0 15,36-36 1,-36 36-16,36-36 16,0-36-1,-36 0-15,71 0 16,-71 0-16,36-35 16,-36 35-16,36 0 0,-36 1 15,0-37-15,0 0 16,-36 72-16,0-71 0,0 35 15,1 36 1,-1 0-16,0 36 0,0 0 16,1-36-16,35 35 0,-36 1 15,36 0-15,-36 0 0,36 0 16,-36-1-16,36 1 0,0 0 16,36 0-16,36-36 15,-37 0 1,1 0-16,36 0 0,-37-36 15,1 36-15,0-36 0,0 36 16,-1-36-16,1 1 0,36-1 16,-36 0-16,-1 36 0,-35-36 15,36 36-15,0 0 16,-36 36 0,0 0-1,0 0-15,36-36 16,-36 35-16,35 1 15,-35 0-15,36 0 0,0-36 16,0 35-16,0-35 16,-1 0-16,1 0 15,0 0 1,0-71-16,-1 71 0,-35-36 16,36 0-16,-36 1 0,36 35 0,-36-36 15,36-36-15,-36 36 16,0 72 15,0 0-15,36 36-1,-36-37-15,35 1 16,1 0-16,-36 0 0,36-36 16</inkml:trace>
  <inkml:trace contextRef="#ctx0" brushRef="#br0" timeOffset="16236.07">7156 1073 0,'35'-36'15,"1"0"1,0 1-1,0 35-15,35 0 16,1 35 0,-36-35-16,-36 36 0,35 0 15,1-36-15,0 36 0,36 35 16,-37 1-16,-35-36 0,36-1 0,0 1 16,0 0-16,-36 0 0,71 35 15,-71-35-15,36 0 0,-36 0 16,36-36-16,0 0 15,-36-36 1,35 0 0,-35-35-16,0-1 0,0 36 15,0 0-15,0 1 0,-35-1 16,35-36 0,-36 37-16,36-1 15,0 0-15,-36 36 16,0 36-1,36 0-15,-36-1 16,1 1-16,-1 0 0,36 0 16,-36-1-16,0 1 0,1 72 15,-37-37-15,36-35 16,-35 71-16,71-71 0,-36 0 0,0 0 16,36-1-16,-36-35 15,1 36-15,35 0 0,35-36 31</inkml:trace>
  <inkml:trace contextRef="#ctx0" brushRef="#br0" timeOffset="9297.05">11771 143 0,'35'-36'0,"-35"0"16,36 36-16,-36-71 0,36 35 16,-36 0-16,36 0 15,-36 1-15,36-1 0,-1-71 16,-35 35-16,0 36 0,0-35 16,0 35-1,0 0-15,0 0 0,0 1 16,0-1-16,0 72 15,0 35 1,0-35-16,0 0 16,0-1-16,0 37 15,0-36-15,0 71 0,0 36 16,0-107-16,0 143 16,0-143-16,36-1 0,-36 1 15,0 0-15,0 0 0,36 0 16,0-36-16,-1 0 15,1 0-15,36-36 16,-37-36-16,1 72 16,0-71-16,0 35 0,-36 0 15,36 0-15,-36 1 0,0-1 0,0-36 16,0 36-16,0 1 16,-36 35-1,0-36-15,-36 36 16,37 0-16,-1 0 15,0 0-15,0 36 0,1-36 0,-1 0 16,0 35-16,0-35 0,1 36 0,-1 0 0,36 0 16,0 0-1,36-1 1</inkml:trace>
  <inkml:trace contextRef="#ctx0" brushRef="#br0" timeOffset="10452.14">13023 71 0,'36'0'0,"-36"-35"15,0-1 1,0 0-1,-36 36-15,0 0 0,0 0 16,0 0 0,1 0-1,-1 36 1,0-36-16,0 71 0,1-35 16,-1-36-16,0 72 0,0-37 15,36 1 1,36-36-1,0 0-15,0 0 16,-1-36-16,1 36 0,36-71 16,-37 35-16,1 36 0,36-36 15,-72 1-15,36-1 16,-36 72 15,-36-36-31,36 35 16,-36-35-16,36 36 0,0 0 15,0 0-15,0-1 16,36-35-16,0 0 16,-1 0-1,1-35-15,0 35 0,-36-36 16,36 0-16,-1 0 0,1-35 16,36-1-16,-37 36 0,1-71 15,-36 71-15,0 1 0,36-1 16,-36-72-1,0 1-15,36 71 16,-36 1-16,0-1 16,0 0-16,0 72 15,0 0-15,0-1 16,0 1-16,0 0 0,-36 35 16,36-35-16,0 36 0,-36 71 15,36-107-15,0 35 0,0-35 16,0 36-16,0-37 0,0 73 15,36-37-15,0 1 16,0-72-16,-1 36 16,1-36-16,0 0 0,35 0 15,-35-36 1,0 36-16,0-36 0,0 36 0,-36-36 16,35 0-16,1 1 15,-36-1-15,0 0 0,0 0 16,-36 1-16,1-1 15,-1 36 1,0 0-16,0 0 0,0 0 0,1 0 16,-37 0-1,36 0-15,1 36 0,-1-36 16,0 0-16,36 35 16,36-35-1,0 0 1,35 0-1,1 0 1,-37 0-16,1 0 0,0 0 0,0-35 0,0 35 0,-1 0 16,1-36-1,0 36 1,0 0 0,-36-36-1,35 36-15,1 0 16,-36-36-16,36 36 15,-36 36 1,36-36 0,-36 36-16,0 0 31,0-1-15,36-70-1</inkml:trace>
  <inkml:trace contextRef="#ctx0" brushRef="#br0" timeOffset="11739.82">14239 71 0,'0'-35'16,"0"-1"15,0 72-15,0-1-1,0 1 1,0 0-16,0 0 0,0-1 16,0 1-16,-36 0 0,36 0 15,0 0-15,0-1 16</inkml:trace>
  <inkml:trace contextRef="#ctx0" brushRef="#br0" timeOffset="11903.73">14239-215 0,'0'-36'15,"-36"36"1,72 0 15</inkml:trace>
  <inkml:trace contextRef="#ctx0" brushRef="#br0" timeOffset="12176.44">14740-358 0,'0'-36'15,"36"72"17,-36 0-17,0 0-15,0 35 0,0-35 0,0 0 16,0 35-16,0-35 0,0 36 15,0-37-15,-36 73 0,36-37 16,0-35-16,0 0 0,0 0 16,0-1-16,0 1 0,0 0 15,0-72 1</inkml:trace>
  <inkml:trace contextRef="#ctx0" brushRef="#br0" timeOffset="12812.07">15062 143 0,'36'0'16,"-36"-36"-1,0 72 1,0 0-1,0-1-15,35 1 16,-35 0-16,0 0 0,0 0 16,0-1-16,0 37 15,-35-36-15,35-1 16,0-70 0</inkml:trace>
  <inkml:trace contextRef="#ctx0" brushRef="#br0" timeOffset="12975.97">15169-286 0,'36'0'46</inkml:trace>
  <inkml:trace contextRef="#ctx0" brushRef="#br0" timeOffset="13667.58">15420-286 0,'35'0'16,"1"0"-16,0 0 15,-36 35 1,0 1-16,0 36 15,0-37-15,0 37 0,0-36 16,-36 0-16,36-1 0,0 1 16,-36 0-16,36 0 0,-35-1 15,35 1-15,0 0 16,35-72 0,37 0-1,-36 1-15,0-1 16,-1 36-16,-35-36 0,36 36 15,0 0-15,0 0 16,-1 36 0,-35 0-1,36-36-15,-36 35 16,36-35-16,0 0 16,-1 0-16,1-35 15,0-1 1,36-36-1,-37 37-15,-35-1 16,36 0-16,-36 0 16,36 36-16,-36-36 15,0 72 1,0 0 0,0 0-16,0 35 15,0 1-15,-36 35 0,36-35 16,-36-1-16,36 1 0,-35-1 0,35 1 15,-36 0-15,0 106 0,0-106 16,36-1-16,-36 1 0,1 0 16,35-37-16,-72 37 0,36-1 15,1-35 1,-1-36-16,36-36 16,-36 1-16,36-1 15,0 0-15,0 0 0,0-35 16,0 35-16,0 0 0,36-35 15,0-37-15,-1 1 16,1 71-16,36-71 0,-37 35 16,1 37-16,0-37 0,36 36 0,-37 1 15,1-1-15,71-72 0,-71 73 16</inkml:trace>
  <inkml:trace contextRef="#ctx0" brushRef="#br0" timeOffset="13832.49">16457 143 0,'-36'0'94</inkml:trace>
  <inkml:trace contextRef="#ctx0" brushRef="#br0" timeOffset="8748.1">9982 107 0,'36'-36'31,"-36"72"0,0 0-31,0 0 16,0-1-16,35 37 16,-35 0-16,0-1 0,0-35 0,0 35 15,0-35-15,-35 0 0,35 0 16,0 0-16,-36-1 16,36 1-16,-36-36 15,36-36 1,0 1-16,0-37 15,0 0-15,0 37 0,0-1 16,0-36-16,0 37 0,36-73 16,-36 1-16,0 71 15,36-35-15,-36 35 0,35-36 16,-35 36-16,36 1 0,-36-1 16,36-36-16,0 72 0,-36-35 15,36 35-15,-36-36 16,35 36-16,-35 36 15,0-1-15,0 1 16,0 0-16,0 0 0,-35-1 16,35 1-16,-36 0 0,0 36 0,36-37 15,-36 1-15,0 0 16,36 0-16,-71-1 16,35 1-16,0-36 15,36-36 1,0 1-1,0-1-15,36 36 0,-36-36 16,0 0-16,36 36 0,0-35 16,-1 35-1,1 0-15,0 0 0,0 0 16,-36 35-16,36-35 0,-1 36 16,-35 0-16,36-36 15,-36 36-15,36-1 16,-36 1-1,36-36 1,-1 0 0,-35-36-16,36 36 0,0-71 15,0 71-15,0-36 16,-36 0-16,35 1 0,1 35 16,0-72-16,0 72 15,-36-36-15,35 36 0,1 0 16,-36 36-1,0 0-15,36 0 16,-36-1-16,0 1 16,36 0-16,-36 0 15,35-36-15,1 35 0,0-35 16,0 0-16,0 0 16,-36-35-16,35 35 0,1-36 15,0 0-15,0 0 16,-1 1-16,-35-1 15,0 72 17,0-1-17,36-35-15,-36 36 0,36 0 16,-36 0-16,0-1 16,36-35-16,0 36 15,-1-36-15,1 0 16,0-36-16,0 1 15,-1-1 1,-35 0-16,0 0 0,36 1 16,-36-1-16,0 0 15,-71 0-15,35 0 16,0 1-16,0 35 0,1 0 16,-1 0-1,0 35-15,36 1 16,0 0-1,0 0-15,36 35 16,-36-35-16</inkml:trace>
  <inkml:trace contextRef="#ctx0" brushRef="#br0" timeOffset="22432.24">-1609 4722 0,'0'-36'0,"0"72"62,0 0-62,0 0 16,0 35-16,0-35 15,0 0-15,36-1 16,-36 1-16</inkml:trace>
  <inkml:trace contextRef="#ctx0" brushRef="#br0" timeOffset="22616.14">-1430 4650 0,'0'36'16,"0"0"0,0 0-16,0 0 15,0-1-15,0 37 16,0-36-16,0-1 0,0 1 15,0 0-15,36 0 16</inkml:trace>
  <inkml:trace contextRef="#ctx0" brushRef="#br0" timeOffset="21760.63">-2253 3899 0,'-36'0'0,"36"-36"46,36 36-30,-36 72 0,0-36-16,36 0 15,-36 35-15,0-35 0,0 71 16,0-35-16,0-1 0,0 1 16,0-1-16,0-35 15,0 71-15,0-35 0,0-36 0,0 0 16,0-1-16,0 1 15,0 0 1,0-72 0</inkml:trace>
  <inkml:trace contextRef="#ctx0" brushRef="#br1">-1716 5402 0,'0'-36'16,"-36"36"-16,36-36 15,0 0 17,-36 36-17,72 0 126,0 0-126,-1 0-15,1 0 16,36 0-16,-37 0 16,1-35-16,0 35 0,0 0 15,0 0-15,-1 0 16,1 0 0,0 0-1,-72 0 48,36 35-32</inkml:trace>
  <inkml:trace contextRef="#ctx0" brushRef="#br0" timeOffset="24584.01">645 4543 0,'0'36'16,"-36"0"-16,72-36 31,-1 0-15,-35-36-16,72 36 16,-36-36-16,0 36 0,-1-36 0,37 36 15,-36-35-15,35-1 16</inkml:trace>
  <inkml:trace contextRef="#ctx0" brushRef="#br0" timeOffset="28488.62">3042 3541 0,'0'-35'0,"35"35"0,-35-36 16,0 0-1,-35 36-15,35-36 16,-36 36-1,0 36-15,36 0 16,0 0-16,-36 35 16,36 37-16,-35-73 0,35 37 15,0-1-15,-36 37 0,36-37 16,0 108-16,0-107 0,0 35 16,0-35-16,0-1 0,0 1 15,71 35-15,-71-71 0,36 0 0,0-1 16,0 1-16,-1 0 0,73 0 15,-73-36-15,37 0 16,-36 0-16,35 0 0,-35 0 16,36 0-16,-1 0 0,-35-36 15,0 36-15,-36-36 16,-36 36 15,36-36-31,-36 36 31,36-35-31</inkml:trace>
  <inkml:trace contextRef="#ctx0" brushRef="#br0" timeOffset="32852.3">4079 3720 0,'0'-35'31,"0"-1"-15,0 0 0,0 0 15,-36 36-15,36 36-1,-35-36-15,35 36 16,0 0-16,-36-1 0,0 1 15,36 0-15,0 0 0,-36-1 16,36 1-16,0 36 16,0-36-16,36-36 15,0 0-15,0 0 16,-1 0 0,1 0-16,0 0 31,-36 35-31,0 1 15,-36 0-15,0 0 16,1-1-16,35 1 16,-36-36-16,0 36 0,0 0 15,0-36 1,1 0-16,-1-36 16,36 0-1,36 36 1,-1-36-16,1 1 0</inkml:trace>
  <inkml:trace contextRef="#ctx0" brushRef="#br0" timeOffset="33088.16">4330 4007 0,'35'0'0,"1"0"31,-36 35-16,36 1 1,-36 0 0,0 0-16,0-1 0,0 1 15,0 0-15,0 36 16,0-37 0,0 73-1</inkml:trace>
  <inkml:trace contextRef="#ctx0" brushRef="#br0" timeOffset="24436.1">537 4293 0,'0'36'16,"0"-72"30,36 36-30,0 0-16,-36-36 0,36 36 16,-1 0-16,1 0 15,0 0-15,0 0 0,0 0 16,-1 0 0,-35 36-16</inkml:trace>
  <inkml:trace contextRef="#ctx0" brushRef="#br0" timeOffset="27471.89">1897 4042 0,'0'-35'15,"0"-1"-15,0 0 16,0 0 0,0 0-16,0 1 0,0-1 15,0 0 1,0 72 15,36-36-15,-36 36-16,0-1 15,35 73-15,-35-72 0,0-1 16,0 37-16,0-1 0,0-35 16,0 107-16,0-71 0,0-36 15,0 35-15,0-35 0,0 35 16,0-35-16,0 36 0,0-36 16,0-1-16</inkml:trace>
  <inkml:trace contextRef="#ctx0" brushRef="#br0" timeOffset="27859.98">1790 3863 0,'0'-35'0,"0"-1"16,0 0-16,35 36 16,-35-36-16,36 1 0,0-1 15,-36 0-15,36 36 16,-1-36-16,1 0 0,0 36 0,0-35 16,-1 35-16,1 0 15,0 71-15,0-35 16,-36 0-16,0 35 15,0 1-15,-36-36 0,36 35 16,0-35-16,-36 36 0,0-1 0,1 1 16,-1-37-16,36 1 0,-36 0 15,0 0-15,1-36 16,35 36-16,-36-36 16,36-36-16,-36 36 15,36-36-15,0 0 16,0 0-16,36 1 15</inkml:trace>
  <inkml:trace contextRef="#ctx0" brushRef="#br0" timeOffset="36448.34">5582 3899 0,'35'0'32,"-35"-36"30,0 1-31,0-1-31,-35 0 16,-1 0-16,36 1 16,-36 35-16,0 0 15,36 35 1,-35-35-16,35 36 0,-36-36 15,36 36-15,-36 35 0,36-35 16,-36-36-16,36 36 0,0 0 0,0 0 16,0-1-16,0 1 15,36-36-15,0 0 16,0 0 0,-36-36-16,35 36 0,1-35 0,-36-1 15,72-36-15,-37 36 16,-35 1-16,36 35 0,-36-36 15,0 72 17,0-1-17,0 1-15,0 0 0,0 0 16,36 0-16,-36-1 16,36-35-1,-1 0-15,1 0 16,36-35-16,-36-1 15,-1-36-15,1 36 0,-36 1 16,0-1-16,36 0 0,-36 0 16,0 1-16,0-37 0,0 36 15,0 0-15,0 1 0,0-1 16,0 0-16,0 0 0,0 1 16,0-1-16,0 0 15,0 72 1,0 35-1,36-35 1,-36 0-16,0 0 0,0 35 16,0-35-16,35 71 0,-35-71 0,0 36 15,0-37-15,36 1 0,-36 0 16,0 0-16,36 0 0,0-36 16,0 0-1</inkml:trace>
  <inkml:trace contextRef="#ctx0" brushRef="#br0" timeOffset="36616.24">6082 3649 0,'0'36'0,"-35"-36"0,-1 0 16,72 0 15,-1 0-16,1 0-15,-36-36 0,108 0 16</inkml:trace>
  <inkml:trace contextRef="#ctx0" brushRef="#br0" timeOffset="37447.77">7263 3649 0,'-36'0'0,"0"0"0,1 0 15,-1 0 1,72 0 0,-1 0-1,1 0-15,0-36 0,0 36 16,0-36-16,35 0 0,-35 36 16,0-35-16,-1 35 0,1-36 15</inkml:trace>
  <inkml:trace contextRef="#ctx0" brushRef="#br0" timeOffset="37243.88">7191 4042 0,'36'0'0,"-36"-35"16,0-1-16,36-36 16,-36 36-16,0 1 15,0-1-15,0 0 0,0-35 16,0 35-16,36-36 0,-36 36 15,0-35-15,0 35 16,0-71-16,0 71 0,0 0 0,0 1 16,0-1-16,0 0 0,0 0 15,0 0-15,0 72 47,0 36-31,-36 107-1,36-144-15,0 73 0,0-73 0,0 1 16,0 0-16,0 0 0,0 0 16,36 35-16,0-35 15,-1 0 1,1-36-16,0-36 16,0 36-16,-1-36 15,-35 0-15,36 36 0,0-35 16,-36-1-16,36 0 15,-36 0-15,-36 72 47,36 0-47,0 0 16,0-1-16,36 37 16,0-72-1,-36 36-15,35-36 16,1 0-16,0 0 15,-36-36 1</inkml:trace>
  <inkml:trace contextRef="#ctx0" brushRef="#br0" timeOffset="37584.69">7657 3398 0,'0'-35'16,"-36"35"0,36-36 15,36 72 16</inkml:trace>
  <inkml:trace contextRef="#ctx0" brushRef="#br0" timeOffset="38360.24">7835 3541 0,'0'36'16,"36"-36"-16,0 0 16,0 0-1,-36 36 1,36-36-16,-36 36 15,0 0-15,35-1 16,-35 1-16,0 0 0,0 35 16,0-35-16,0 0 15,0 0-15,36-72 47,-36 0-47,36 0 16,-36 1-16,36-37 0,-1 36 15,1 1-15,-36-1 16,36 36-16,0-36 0,-1 36 31,-35 36-31,0 0 16,0-1-16,0 1 0,0 0 16,0 35-16,0-35 15,36 36 1,0-72 15,-36-36-31,36 0 0,0 0 16,-36 1-16,35-1 15,1 0-15,-36 0 0,0 1 16,36 35-16,0 0 16,-1 35-1,1 1 1,0 0-1,0-36-15,0 36 0,-1-36 16,1 0-16,0 0 0,0 0 16,-1-36-16,1 36 0,0-72 15,0 72-15,0-35 0,-36-1 16,35 0-16,1 0 0,-36 0 16,0 1-16,0-1 0,0 0 15,-36 36-15,1 0 16,-1 0-16,0 0 15,0 36-15,0 0 16,1-1-16,35 37 16,0 0-16,0-37 0,0 1 15,0 0-15,0 0 16,35-1-16,1-35 0,-36 36 16,36-36-16,0 0 0,35-36 15,-35 36-15,-36-35 16,36 35-16,0-36 0,-1 0 15,-35 0-15</inkml:trace>
  <inkml:trace contextRef="#ctx0" brushRef="#br0" timeOffset="39363.67">10304 3506 0,'-36'0'0,"0"0"15,72 0 32,0 0-47,0 0 0,-1-36 16,1 0-16,36 0 0,-36 36 15,-1-35-15,1 35 16</inkml:trace>
  <inkml:trace contextRef="#ctx0" brushRef="#br0" timeOffset="39167.78">10232 3148 0,'0'-36'16,"0"0"-1,36 1 16,-36-1-31,0 72 32,0-1-17,0 1-15,0 0 0,0 0 16,0 0-16,0 107 0,0-108 16,0 37-16,0-1 0,0 1 15,0-36-15,0 71 0,0-71 16,0 0-16,0-1 0,36 1 0,0 0 15,-1-36 1,1 0-16,36-36 16,-36 0-1,-1 1-15,1-1 16,-36 0-16</inkml:trace>
  <inkml:trace contextRef="#ctx0" brushRef="#br0" timeOffset="39580.54">10876 3327 0,'0'36'0,"36"-36"31,-36-36-31,36 0 16,35 36 0,1-36-1,-36 36-15</inkml:trace>
  <inkml:trace contextRef="#ctx0" brushRef="#br0" timeOffset="39776.43">11091 3613 0,'0'36'16,"36"-36"30,-1 0-30,1-36-16,0 36 16,0-36-16,0 36 15,-1-36-15</inkml:trace>
  <inkml:trace contextRef="#ctx0" brushRef="#br0" timeOffset="40771.86">12880 2647 0,'0'-36'16,"35"72"-1,-35 0 1,0 0-16,0-1 15,0 73-15,0-37 16,-35 1-16,35-1 0,-36 1 16,36 35-16,-36 72 0,0-72 0,1 1 15,35-1-15,-36 0 16,0 1-16,36-1 0,-36 72 0,0-107 16,36-37-16,-35 37 15,35-36-15,0-1 0,-36 1 16,36-72 15,0 1-15,0-1-16</inkml:trace>
  <inkml:trace contextRef="#ctx0" brushRef="#br0" timeOffset="40249.16">11592 3291 0,'36'0'0,"-36"-36"15,0 1-15,35 35 16,-35-36-16,36 36 31,-36 36-31,0-1 0,36-35 16,-36 36-16,0 0 0,0 0 15,0-1-15,0 37 0,0-36 0,0-1 16,0 1-16,0 0 0,0 0 16,0 0-16,0 35 15,0-107 17,0 1-32,0-1 15,36-36-15,-1 1 0,1 35 16,-36 0-16,36 0 0,-36 1 15,36-37-15,-36 36 0,36 36 16,-36-35-16,35 35 16,-35-36-16,36 36 0,0 36 15,0 35 1,-1-35 0,-35 0-16,0-1 0,0 1 0,36 36 15,-36-37-15,0 1 0,36 0 16,-36 0-1,36-36-15,-1-36 16</inkml:trace>
  <inkml:trace contextRef="#ctx0" brushRef="#br0" timeOffset="43860.03">13524 3291 0,'0'-36'0,"35"1"15,-35-1 1,0 0-16,0 0 16,0 0-1,0 1-15,0-1 32,-35 72 14,-1 35-46,36-35 16,0 0-16,-36 0 16,36-1-16,0 1 0,0 0 15,0 0-15,0-1 16,36-35-16,-36 36 16,36-36-16,-1 36 15,1-36-15,0 36 16,0-1-1,-1-35-15,-35 36 0,0 0 16,-35 0-16,35 0 16,-36-1-16,0 1 15,36 0-15,-36-36 0,1 36 16,-1-36-16,36-36 31,0 0-31,36 0 16,-1 1-16,1-1 15</inkml:trace>
  <inkml:trace contextRef="#ctx0" brushRef="#br0" timeOffset="44043.93">13846 3541 0,'35'0'16,"1"36"15,-36 0-16,0 0-15,0 0 16,0-1-16,0 1 0,0 0 16,0 0-1,0-1-15,0 1 0,0 0 16</inkml:trace>
  <inkml:trace contextRef="#ctx0" brushRef="#br0" timeOffset="44812.44">14883 3434 0,'36'0'16,"-36"-36"-16,0 1 16,0-1-16,0 0 15,0 0-15,0 1 16,-36-1-16,36 0 16,-36 36-16,0 0 15,1 36 1,-1 0-16,-36 35 15,72-35-15,-35 0 16,-1-1-16,36 37 0,-36-36 0,0 35 16,36-35-16,0 0 15,36 0 1,0-36-16,0 0 0,-1-36 16,1 36-16,0-36 0,35 0 15,-35 0-15,36-71 16,-36 71-1,-36 1-15,0 70 16,0 1 0,0 36-1,0-37 1,0 1-16,35-36 16,1 0-16,0 0 15,-36-36-15,36 36 16,-1-35-16,1-1 0,-36 0 15,36 0-15,-36 1 0,0-37 16,36 1-16,-36-1 0,0 36 0,0 0 16,0 1-16,0-1 0,0-36 15,0 37-15,0-1 0,-36 36 16,36-36-16,0 0 16,0 72-1,0 36 1,0-37-16,0 1 0,0 0 15,0 0-15,36 35 0,-36 37 16,0-37-16,0-35 0,0 0 16,36 35-16,-36-35 0,0 35 15,0-35-15,35-36 0,-35 36 16,36-36-16,0-36 16</inkml:trace>
  <inkml:trace contextRef="#ctx0" brushRef="#br0" timeOffset="44968.35">15241 3076 0,'-36'0'31,"72"0"-15,0 0-1,-1 0-15,1-35 16,0 35-16,35-36 0</inkml:trace>
  <inkml:trace contextRef="#ctx0" brushRef="#br0" timeOffset="45532.04">16099 3470 0,'36'0'16,"-36"-36"-1,0 0 1,36 1-16,0-37 0,-36 1 16,35-37-16,1 37 15,-36 35-15,0 0 0,36 0 16,-36 1-16,0-1 0,0-36 16,0 36-16,0 1 15,0-1-15,0 0 16,-36 72-1,36 0 1,0-1-16,0 1 16,0 0-16,0 36 0,0-1 15,0-35-15,0 35 0,0-35 16,0 0-16,0 0 0,36 35 0,0-71 16,-36 36-16,36-36 0,-36 36 15,35-36-15,37 0 0,-36-36 16,-1 36-16,-35-36 0,36 36 15,0-35-15,36-1 0,-72 0 16,35 0-16,-35 0 0,0 1 16,0-1-16,-35 36 31,-1 36-15,36-1-1,0 73 1,71-37-1,-35-71 1,0 0-16,0 0 16,-1 0-1,-35-35-15,0-1 0</inkml:trace>
  <inkml:trace contextRef="#ctx0" brushRef="#br0" timeOffset="45715.93">16457 2898 0,'-36'0'16,"1"35"-16,-1-35 16,72 36 15,-1-36-31,1 0 16,0-36-16,35 1 15,-35 35-15,0-36 0,0 36 16,0-36-16</inkml:trace>
  <inkml:trace contextRef="#ctx0" brushRef="#br0" timeOffset="45852.85">16851 2719 0,'-36'0'15,"0"0"1,36 35 15,36-35-15,0 0-1</inkml:trace>
  <inkml:trace contextRef="#ctx0" brushRef="#br0" timeOffset="46612.41">17030 3005 0,'35'0'16,"-35"36"-1,36-36 1,-36 35-16,36 1 15,-36 0 1,0 0-16,0 0 0,36-36 16,-36 35-16,0 1 0,0 0 15,0 0-15,0-1 16,0-70 15,0-1-31,35 36 0,1-72 16,-36 37-16,36-1 0,-36 0 15,36 0-15,-1-35 0,1 71 16,-36-36-16,36 36 16,-36 36-1,0-1-15,0 1 16,0 0-16,0 0 16,0 0-16,0-1 0,0 1 15,0 0-15,0 0 16,36-36-1,-36-36-15,36 36 16,-36-36-16,35 0 16,-35 1-16,36-1 0,0 0 0,-36 0 15,36 0-15,-1 1 16,1 35 0,-36 35-1,36 1-15,0-36 16,-36 36-16,36-36 0,-1 0 15,1 36-15,0-36 16,0 0-16,-1 0 0,1 0 16,0-36-16,0 0 15,0 36-15,-1-71 0,1 35 16,-36 0-16,36 0 0,-36 1 0,0-37 16,0 36-1,-72 36 16,37 0-31,35 36 16,-36 0-16,36 0 0,-36-1 16,36 1-16,0 0 0,0 0 15,36-1-15,-36 1 16,36-36-16,250-36 47,-107-71-32,-144 71-15</inkml:trace>
  <inkml:trace contextRef="#ctx0" brushRef="#br0" timeOffset="49577.72">20893 2576 0,'36'0'0,"-36"35"47,0 1-31,0 0-1,0 0-15,36-1 0,-36 1 16,0 0-16,0 0 16,35 0-16,1-36 0,-36 35 15,36-35-15,0 0 16,0-35-16,-1-1 16,1 36-16,0-36 0,-36 0 15,36 0-15,-36 1 0,0-1 0,0-36 16,0 37-1,-36-1-15,0 36 16,0 0-16,1 0 0,-1 0 16,0 0-16,0 0 15,0 36-15,1-36 0,-1 0 16,36 35-16,71 1 31</inkml:trace>
  <inkml:trace contextRef="#ctx0" brushRef="#br0" timeOffset="49981.49">21680 1932 0,'0'-36'31,"0"72"-15,36-36-16,0 71 15,0-71-15,-1 36 0,-35 0 0,36-1 16,0 1-16,35 72 0,-71-73 16,36 1-16,0 0 0,-36 35 15,36-35-15,-36 72 0,0-37 16,0 1-16,-36-1 0,36 1 15,-36-36-15,-35 142 0,35-106 16,0 0-16,0-1 0,-35-35 16,35 35-16,-36 1 0,37-36 15,-1-1-15,36 1 0,-36-36 16,0 36-16,1-36 0,-1 0 16,0-36 15</inkml:trace>
  <inkml:trace contextRef="#ctx0" brushRef="#br0" timeOffset="48828.15">19462 2898 0,'-36'-36'0,"1"0"31,70 36-15,-35-36-16,36 36 0,36-36 0,-36 36 16,-1-35-16,1 35 0,0-36 15,0 36-15</inkml:trace>
  <inkml:trace contextRef="#ctx0" brushRef="#br0" timeOffset="48656.25">19534 2790 0,'0'-36'31,"0"1"-16,-36 35 1,36-36 0,0 0-16,0 0 15,0 1 1,36 35 0,-36-36-16,0 0 15,0 72 16,0 0-15,0-1 0,0 1-16,-36 0 15,36 0-15,0 35 0,0-35 16,0 36-16,0-37 0,0 144 31,72-71-15,-1-108-1,-35 0 1,0 0-16,-1-36 0,1 36 16,-36-36-16,36 36 0,-36-36 15,0 0-15</inkml:trace>
  <inkml:trace contextRef="#ctx0" brushRef="#br0" timeOffset="49048.02">20142 2683 0,'36'0'47,"-1"0"-32,1-36-15,0 36 0,0 0 16,0 0-16,-1-36 0</inkml:trace>
  <inkml:trace contextRef="#ctx0" brushRef="#br0" timeOffset="49211.93">20357 2826 0,'0'36'0,"-36"-36"16,36 36-1,36-72 1,-1 36 0,1-36-16,0 0 0,0 36 15,-1-36-15,1 1 0,0 35 16</inkml:trace>
  <inkml:trace contextRef="#ctx0" brushRef="#br0" timeOffset="55724.9">859 6081 0,'0'-35'16,"-35"35"-1,-1 0 17,72-36 30,-1 36-46,1-36-16,0 0 15,0 36-15,-1-35 16,1 35 0,-72 0 30,1 0-30,35 35 0,-36-35-16,0 0 15,0 0-15,1 36 16,-1-36-16,0 0 16,0 0-16,0 36 15,1-36-15,35 36 16,-36-1-1,36 1 1,0 0-16,0 0 16,0 0-1,36-1-15,-36 1 0,0 0 16,0 0-16,0-1 16,0 1-16,35 72 0,-35-73 15,0 1-15,0 0 0,0 35 16,0-35-16,36 72 0,-36-73 15,0 1-15,0 0 0,0 0 0,0-1 16,36 37-16,-36-36 0,0-1 16,0 1-16,0 0 15,36 0-15,-36 0 16,0-1-16,36 1 16,-1 0-16,1-36 15,0 0 1,0 0-16,-1 0 15,1 0-15,-36-36 16,36 36-16,0 0 0,0-36 16,-1 36-16,-35-35 62,0-1-46,0 0-1</inkml:trace>
  <inkml:trace contextRef="#ctx0" brushRef="#br0" timeOffset="56240.6">1289 6654 0,'0'-36'16,"0"0"-16,0 1 16,35 35-1,1 0 1,-36 35 0,0 1-16,36-36 0,-36 36 15,0 0-15,0-1 0,0 1 16,0 36-16,0-36 0,0-1 15,0 1-15,0 0 0,0 0 16,0-72 31,0 0-47,0 0 0,36-143 31,-36 144-31,71-37 16,-71 36-16,36 36 0,-36-35 15,36 35-15,0 0 16,-1 0-16,1 0 16,-36 35-16,36-35 0,-36 72 15,36-72-15,-36 36 0,0-1 16,36 1-16,-36 0 0,0 36 16,0-37-16,0 1 15,0 0-15,35-36 16,1 0-1,-36-36-15,36 0 16</inkml:trace>
  <inkml:trace contextRef="#ctx0" brushRef="#br0" timeOffset="56436.49">2147 6761 0,'-36'36'16,"1"-36"0,70-36 15,1 0-31,0 36 16,0-35-16,-36-1 0</inkml:trace>
  <inkml:trace contextRef="#ctx0" brushRef="#br0" timeOffset="56820.27">2755 6368 0,'0'-36'0,"0"0"16,0 0-16,-35 1 15,-1 70 16,36 1-31,0 0 16,-36 0-16,36-1 0,0 1 16,0 0-16,0 0 15,36 0-15,0-1 16,-1-35 0,1 36-16,0-36 15,-36 36 1,0 0-1,-36-1 1,0 1-16,1 0 16,-1-36-16,0 36 0,0-36 15,1 0 1,35-36-16,0 0 16,35 36-16,-35-36 15</inkml:trace>
  <inkml:trace contextRef="#ctx0" brushRef="#br0" timeOffset="57196.06">3149 6690 0,'36'35'0,"-36"1"16,35-36-1,1 0-15,-36-36 16,36 1-16,0-1 15,-36 0-15,36 36 0,-36-36 16,35-35-16,-35 35 0,0-36 16,0 37-16,0-1 0,0 0 15,0-35-15,0 35 0,0 0 16,0 0-16,0 0 0,0 1 16,0-1-16,0 72 31,0-1-16,0 1-15,0 0 0,0 36 16,0-37-16,0 37 0,0-36 16,0-1-16,36 1 0,-36 72 15,0-73-15,36-35 0,-36 36 16,36 0-16,-1-36 16,1 0-1</inkml:trace>
  <inkml:trace contextRef="#ctx0" brushRef="#br0" timeOffset="58124.53">3328 6475 0,'-36'0'0,"0"0"31,72 0-15,0 0-16,0-36 15,-1 36-15,1 0 0,0-36 16,0 36-16,-1 0 0,1 0 16,0 0-16,36-35 15,-37 35-15,1 0 16,-36-36 0,36 36-16,-36-107 31,0 142 16,0 1-32,0 0-15,0 35 16,0 37 0,36-1 15,-36-71-31,35-36 0,1 0 0,0-36 15,0 36-15,0-36 0,-1 1 16,1-1-16,0-36 0,0 36 16,-36 1-16,35-1 0,1 0 15,-36 0-15,0 1 0,0-1 16,36 36-16,-36-36 16,0 72-1,0 0 1,0-1-16,0 1 15,0 0-15,0 0 0,0-1 16,0 37-16,0 35 0,0-35 16,-36-1-16,36 1 0,-36 0 0,36-1 15,-35 36-15,35-71 0,0 0 16,-36 35-16,0-35 16,0-36-1,36-36 1,0 1-16,0-1 0,0 0 15,0 0-15,0 1 0,0-1 16,0 0-16,0-71 0,36 71 16,-36-36-16,0 37 0,36-37 15,-36 1-15,36-37 0,-1 37 16,-35-1-16,36 36 0,-36-35 0,36 35 16,0-71-16,0 71 0,-1 0 15,-35 0-15,36 1 0,0 35 16,0-36-16,-1 36 15,1 0-15,0 71 16,-36-35-16,0 36 16,0-37-16,-36 1 0,0 72 15,36-73-15,-35 1 16,-1 36-16,0-37 0,36 1 16,-71 0-16,71 0 0,-36 0 15,0-36-15,0 0 16,0-36-1,36 0-15,0 0 16,0 0-16</inkml:trace>
  <inkml:trace contextRef="#ctx0" brushRef="#br0" timeOffset="59555.71">5260 6296 0,'-36'36'0,"0"-36"16,72 0 0,0-36-1,-1 0-15,1 36 16,0-35-16,36-1 0,-37 36 16,1-36-16</inkml:trace>
  <inkml:trace contextRef="#ctx0" brushRef="#br0" timeOffset="59371.81">5295 6582 0,'36'0'31,"0"0"16,-36-35-47,0-37 15,36 72-15,-36-36 16,0 0-16,0 1 0,0-1 16,0-36-16,0 37 0,0-1 15,0 0-15,0 0 0,0 0 0,0 1 16,0-1-16,0 0 0,0 0 16,0 1-1,-36-1-15,36 0 16,0 72-1,0 0-15,0-1 16,0 1-16,0 0 0,0 35 16,36 37-16,-36-37 0,0-35 15,36 36-15,-36-1 0,0-35 16,35 71-16,-35-71 0,0 0 16,0 0-16,36-1 0,-36 1 15,36-36-15,-36-36 16,36-35-1,-36 35-15,0 0 16,0 1-16,0-1 0</inkml:trace>
  <inkml:trace contextRef="#ctx0" brushRef="#br0" timeOffset="61067.84">5904 6618 0,'0'-36'31,"0"1"-16,0-1 1,0 0-16,0 0 16,0 0-16,0 1 15,0-1-15,0 0 16,-36 0-16,0 36 16,36 36-1,0 0 1,0 0-16,0-1 15,0 1-15,36-36 32,0 0-32,-1 0 15,1 0 1,36 0-16,-37 0 16,1 0-16,0 36 0,0-36 15,-36 36-15,36-36 0,-36 36 16,35-36-16,1 71 0,-36-35 15,36-36-15,-36 36 0,36-36 16,-1-36 0,-35 0-1,36 36-15,0-71 16,-36 35-16,0 0 0,36 0 0,-36 0 16,0-35-16,0-1 15,0 37-15,0-1 16,0 0-1,-36 36-15,0 0 16,36 36-16,0 0 16,-36-1-16,36 37 15,-35-36-15,35 35 0,0-35 16,0 0-16,0 0 0,0 35 16,0-35-16,0 0 15,35-36-15,1 0 16,0 0-16,-36-36 15,36 0-15,0 0 0,-1 1 16,-35-1-16,36 0 0,-36 0 16,36-35-16,0 35 0,-36 0 15,35 0-15,-35 1 16,0 70 15,0 1-15,0 0-1,72 143 1,-36-179 0,-36 36-1,36-36-15,-36-36 16,35 36-16,-35-36 0,36 36 16,-36-36-16,72-35 0,-37 35 15,-35 0-15,36-35 16,0 71-16,-36-36 0,36 36 15,-36-36-15,35 36 0,-35 36 16,0 0 0,0-1-1,36 37-15,-36-36 0,0-1 16,0 1-16,36 0 16,0 36-1,0-72 1,-36-36-16,35 0 15,-35 0-15,36 0 0,0 1 16,-36-1-16,36 0 0,-36-35 16,35 35-16,-35 0 15,36 36 1,-36 36 0,36-36-1,-36 36-15,36-36 0,-36 35 0,36-35 16,-1 0-1,1 0-15,0-35 16,0 35-16,-1-36 0,-35 0 16,36 36-16,-36-36 0,36 36 15,-36-36-15,0-35 0,36 71 0,-36-36 16,0 0-16,0 1 16,-36 35-16,0-36 0,0 36 31,36 36-16,0-1 1,0 37-16,0-36 16,36-1-16,-36 1 15,36 0-15,0 0 16,-36 0-16,36-36 0,-36 35 16,35 1-16,-35 0 0,0 0 15,0-1 1,-35-35-16,-1 36 15,0-36-15,0 0 16,0 0-16,1-36 16,-1 1-1,36-1-15,0 0 16,0 0-16,0 1 16,36 35-16,-1-36 15</inkml:trace>
  <inkml:trace contextRef="#ctx0" brushRef="#br0" timeOffset="61407.65">8193 6296 0,'36'0'15,"-36"36"-15,36-36 16,-1-36 0,-35 0-1,36 1-15,0-1 16,0-36-16,-36 36 15,36 1-15,-36-1 0,35 36 16,-35-36-16,0 0 0,36 1 16,-36-1-16,0 0 15,0 72 1,0 0 0,0-1-16,0 37 0,0-1 15,36 1 1,-36-36-16,36 0 0,-36-1 15,35-35-15,1 36 16,0-36-16,0-36 16,0 1-16,-1-37 15,-35 36-15</inkml:trace>
  <inkml:trace contextRef="#ctx0" brushRef="#br0" timeOffset="61552.57">8694 5652 0,'-36'0'0,"36"-36"16,-36 36-16,1 0 0,70 0 47,1 0-31</inkml:trace>
  <inkml:trace contextRef="#ctx0" brushRef="#br0" timeOffset="62088.26">8944 6153 0,'36'0'16,"-36"36"-16,36 0 0,0-36 31,-36-36-15,36 0-16,-36 0 0,0 0 0,35 1 15,-35-37-15,36 1 16,-36-1-16,0 36 0,36-35 15,-36 35-15,0-36 0,0 1 16,0-1-16,0 37 16,0-1-16,0 72 31,36-36-31,-36 35 0,0 1 16,0 0-16,35 0 0,-35-1 15,0 73-15,36-72 0,-36 35 16,0-35-16,36 35 0,-36-35 15,0 36-15,0-37 0,36 1 16,-36 0-16,0 0 16,36-36-16,-1 0 15,1-36-15,0 36 16,-36-36-16,36 0 0,-1 1 16,-35-37-16,36 72 0,-36-36 15,0 1-15,0-1 16,0 72 15,0 35-15,36-71-1,-36 36-15,36-36 0,71 36 47,-71-36-47</inkml:trace>
  <inkml:trace contextRef="#ctx0" brushRef="#br0" timeOffset="62274.15">9302 5938 0,'-36'0'0,"-71"36"31,143-72 0,0 36-15,-36-35-16,107-1 0,-71 0 0,0 0 16,-1 36-16,1-35 0,0-1 15</inkml:trace>
  <inkml:trace contextRef="#ctx0" brushRef="#br0" timeOffset="62400.08">9660 5616 0,'-36'0'0,"0"0"31,72 0 1,0 0-17</inkml:trace>
  <inkml:trace contextRef="#ctx0" brushRef="#br0" timeOffset="63244.6">10125 5903 0,'0'-36'15,"0"0"1,0 0 0,36 36-1,-36 36 1,36 0-1,-36 0-15,0-1 16,0 1-16,35 0 0,-35 35 16,36-71-16,-36 36 15,36 0-15,0-36 16,-1 0-16,1 0 16,-36-36-1,36 36-15,0-71 16,-36 35-16,0 0 0,0 0 15,36 1-15,-36-1 0,0-71 16,0 71-16,-36 0 0,36 0 0,0 0 16,-36 1-16,0-1 0,0 0 15,1 36 1,-1 36-16,0-36 0,36 36 16,-36-36-16,36 35 0,-35 37 15,-1-72-15,36 36 0,0 0 0,0-1 16,0 1-16,0 0 0,0 0 15,36-36-15,-1 0 16,37 0 0,-36 0-16,-36-36 0,35 36 0,1-36 15,0 0-15,36 1 0,-37-1 16,1 0-16,0 36 0,0-36 16,-1 0-16,1 36 15,-36 36 16,0 0-31,0 0 16,0 0-16,0-1 0,36 1 16,-36 0-1,36-36-15,-1 0 16,1 0 0,0 0-16,0-36 15,0-35-15,-36 35 0,71-36 16,-71 36-16,36 1 0,-36-1 15,36 36-15,-36-36 0,35 0 16,-35 72 15,36-36-31,-36 36 0,0 0 0,0-1 16,0 1-16,0 36 0,36-36 16,-36-1-16,0 1 0,36 0 15,-36 0-15,36-36 16,-1 35-16,1-35 0,0 0 15,-36-35-15,36-1 0,-1-36 16</inkml:trace>
  <inkml:trace contextRef="#ctx0" brushRef="#br0" timeOffset="66611.67">14168 5616 0,'35'0'0,"-35"-35"16,0-1-16,0 0 0,0 0 16,0 1-16,0-1 0,36-36 15,-36 36-15,36 1 0,-36-1 16,36-36-16,-36 37 0,35-37 15,-35 36-15,36 0 16,-36 1-16,0-1 16,-36 36 15,36 36-31,0-1 16,0 1-16,0 0 0,0 36 15,0-1-15,0-35 0,0 0 16,0 35-16,0-35 0,0 36 15,0-37-15,0 1 0,0 0 0,36 0 16,0-1 0,0-35-16,0 0 15,-1 0-15,1-35 16,0-1-16,0 36 0,-1-36 16,1 0-16,0-35 0,-36 35 15,36 36-15,-36-36 0,0 0 16,-36 1-16,36-1 15,-36 36-15,0 0 0,1 0 16,-1 0-16,-36 0 16,37 0-16,-1 0 0,0 36 0,0-36 15,36 35-15,-36 1 0,1 36 32,106 35-17,1-107 1,-36 0-16,-1 0 0,73 0 0,-73-36 15,37 36-15,-36-35 0,35 35 16,-35-36-16,36 0 0,-1 0 16,-35 36-16,-36-36 0,36 36 15,-1-35-15,1-1 0,0 0 16,-36 0 0,36 36-16,-36-35 0,-36 35 15,0 0 1,0 0-1,1 0-15,35 35 0,-72 1 16,72 0-16,-36 0 0,1-1 0,-1 1 16,36 36-16,-36-36 15,36-1-15,0 1 16,36-36-16,0 0 16,-1 0-16,1-36 15,0 36-15,0-35 0,-1-1 16,1 0-16,36-36 15,-1 1 1,-71 107 15,-35-1-15,35 1-16,0 0 16,35-36-16,-35 36 15,36-36-15,0 0 0,0 0 16,-1 0-16,1-36 15,0 0-15,0 0 0,0 1 16,-1 35-16,-35-36 0,36 0 16,0-35-16,0 35 0,-36-36 15,0 36-15,35 1 0,-35-1 16,0 0-16,0 0 0,0 1 16,0-1-16,-35 0 15,35 0-15,-36 36 16,36 36-1,0 36-15,0 35 16,-36-71-16,36-1 16,0 1-16,0 36 0,0-36 15,0 71-15,0-71 0,0-1 16,0 1-16,36 0 0,-36 0 0,36 0 16,-1-36-1,-35 35-15,36-35 0,36 0 16,-37-35-1,-35-1-15,72 0 0,-72 0 16,36 0-16,-36 1 16,0-1-16,0 0 15,0 0-15,-36 36 0,36-35 16,-36 35-16,0 0 16,1 0-16,-1 0 15,0 0-15,0 0 0,36 35 16,-35 1-16,-1 0 15,36 0 1,36-1-16,-1 1 16,1-36-16,0 0 15,0 0-15,35 0 0,-35 0 0,0-36 16,0 36-16,35-35 0,-35 35 16,35-36-16,-35-36 15,0 72-15,-36-35 0,36-1 16,-36 0-1,-36 36 1,36 36 0,0 0 15,36-1-31,-36 1 16,0 0-16,36-36 15,-36 36-15,35-36 0,1 0 16,0-36-16,-36 0 15,36 36-15,-36-36 0</inkml:trace>
  <inkml:trace contextRef="#ctx0" brushRef="#br0" timeOffset="66743.6">16529 4758 0,'-36'0'16,"0"-36"-16,0 36 0,1 0 31,70 0-16</inkml:trace>
  <inkml:trace contextRef="#ctx0" brushRef="#br0" timeOffset="67292.28">16672 5044 0,'36'36'0,"-36"0"0,35-36 16,1 0-1,0-36-15,0 0 16,-1 0 0,1 0-16,0 1 0,0-1 15,35-36-15,-71 37 0,36-37 16,-36 36-16,36 0 0,-36 1 16,0-37-16,0 36 0,0 1 15,0-1-15,0 0 0,-36 0 16,0 36-1,1 0-15,35 36 16,-36 0-16,36 0 16,-36 35-16,36-35 0,-36 35 15,36-35-15,0 0 16,0 0-16,0 71 0,0-71 16,36 0-16,-36-1 0,0 1 0,36-36 15,0 72-15,-1-36 16,1-1-16,36-35 0,-37 36 15,1-36-15,0 0 16,0 0-16,-1-36 0,1 1 16,0 35-16,0-36 15,0 0-15,-36 0 0,0 0 16,-36 36 0,0 0 15,36 36-31,0 0 15,0 0 1,36-36-16,-36 36 0,36-36 16,-1 0-16,1-36 15,0 36 1,-36-36-16</inkml:trace>
  <inkml:trace contextRef="#ctx0" brushRef="#br0" timeOffset="67452.19">17638 4686 0,'-72'-36'32,"36"36"-32,36-35 62,36 35-62</inkml:trace>
  <inkml:trace contextRef="#ctx0" brushRef="#br0" timeOffset="68223.75">17781 4472 0,'36'-36'16,"-1"0"-16,1 36 16,-36-36-16,36 36 0,-36-35 15,36 35-15,-36-36 16,35 36 0,1 250 30,-36-214-46,0 0 0,0 35 16,0-35-16,0 0 0,-36 71 16,1-35-16,35-37 0,0 1 15,-36-36 1,36-36 15,36 1-31,-36-1 0,35 0 16,1 0-16,0 36 15,0 0 1,0 36 0,-1-36-16,-35 36 15,36-36-15,-36 36 0,72-1 16,-37-35-16,-35 36 16,36-36-16,36 0 15,-72-36-15,35 36 0,1-35 16,0-37-1,0 36 1,-36 1-16,36-1 0,-36 0 0,0 0 16,0 0-16,0 1 15,35 35 1,-35 35 15,0 1-31,0 0 16,0 36-16,-35-1 0,35-35 0,0 35 15,-36 1-15,36 0 0,-36 71 16,0 0-16,0-36 16,1 36-16,-1-71 15,0-1-15,0-35 0,36 36 0,-35-37 16,-1 37-16,0-36 0,0-1 16,1 1-16,-1-36 15,0 0-15,0 0 16,36-36-16,-36 36 15,1-71-15,-1-1 16,36 37-16,0-37 0,0 36 0,0-35 16,0 35-16,0 0 0,36-35 15,-1-37-15,1 37 0,0 35 16,-36 0-16,72-35 0,-37 35 16,37-71-16,-36 71 15,-1 0-15,1 0 0,0 0 0,0 1 16,35-1-16,1-36 15</inkml:trace>
  <inkml:trace contextRef="#ctx0" brushRef="#br0" timeOffset="68948.33">19176 4329 0,'-36'0'16,"0"-36"-1,36 0 16,36 36-31,-36-36 16,36 36-16,-36-36 16,36 36-16,0-35 0,-1 35 15,1 0 1,0 35 15,-36 1-15,0 0-1,0 0-15,36 35 0,-36-35 0,0 0 16,0 0-16,0-1 0,0 1 16,35 36-16,-35 35 15,0-71-15,0 71 0,0-71 16,0 0-16,0-1 0,0 1 16,0 36-16,-35-1 0,35-35 15,0 0-15,0 0 0,0-1 16,0 1-16,0 0 0,0 0 15,0 0-15,0-1 16,0 1 0,0 0-1,-36-36-15,36 36 16,-36-36-16,36 35 16,-36-35-16,1 36 31,-1-36-16,0 0-15,0 0 0,0 36 16,1-36-16,-1 0 0,0 0 16,0 0-16,-35 36 0,35-36 15,0 0-15,0 0 16,36-36 0</inkml:trace>
  <inkml:trace contextRef="#ctx0" brushRef="#br0" timeOffset="65068.55">12343 5616 0,'0'-35'15,"0"-1"1,36 107 31,-36-35-32,36 36-15,-36-1 0,0-35 16,0 36-16,0-1 0,0 36 16,0 1-16,0-37 15,0 1-15,0-36 16,0-1-16,0-70 31,0-1-15,0-36-1,-36 72-15,36-35 0,0-1 0,0 0 16,0 0-16,0-71 0,0 71 16,-36 0-16,36-35 0,0 35 15,0 0-15,0-71 0,0 71 16,0-35-16,0 35 0,0 0 15,0 0-15,36-35 0,-36 35 16,36 0-16,-1 0 0,1 1 16,36 35-16,-72-36 0,35 36 15,1 0-15,0 36 16,0-1-16,-36 1 0,0 0 16,0 0-16,0 0 0,0-1 15,0 37-15,0-1 0,-36-35 16,36 36-16,-36-36 0,0-1 15,1 73-15,-1-73 0,0 1 16,0-36-16,36 36 16,-35-36-16,-1 0 0,36-36 15,-36 36-15,36-36 16,0 1-16,0-1 0,0 0 0,0 0 16,0 1-16,72-37 15,-37 36-15,1 36 16,0 0-1,0 0-15,-1 0 0,1 0 16,-36 36-16,36-36 0,0 36 16,0 0-16,-36-1 15,35-35-15,1 0 16,0 0 0,-36-35-16,36 35 0,-36-36 15,35 0-15,-35 0 0,36 0 16,-36 1-16,36-1 0,-36 0 15,0 0-15,0 1 0,0-1 16,0 0-16,0 0 16,-36 36-1,36 36-15,0 0 16,0 0 0,0-1-16,0 1 0,36-36 15,-36 36-15,36 0 16,0-1-16,-1-35 15,1 0-15,0 0 16,0 36 0,-1 0-1,1-36-15,-36 36 16,36-36-16,-36 36 16,36-36-16,-1 0 15,-35-36 1,36 0-16,-36 0 15,36 0-15,-36 1 16,0-1-16,36 0 0,-36 0 16,36 1-1,-1 35 1,1 35 0,-36 1-1,36-36-15,-36 36 0,0 0 16,36 35-16,-36-35 15,35 0-15,-35 0 16,36-36-16,0 0 16,0-36-1,0 0 1,-36 0-16,35 0 0,-35 1 16,0-1-16,0 0 0,0-35 15,0 35-15,-35 36 16,35-36-16,-36 36 0,0-36 15,0 36-15,0 0 16,1 0-16,-1 36 0,0 0 16,0-36-16,36 36 0,-35-36 15,35 35-15,0 1 0,0 0 16,0 0-16,0-1 0,0 1 16,35-36-16,1 36 0,0-36 15</inkml:trace>
  <inkml:trace contextRef="#ctx0" brushRef="#br0" timeOffset="91775.85">9159 7190 0,'0'-35'0,"0"-1"31,0 0-16,-36 36 32,1 36-31,35 0-16,-36-1 16,36 1-16,0 36 15,0-36 1,0-1-16,36 1 15,-1 0 1,1-36-16,0 0 0,0 0 16,-36 36-16,35-36 15,-35 35-15,0 1 16,0 0 0,-35 0-16,35 0 15,-36-36-15,36 35 0,-36-35 16,36 36-16,-36-36 0,1 36 15,-1-36-15,36-36 16,0 0 0,0 1-1,0-1-15</inkml:trace>
  <inkml:trace contextRef="#ctx0" brushRef="#br0" timeOffset="92196.61">9481 7548 0,'-36'0'0,"36"-36"32,0 1-32,36-1 15,36 0 1,-1 0-16,-35 1 16,35-1-16,-35 36 15</inkml:trace>
  <inkml:trace contextRef="#ctx0" brushRef="#br0" timeOffset="92015.72">9553 7119 0,'35'-36'16,"-35"72"15,0 0-15,0-1-16,0 1 0,0 0 15,36 0-15,-36 35 0,0-35 16,0 0-16,36 0 0,-36-1 15,0 1-15,0 0 0,0 0 16,36 0-16,-36-1 16,0 1-16</inkml:trace>
  <inkml:trace contextRef="#ctx0" brushRef="#br0" timeOffset="93427.7">10125 7477 0,'0'-36'31,"0"0"-15,0 0-1,-36 36 17,0 36-32,36 0 15,-35 0-15,35-1 16,-36 37-16,36-36 16,0 0-16,0-1 15,0 1 1,36-36-16,-1 0 15,1-71-15,0 71 16,-36-36-16,36 36 0,0-36 0,-1-36 16,1 72-1,-36-35-15,36 35 16,-36 35 0,0 1-1,36-36-15,-1 0 16,1 0-16,0 0 15,-36-36-15,36 36 16,0-35-16,-1-1 16,1-36-16,0 37 0,0-1 15,-36 0-15,0-36 0,35 37 16,-35-37-16,0 36 0,0 1 0,0-1 16,0 0-16,0 0 0,0 1 15,-35 35 1,-1 357 31,36-285-32,0-36-15,0 35 0,0 1 16,36-37-16,-1 1 16,-35-72-1,36 36 1,-36-35-16,0-1 0,0 0 15,0 0 1,36 36 15,0 0-15,-1 0-16,-35-35 0,72 35 16,-36-36-16,0 36 15,-1-36-15,1 36 16,0-36-16,0 36 0,-36-36 15,35 36-15,-35-35 16,-35 35 0,-37 35-1,36 1-15,1 0 16,-1 0-16,0 0 16,36-1-16,0 1 0,-36 0 15,36 0-15,36-1 16,-36 1-16,36-36 0,0 0 0,-1 36 15,37-72 1,-36 36-16,-1-36 0,1 36 16,0-35-16,0-1 15,0 36-15,-36-36 0,35 36 16,-35-36-16</inkml:trace>
  <inkml:trace contextRef="#ctx0" brushRef="#br0" timeOffset="94212.25">12271 7262 0,'0'-36'16,"-35"0"15,35 1-16,0-1-15,0 72 47,35-1-31,-35 1-16,0 0 16,0 36-16,36-37 0,-36 1 15,0 0-15,0 0 0,0-1 16,0 73-16,0-72 0,0-1 15,0 1-15,0 0 16,-36 0-16,36-1 0,-35-35 16,-1 0-1,0 0 1,0-35-16,1 35 16,-1-36-16,0 36 15,36-36-15,-36 36 16</inkml:trace>
  <inkml:trace contextRef="#ctx0" brushRef="#br0" timeOffset="94372.16">12021 7262 0,'0'-36'16,"36"36"-16,0 0 15,-1 0-15,-35-36 16,36 36-16,0 0 15,-36-35-15,71 35 0,-35-36 0,0 36 16,-36-36-16</inkml:trace>
  <inkml:trace contextRef="#ctx0" brushRef="#br0" timeOffset="94520.08">12450 6904 0,'-35'0'0,"-1"0"16,0 0-1</inkml:trace>
  <inkml:trace contextRef="#ctx0" brushRef="#br0" timeOffset="72160.5">-2432 9695 0,'36'0'63,"-36"35"-63,0 1 15,36 36 1,-36-36-16,0-1 0,0 1 16,0 36-16,35-37 0,-35 73 15,0-37-15,0-35 0,0 36 16,0-1-16,0 1 0,0 35 15,0-71-15,0 0 0,0-1 16,0 1-16,0 0 0,0 0 16,0-72-1,0 0-15</inkml:trace>
  <inkml:trace contextRef="#ctx0" brushRef="#br0" timeOffset="72552.27">-2575 9802 0,'0'-36'16,"0"0"-1,36 36-15,-36-35 0,71-1 16,1 0-1,-36 0-15,-1 36 16,1 0-16,36 36 16,-36 0-16,-1 0 15,-35-1-15,36 37 16,-36-36-16,0 0 0,0 35 16,0-35-16,0 0 0,-36 35 15,-71 72 16,71-143-31,0 0 16,1-35 0,35-1-1,-36 0-15,36 0 16,36 0 0</inkml:trace>
  <inkml:trace contextRef="#ctx0" brushRef="#br0" timeOffset="73572.67">-1716 9230 0,'0'-36'16,"0"72"31,0-1-32,0 1-15,-36 36 16,36-36-16,0 35 0,0-35 15,0 35-15,0-35 0,36 71 16,-36-71-16,0 0 0,35 0 16,-35 0-16,0-1 0,72 1 0,-36-36 15,-36 36 1,35-36-16,1 0 0,0 0 16,0 0-16,-36-36 15,36 36-15</inkml:trace>
  <inkml:trace contextRef="#ctx0" brushRef="#br0" timeOffset="73067.78">-1752 9301 0</inkml:trace>
  <inkml:trace contextRef="#ctx0" brushRef="#br0" timeOffset="73973.44">-1466 9516 0,'0'-36'15,"0"72"1,36 0-1,-36-1-15,0 1 16,36 0-16,-36 0 0,0-1 0,0 1 16,0 0-16,0 0 15,0 0-15,35-36 32,-35-36-17,0 0-15,36 0 16,-36 0-16,36 1 0,-36-1 15,36 0-15,-36 0 16,35 36 0,1 36-1,0 0-15,0 0 16,-36-1-16,0 1 0,36 0 16,-36 0-16,35 0 15,1-36 1</inkml:trace>
  <inkml:trace contextRef="#ctx0" brushRef="#br0" timeOffset="74224.29">-1001 9122 0,'0'-35'0,"36"35"15,0 0-15,35 35 32,108 108-1,-143-71-31,0 35 0,-36-35 16,35-36-16,-35 35 0,0-35 0,-35 35 15,35-35-15,-36 0 16,36 0-16,-36 0 0</inkml:trace>
  <inkml:trace contextRef="#ctx0" brushRef="#br0" timeOffset="84127.93">359 10231 0,'0'36'0,"-36"0"47,72-72-47,-1 36 16,-35-36-16,36 36 15,-36-35-15,36 35 0,35-36 0,-35 0 16,0 36-16,0 0 0</inkml:trace>
  <inkml:trace contextRef="#ctx0" brushRef="#br0" timeOffset="83948.06">180 9909 0,'-36'0'63,"36"-35"-32,36 35-15,-1 0-1,1-36 1,36 36 0,-72-36-16,36 36 0,-1 0 15,1 0-15,0 0 16,0 0-16,-1 0 16,-35 36-1,0 0-15</inkml:trace>
  <inkml:trace contextRef="#ctx0" brushRef="#br0" timeOffset="84704.6">1897 9695 0,'0'-36'16,"-36"0"0,0 36-1,1 0 1,35 36-16,-36-36 0,36 36 16,-36-36-16,36 35 0,-36 37 0,36 0 31,36 71-16,0-108 1,0-35-16,-1 36 16,1-36-16,0 0 0,-36 36 15,36-36-15,-1 0 0,1 36 16,-36 0-16,36-36 0,-36 35 16,0 1-16,0 0 15,-36 35-15,36-35 0,-36-36 16,1 36-16,35 0 0,-36-36 0,-36 36 15,37-1-15,-1-35 16,0 0-16,0 36 0,-35-36 16,71-36-16,-36 36 15,36-35-15,-36-1 16,36 0 0,36 36-16,0-36 15,-36 0-15</inkml:trace>
  <inkml:trace contextRef="#ctx0" brushRef="#br0" timeOffset="87124.52">2398 10196 0,'0'-36'16,"0"0"0,0 0-16,0 0 15,0 1-15,0-1 16,0 72 78,0-1-63,0-70 47,0-1-62,0 0-16,0 0 15,0 1 1,0-1-16,0 0 16,0 72 30,35 0-30,-35 35-16,0-35 16,0 0-16,0-1 0,36 1 15,-36 36-15,0 35 16,0-71-16,36 35 0,-36-35 0,0 0 16,0 36-16,36-37 0,0 1 15,-36 0-15,35-36 16,1 0-16,0-36 15,-36 0 1,0-35-16</inkml:trace>
  <inkml:trace contextRef="#ctx0" brushRef="#br0" timeOffset="87740.16">2612 10303 0,'-35'0'0,"-1"0"16,0 0-1,0 0 1,72 0-1,0-36 1,0 0-16,-1 36 16,1-35-16,36-1 0,-37 36 15,1-36-15,0 36 0,0 0 16,0-36-16,-1 36 0,-70 0 47,35 36-47,-36 0 15,0 0 1,0-36-16,0 71 0,36-35 16,-35 0-16,35-1 15,0 1-15,0 0 16,35-36 0,1 0-16,-36-36 15,72-35 1,71-72 15,-143 178-15,0 1-1,0 0-15,0 35 16,71-71 15,1-35-15,-72-1-16,36 36 0,-36-36 15,35 0-15,-35-35 0,36 71 16,-36-36-16,0 0 0,0 0 16,0 72-1,-36 36 1,36-36 0,0-1-16,0 1 0,36-36 15,0 36-15,-36 0 0,36-36 16,0 0-16,-1-36 15,-35 0-15,36 36 16</inkml:trace>
  <inkml:trace contextRef="#ctx0" brushRef="#br0" timeOffset="87876.08">3364 9802 0,'-36'0'0,"0"-36"15,0 36 1,0 0-16,72 0 31</inkml:trace>
  <inkml:trace contextRef="#ctx0" brushRef="#br0" timeOffset="89164.35">3364 9802 0,'0'-36'31,"0"72"0,0 0-15,0 0 0,0-1-16,0 1 15,0 0-15,0 0 16,-36-36-16,36 35 16,0-70 15,0-1-16,0 0 1,0 0 0,0 1-16,0-1 31,-36 36-31,36-36 0,0 0 16,-36 36-1,36-36-15,0 1 16,36 35 31,-36 35-47,0 1 0,0 0 0,0 0 0,36 0 15,-36-1-15,0 1 16,0 71-16,0-71 0,36 72 16,-1 142 15,1-214-31,-36 0 15,36-36-15,0 0 16,-1 0-16,1 0 16,0-36-16,-36 0 0,36 36 15,-36-36-15,36 0 0,-36 1 16</inkml:trace>
  <inkml:trace contextRef="#ctx0" brushRef="#br0" timeOffset="89548.13">3435 10160 0,'36'0'47,"0"0"-47,-1 0 15,1-36-15,0 0 16,0 36-16,0 0 0,-1-36 0,1 36 15,-36-35-15,36 35 0,0-36 16,-36 0 15,-36 36-31,0 0 16,0 0 0,36 36-1,-35-36-15,35 36 0,0-1 16,-36 1-16,36 0 0,0 0 15,0 35-15,36-35 16,-1 0-16,1 0 0,0-36 16,0 35-16,-1-35 15,1 0-15,36 0 0,-36-35 16,-1 35-16</inkml:trace>
  <inkml:trace contextRef="#ctx0" brushRef="#br0" timeOffset="90536.57">4365 10017 0,'-35'0'0,"-1"0"15,36-36 1,36 36 15</inkml:trace>
  <inkml:trace contextRef="#ctx0" brushRef="#br0" timeOffset="90360.67">4294 10267 0,'36'-36'31,"-36"72"16,0 36-47,0-1 15,0-35-15,0 36 16,0-37-16,0 1 0,0 0 16,35-36-16,-35 36 0,0-1 0,0 1 15,36-36-15,0-71 16,-36 35-1</inkml:trace>
</inkml:ink>
</file>

<file path=ppt/ink/ink6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34:16.394"/>
    </inkml:context>
    <inkml:brush xml:id="br0">
      <inkml:brushProperty name="width" value="0.06667" units="cm"/>
      <inkml:brushProperty name="height" value="0.06667" units="cm"/>
      <inkml:brushProperty name="fitToCurve" value="1"/>
    </inkml:brush>
  </inkml:definitions>
  <inkml:trace contextRef="#ctx0" brushRef="#br0">260 264 0,'36'-36'15,"0"36"1,36-72 31,-72 36-47,0 1 15,35 35-15,-35-36 16,36 0 0,-107 0 15,35 36-31,0 36 15,0 0-15,0-36 0,1 0 16,35 36-16,-36-36 0,0 35 16,0 37-16,1-72 0,35 36 15,0 0-15,-36-1 0,36 1 16,-36 36-16,36-1 0,0-35 16,0 0-16,0 0 0,0-1 15,0 37-15,0-1 0,0-35 16,0 0-16,0 0 0,36 35 15,-36 1-15,36 35 16,-36-35-16,0 35 0,35-35 16,-35-37-16,0 37 0,0-1 0,0 1 15,0 71-15,36-71 0,-36-1 16,0 1-16,0-1 0,0 1 16,0 71-16,0-72 0,0-35 15,0 36-15,0-1 16,0 1-16,0 71 0,0-107 0,0 35 15,0 1-15,0-1 0,0-35 16,0 72-16,0-73 0,0 37 16,0-36-16,0-1 0,0 1 15,0 36-15,36-1 0,-36-35 16,0 0-16,36 35 0,-36-35 16,0 0-16,0 35 0,0 1 0,0-36 15,0 0-15,35-1 0,-35 1 16,0 36-16,0-37 0,0 1 15,0 0-15,0 0 0,0 0 16,0 35-16,0-35 16,0 0-16,0-1 0,0 37 15,0-36-15,0 0 16,0-1-16,0 1 16,36 0-16,-36 0 15,0-1-15,36-35 16,-36 36-16,36-36 15,-36 36-15,36-36 16,-1 0-16,1 0 16,0 0-1,0 0-15,-1 0 16,1 0-16,0-36 16,0 36-16,35-36 0,-35 36 15,36-35-15,-37-1 0,1 36 16,0-36-16,35 36 15,-35-36-15,36 1 0,-36 35 16,-1-36-16,1 36 16,0 0-16,0 0 0,-1 0 31,-35-36 47,0 0-78,-35 36 16</inkml:trace>
</inkml:ink>
</file>

<file path=ppt/ink/ink6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34:35.367"/>
    </inkml:context>
    <inkml:brush xml:id="br0">
      <inkml:brushProperty name="width" value="0.06667" units="cm"/>
      <inkml:brushProperty name="height" value="0.06667" units="cm"/>
      <inkml:brushProperty name="fitToCurve" value="1"/>
    </inkml:brush>
  </inkml:definitions>
  <inkml:trace contextRef="#ctx0" brushRef="#br0">0 362 0,'0'-36'16,"0"1"31,35-1 0,1 36-47,-36-36 15,36 36-15,35-36 0,1 1 16,-36-1-16,-1 36 0,37-36 15,-36 36-15,71-36 0,-71 36 16,0-36-16,-1 36 0,1 0 0,0 0 16,36 0-16,-37 0 0,1 0 15,0 0-15,0 36 16,-1-36-16,1 36 16,0-36-16,0 36 15,-36 0-15,36-1 0,-36 1 16,35 0-16,1 0 0,0 71 15,-36-35-15,36-1 0,-36-35 16,35 35-16,1 108 0,-36-107 16,0-1-16,36 1 0,-36-1 15,36 37-15,-1 35 0,-35-72 0,36 37 16,-36-37-16,0 37 0,36-37 16,-36 144-16,36-144 0,-36 37 15,0-37-15,36 1 0,-36 107 16,35-108-16,-35 37 0,0-37 15,36 1-15,-36-1 0,36 72 16,-36-71-16,0-1 0,36 1 16,-36 0-16,0-1 0,35 72 15,-35-71-15,0-1 0,0 1 16,0-1-16,36 1 0,-36 35 16,0-35-16,0-1 0,36 1 0,-36-36 15,0 35-15,0 37 0,0-73 16,36 1-16,-36 36 0,0-37 15,0 1-15,36 36 0,-36-37 16,0 1-16,0 0 16,35 0-16,-35 0 0,0-1 15,0 1-15,36 0 0,-36 35 16,0 1 0,0-36-16,0 0 0,0-1 15,0 1-15,0 0 16,0 0-1,0-1-15,0 1 16,0 0 0,0 0-1,0 0-15,0-1 16,-36-35-16,36 36 0,0 0 16,-35 0-16,-1-1 15,-36 1 1,36 0-16,1-36 15,-1 0-15,0 36 0,-35 0 16,35-36-16,0 0 0,0 35 16,0-35-16,1 36 0,-1-36 0,0 0 15,0 36-15,36-72 47,36 0-47,-36 1 16,36 35-16,-36-36 0,36 0 15</inkml:trace>
</inkml:ink>
</file>

<file path=ppt/ink/ink6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34:57.138"/>
    </inkml:context>
    <inkml:brush xml:id="br0">
      <inkml:brushProperty name="width" value="0.06667" units="cm"/>
      <inkml:brushProperty name="height" value="0.06667" units="cm"/>
      <inkml:brushProperty name="fitToCurve" value="1"/>
    </inkml:brush>
  </inkml:definitions>
  <inkml:trace contextRef="#ctx0" brushRef="#br0">13667 8335 0,'0'36'94,"0"0"-78,-36 0-16,36-1 15,0 1-15,0 0 16,0 0-16,0 35 0,0-35 0,0 0 16,0 0-16,0-1 0,0 1 15,36 0-15,-1-36 0,-35 36 16,36-36-16,0 35 15,0-35-15,0 0 16,-1-35-16</inkml:trace>
  <inkml:trace contextRef="#ctx0" brushRef="#br0" timeOffset="639.63">14239 8443 0,'0'-36'0,"0"0"31,36 36-31,-36-36 16,36 36-16,-1 0 0,1 0 16,0 0-16,0 0 15,0 0-15,-1 36 0,37 0 16,-72 0-16,36-36 0,-36 35 15,35 37-15,-35-36 0,0 35 16,0 1-16,0-36 0,-35 35 16,35 1-16,-36-37 0</inkml:trace>
  <inkml:trace contextRef="#ctx0" brushRef="#br0" timeOffset="383.77">13881 8586 0,'0'-36'0,"36"36"32,-36 36-32,0-1 15,36-35-15,-36 36 16,0 0-16,0 0 0,0 0 16,0-1-16,0 1 15,36-72 32,-36 1-31,35-1-1,-35 0-15,36 0 16,-36 0 0,36 36-16,0 0 15,-36 36 1,36 0-16,-36 0 15,0 0-15,35-36 16,-35 35-16</inkml:trace>
  <inkml:trace contextRef="#ctx0" brushRef="#br0" timeOffset="1345.22">14203 9945 0,'0'-36'16,"0"1"0,0 70 30,0 1-30,-35 0-16,35 0 0,0-1 16,0 1-16,0 0 0,0 36 15,0-37-15,0 1 16,0 0-16,35-36 0,-35 36 16,36-1-16,0-35 0,-36 36 0,36-36 15,71 0 1</inkml:trace>
  <inkml:trace contextRef="#ctx0" brushRef="#br0" timeOffset="1984.06">14811 9909 0,'0'-35'0,"0"-1"31,36 0-15,0 36-16,0 0 15,0 0 1,-1 0-16,1 36 0,0-36 16,0 36-16,-1-36 0,1 35 15,-36 1-15,36 0 0,-36 0 16,36-1-16,-36 1 0,0 0 0,0 0 15,-36 71-15</inkml:trace>
  <inkml:trace contextRef="#ctx0" brushRef="#br0" timeOffset="1754.99">14418 10196 0,'0'-36'0,"0"0"15,0 0 1,36 36-1,0 0 1,-1 0-16,1 36 16,-36 0-16,36 35 15,-36-35 1,0 0-16,0 0 16,0-1-16,-36-35 0,36-35 46,0-1-46,36 36 16,-36-72-16,36 37 0,-36-1 16,0 0-16,35 36 15,-35-36-15,36 36 16,-36 36 0,36-36-16,-36 36 15,36 0 1,-36-1-16,35 1 0,1 0 15,-36 0 1,36-36-16</inkml:trace>
  <inkml:trace contextRef="#ctx0" brushRef="#br0" timeOffset="2815.59">14668 11555 0,'0'-36'16,"0"0"-1,0 72 32,0 0-31,0 0-16,0 0 0,0-1 15,0 1-15,0 36 16,0-1-16,0-35 0,0 0 0,0 0 16,0-1-16,0 1 15,36 0-15,0 0 0,0-1 16,35-35-16,-35-35 16</inkml:trace>
  <inkml:trace contextRef="#ctx0" brushRef="#br0" timeOffset="3452.22">15277 11483 0,'0'-35'16,"0"-1"-1,0 0 1,35 36-16,1 0 15,0 0-15,0 0 0,-1 0 16,1 0-16,0 36 16,36 35-16,-37 1 15,-35 0 1,0-37-16,0 1 0,0 0 0,0 35 16,-35 1-16,-1 0 0,36-37 15,-36 1-15</inkml:trace>
  <inkml:trace contextRef="#ctx0" brushRef="#br0" timeOffset="3200.37">14955 11770 0,'0'-36'16,"35"36"0,1 0-1,0 36 1,-36-1-16,36-35 15,-36 36-15,0 0 16,0 0-16,35 0 0,-35-1 16,0 1-16,0 0 15,0-72 17,0 0-17,0 1-15,0-1 16,36 36-16,-36-36 0,0 0 15,36 36-15,0 0 16,0 36 0,-36 0-1,35 0-15,-35-1 16,36-35-16,-36 36 0,36 0 16</inkml:trace>
</inkml:ink>
</file>

<file path=ppt/ink/ink6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35:15.206"/>
    </inkml:context>
    <inkml:brush xml:id="br0">
      <inkml:brushProperty name="width" value="0.06667" units="cm"/>
      <inkml:brushProperty name="height" value="0.06667" units="cm"/>
      <inkml:brushProperty name="fitToCurve" value="1"/>
    </inkml:brush>
  </inkml:definitions>
  <inkml:trace contextRef="#ctx0" brushRef="#br0">108 35 0,'-36'0'32,"0"-35"-1,0 35-15</inkml:trace>
</inkml:ink>
</file>

<file path=ppt/ink/ink6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33:02.138"/>
    </inkml:context>
    <inkml:brush xml:id="br0">
      <inkml:brushProperty name="width" value="0.06667" units="cm"/>
      <inkml:brushProperty name="height" value="0.06667" units="cm"/>
      <inkml:brushProperty name="fitToCurve" value="1"/>
    </inkml:brush>
  </inkml:definitions>
  <inkml:trace contextRef="#ctx0" brushRef="#br0">-2396 4042 0,'0'-35'16,"0"-37"-16,0 36 15,36 0-15,-36 1 16,35 35-16,1-72 0,-36 36 16,36 36-16,0-35 0,0 35 15,-36-36-15,35 36 0,37 0 16,-36 0-16,-36 36 0,35-36 0,-35 35 15,36 1-15,-36 36 0,0-37 16,0 1-16,0 0 0,0 36 16,0-37-16,-36 1 0,1 71 15,35-71-15,-36 36 0,0-36 16,36-1-16,-36 1 0,-35 0 16,35 0-1,0-36-15,36-36 31,36 36-15,-36-36-16,36 36 0</inkml:trace>
  <inkml:trace contextRef="#ctx0" brushRef="#br0" timeOffset="1559.1">-894 3541 0,'0'-35'15,"36"35"1,-36 35 0,36 1-16,-36 0 15,0 0 1,0 0-16,0-1 0,0 1 15,0 0-15,0-72 47,36 0-31,-36 1 0,36-37-16,-1 36 15,-35 0-15,36 36 0,0 0 16,0 0-16,-1 36 15,-35 0 1,36 0 0,-36 0-16,0-1 0,36 37 15,-36-36-15,36-36 16,-36 35-16</inkml:trace>
  <inkml:trace contextRef="#ctx0" brushRef="#br0" timeOffset="1819.95">-429 3112 0,'0'-36'16,"36"36"-1,0-35-15,-36-1 16,36 36-16,0 0 0,-1 0 0,1-36 15,36 36-15,-1 36 0,-35-36 16,0 36-16,35-36 16,-35 35-16,0 1 0,0 72 15,-1-73-15,-35 37 0,36-1 16,-36-35-16,0 36 0,-36 71 0,36-72 16,-35 1-16,-1-36 0,36 35 15</inkml:trace>
  <inkml:trace contextRef="#ctx0" brushRef="#br0" timeOffset="1132.35">-1144 3148 0,'-36'36'47,"36"35"-47,0 1 15,0-1-15,0 37 16,0-37-16,0 37 16,0-73-16,0 1 0,0 36 15,36-37-15,-36 1 0,36 36 16,-36-36-16,36-36 0,-36 35 15,35-35-15,-35 36 0,72-36 16,-36 0-16,-36-36 16</inkml:trace>
</inkml:ink>
</file>

<file path=ppt/ink/ink6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34:38.762"/>
    </inkml:context>
    <inkml:brush xml:id="br0">
      <inkml:brushProperty name="width" value="0.06667" units="cm"/>
      <inkml:brushProperty name="height" value="0.06667" units="cm"/>
      <inkml:brushProperty name="fitToCurve" value="1"/>
    </inkml:brush>
  </inkml:definitions>
  <inkml:trace contextRef="#ctx0" brushRef="#br0">7549 7870 0,'0'-36'31,"0"1"16,0-1 15,0 0-46,-36 36-1,36 36-15,-35-36 16,35 36-16,-36 35 16,0-71-16,36 36 15,0 0-15,-36 0 0,36-1 0,0 37 16,0-36-16,0-1 16,36 1-1,0-36-15,-36 36 16,36-36-16,-1 0 0,1 0 15,0 36 1,0 0-16,-36-1 16,0 1-1,-36 0-15,36 0 0,-36-36 16,36 35-16,-36-35 0,36 36 16,-35 0-16,-1-36 0,0 0 15,36 36-15,-36-36 16,36-36-1,0 0 1,36 0-16</inkml:trace>
  <inkml:trace contextRef="#ctx0" brushRef="#br0" timeOffset="172.9">7835 8300 0,'72'214'62,"-72"-178"-62,0 0 16,36-36-16,-36 35 0</inkml:trace>
  <inkml:trace contextRef="#ctx0" brushRef="#br0" timeOffset="964.45">9946 7906 0,'0'-36'0,"-36"36"31,36 36 0,-35-36-31,35 36 0,0 0 16,0-1-16,0 1 15,0 0-15,0 0 0,0-1 16,35 1 0,1-36-1,36 0-15,-37 0 16,1 0-16,0 0 15,-36 36-15,0 0 16,-36 0 0,0-1-16,1 1 0,35 0 15,-36-36-15,36 36 0,-36-1 16,0-35-16,36 36 0,-35-36 16,70-36-1,1 1 1</inkml:trace>
  <inkml:trace contextRef="#ctx0" brushRef="#br0" timeOffset="1208.3">10268 8192 0,'36'0'16,"-36"-36"-16,36 36 16,-1 0-16,1 0 15,0 0-15,0 36 16,0-36-16,-36 36 0,0 0 15,35-36-15,-35 36 0,0 35 16,0-35-16,-35 0 0,35-1 16,0 1-1,0 0-15,35-72 16,1 0 0,0 36-16,0-35 0,-1-1 15,1 0-15,36-35 0</inkml:trace>
  <inkml:trace contextRef="#ctx0" brushRef="#br0" timeOffset="2228.72">13059 7298 0,'0'-36'32,"-36"36"-17,36-36 1,-36 72-1,36 0 1,-36 0-16,36-1 16,0 1-16,-36 0 15,36 0-15,0-1 16,0 1-16,36-36 16,0 36-16,0-36 15,35 0-15,-35 0 16,0 0-16,-36 36 15,36-36 1,-36 36-16,0-1 16,-36 1-16,36 0 15,-36-36-15,36 36 0,-36-36 16,1 35-16,-1 1 16,0-36-1,36-36 1,36 36-16,-36-35 15</inkml:trace>
  <inkml:trace contextRef="#ctx0" brushRef="#br0" timeOffset="2588.51">13380 7584 0,'36'-36'0,"-36"0"15,36 36-15,-36-35 0,36 35 16,0-36-16,-1 0 0,1 36 15,-36-36-15,36 36 16,0 0-16,-36 36 16,0 0-16,0 0 0,-36-1 15,36 1-15,-36 0 0,36 0 16,0 0-16,0-1 0,0 1 16,36-36-1,0 0 1,-1 0-16,1-36 0,0 36 15,0 0-15,0 0 16,-36 36 0,0 0-1,-36 0-15,0-1 0,36 1 16,-36 0-16,0 0 0,1 0 16,-1-1-16,0 1 0,0-36 0,36 36 15,-35-36-15,-1 36 16</inkml:trace>
  <inkml:trace contextRef="#ctx0" brushRef="#br0" timeOffset="-21458.28">7621 9552 0,'0'35'16,"36"-35"31,-36 36-32,0 0 1,35-36-16,-35 36 0,0 35 16,0-35-16,0 0 0,0 0 15,0-1-15,0 1 0,0 36 16,0-37-16,0 1 0,36-36 16,-36 36-16,0-72 31,0 0-31,-36 36 15,36-35-15,0-1 16,-35 0-16,35 0 0,0-35 16,-36 35-16,36 0 0,0 0 0,0 1 15,0-1-15,0-36 16,-36 37-16,36-1 0,0 0 16,0-35-16,0 35 0,36-36 15,-36 36-15,0 1 0,36 35 0,-36-36 16,0 0-16,35 0 0,1 36 15,-36-35-15,36 35 16,-36 35 0,0 1-16,0 0 15,0 0-15,0-1 0,0 1 16,0 0-16,-36 36 0,36-37 16,-36 1-16,36 0 15,-35 0-15,-1-1 16,0 1-1,72-36 32,0 0-31</inkml:trace>
  <inkml:trace contextRef="#ctx0" brushRef="#br0" timeOffset="-21138.46">8014 9838 0,'36'0'15,"0"0"1,-36 36 0,36-36-16,-36 35 15,0 1-15,0 36 32,0-37-1</inkml:trace>
  <inkml:trace contextRef="#ctx0" brushRef="#br0" timeOffset="-20999.93">8265 9802 0,'35'0'16,"-35"36"15,0 0-15,0-1-16,0 1 0,0 0 15,0 0 1</inkml:trace>
  <inkml:trace contextRef="#ctx0" brushRef="#br0" timeOffset="-20051.48">10053 9051 0,'0'-36'16,"0"0"15,36 36 0,-36 36-15,36-36-16,-36 36 0,0 0 15,36 35-15,-36-35 16,0 35-16,0-35 0,0 0 16,0 36-16,0-1 0,0 1 0,0-37 15,0 1-15,0 0 0,0 0 16,-36-1-16,36-70 31,0-1-15,-36 0-16,36 0 15,0-35-15,0 35 0,0 0 16,0 1-16,0-37 0,0 36 16,0-71-16,0 71 0,0 0 15,0 1-15,0-1 0,0 0 16,36-36-16,-36 37 0,36-1 15,0 0-15,-1 36 16,1 0-16,0 0 16,-36 36-1,0 35-15,0-35 16,0 36-16,0-36 16,0-1-16,-36 37 0,0-36 15,36-1-15,0 1 0,-35 0 16,35 0-16,-36 0 0,0-36 15,0 0 1,0 0 0,36-36-16,0 0 15,0 0 1,36 36-16,0 0 16,0 0-16</inkml:trace>
  <inkml:trace contextRef="#ctx0" brushRef="#br0" timeOffset="-19715.67">10554 9480 0,'0'-36'16,"36"36"-1,-36-35 1,0 70 15,0 1-31,36 0 16,-36 0-16,0 35 15,0-35 1,0 0-16,0-1 16,0 1-1</inkml:trace>
  <inkml:trace contextRef="#ctx0" brushRef="#br0" timeOffset="-19435.83">10733 9480 0,'0'-36'16,"36"36"-16,-36-35 15,36 35 1,-1 0-16,1-36 16,0 36-16,0 71 15,-36-35 1,0 0-16,0 0 15,-36 35-15,36-35 0,-36 0 16,36-1 0,36-35-1,0 0-15,-36-35 0,36 35 0,35-36 16,-35 0-16,0 0 0,-1 36 16,1-35-16</inkml:trace>
  <inkml:trace contextRef="#ctx0" brushRef="#br0" timeOffset="-18292.25">12271 8800 0,'0'-35'16,"36"-1"46,0 72-46,-36-1-16,0 1 15,0 0-15,36 35 16,-36-35-16,0 0 0,0 36 16,0-37-16,0 37 0,0-1 15,0 1-15,0-36 0,0 0 16,0-1-16,0 37 0,0-36 15,0-72 1,0 0 0,0 0-16,0 1 0,-36-1 15,36 0-15,0 0 16,0-35-16,0-1 0,0 36 16,0 1-16,0-1 0,-36 0 15,36-36-15,0 1 0,0 35 16,0 0-16,0 1 0,0-1 15,0-72-15,0 73 0,36-1 16,-36 0-16,0 0 0,36 1 16,-36-1-16,36 36 0,-36-36 0,35 36 15,1 0-15,0 0 16,0 0-16,-36 36 0,35-36 16,-35 36-16,36 35 15,-36-35-15,0 0 0,0-1 16,0 1-16,0 0 0,-36 36 15,1-37-15,35 1 0,-36 0 16,0 0-16,0-1 16,1 1-16,-1-36 15,36-36 17,36 36-17,-1-35-15</inkml:trace>
  <inkml:trace contextRef="#ctx0" brushRef="#br0" timeOffset="-17995.42">12844 9230 0,'0'-36'32,"36"72"-1,-36-1-31,0 1 16,35 0-16,-35 0 0,0 0 15,0-1-15,0 1 16,0 0-16,0 0 0,0-1 15,0 1-15,0 0 16</inkml:trace>
  <inkml:trace contextRef="#ctx0" brushRef="#br0" timeOffset="-17610.64">13094 9122 0,'0'-35'0,"0"-1"16,36 36-1,0-36-15,-36 0 0,36 36 16,-1 0-16,-35-36 0,36 36 0,0 0 16,0 0-16,-36 36 15,35-36-15,-35 36 0,0 0 16,0 0-16,0-1 0,-35 1 15,35 0-15,0 0 16,-36-1-16,36 1 16,36-36-16,-1 0 15,1 0 17,-36 36-32,0 0 15,-36 35-15,1-35 16,35 0-16,-36-36 15,0 36-15,0-1 0,1 1 16,-1-36-16,0 36 0,0-36 16,1 0-16</inkml:trace>
  <inkml:trace contextRef="#ctx0" brushRef="#br0" timeOffset="7632.38">8444 8908 0,'0'-36'0,"0"0"47,-36 36-31,36-36 30,0 72 1,-36 0-31,36 0-16,0-1 0,0 1 16,0 0-16,0 36 15,0-37-15,36-35 16,-36 36-16,0 0 0,36-36 15,-36 36-15,35-1 0,1-35 16,0 0 0</inkml:trace>
  <inkml:trace contextRef="#ctx0" brushRef="#br0" timeOffset="8036.34">8622 9015 0,'0'-36'15,"0"0"-15,36 36 0,0 0 16,-36 36 0,36 0-1,-36 0-15,0 0 16,0-1-16,0 1 15,0 0-15,0 0 16,0-72 0,36-36-1,-36 37 1,35-1 0,-35 0-16,36 36 15,-36-36-15,36 36 16,-36 36-1,0 0-15,0 0 16,0-1-16,36 1 16,-36 0-16,0 0 15,35-36-15</inkml:trace>
  <inkml:trace contextRef="#ctx0" brushRef="#br0" timeOffset="8272.2">9016 8872 0,'0'-36'16,"36"0"-16,0 36 16,-1 0-1,1 0-15,0 0 0,-36 36 16,36-36-16,-36 36 0,35-36 15,-35 71-15,0-35 0,0 0 16,0 0-16,0 0 0,0-1 16,0 37-16,-35-1 15</inkml:trace>
  <inkml:trace contextRef="#ctx0" brushRef="#br0" timeOffset="13203.62">10984 8729 0,'0'-36'32,"0"0"-17,35 36-15,-35-36 32,-35 36-17,35 36 1,0 0-1,-36 0 1,36 35-16,0-35 16,0 0-16,0 0 15,0-1-15,0 37 0,36-36 0,-36 0 16,35-1-16,1 1 16,0-36-1</inkml:trace>
  <inkml:trace contextRef="#ctx0" brushRef="#br0" timeOffset="13592.4">11162 8836 0,'0'-36'0,"0"1"15,36 35 16,-36 35-31,36 1 16,-36 0 0,0 0-1,0-1-15,0 1 16,0-72 15,0 1-15,36 35-16,-36-36 15,36 36-15,-36-36 0,35 0 16,1 72 0,-36 0-1,36-36 1,-36 36-16,0-1 0,36 1 16,-36 0-16,0 0 15,35-36-15</inkml:trace>
  <inkml:trace contextRef="#ctx0" brushRef="#br0" timeOffset="13837.26">11449 8586 0,'-36'-36'31,"322"215"32,-286-143-47,0-1-16,36 1 0,-36 0 0,0 0 15,0 35-15,0-35 16</inkml:trace>
  <inkml:trace contextRef="#ctx0" brushRef="#br0" timeOffset="-16132.01">7764 11555 0,'0'-36'0,"0"0"0,0 1 16,0-1-16,0 0 15,36 36-15,-36-36 16,35 36-16,1 0 16,-36-35-16,36 35 15,0 0-15,-36 35 0,36-35 16,-36 36-16,35 0 15,-35 35-15,0-35 0,0 36 16,0-36-16,-35-1 0,35 1 16,0 0-16,-36 0 15,36 35-15,-36-35 0,36 0 16,-36-36-16,36 36 16,-36-36-16,36-36 15,0 0 1,0 0-16,0 0 15,36 36 1</inkml:trace>
  <inkml:trace contextRef="#ctx0" brushRef="#br0" timeOffset="-16479.81">7800 11412 0,'0'-36'31,"0"0"-15,0 72 31,0 0-47,0 0 15,0 35-15,35 1 0,-35-1 16,0-35-16,0 36 0,36-37 16,-36 1-16,0 72 15,0-73-15,0 1 0,0 0 16,0 0-16,0-1 15,36-70 1,-36-1 0,0 0-16</inkml:trace>
  <inkml:trace contextRef="#ctx0" brushRef="#br0" timeOffset="-15683.27">8229 12020 0,'-36'0'15,"72"-36"32,0 1-47,-1 35 16,1 0-1,-36 35 1,0 1 0,0 0-16,0 0 0,-36 35 15,36-35-15,0 0 16,0-1-16,36-70 47,0 35-47,-36-36 0,36 0 15,0 36-15,-36-36 0,35 36 16,1-35-16,-36-1 0,36 36 16,-36-36-16,36 36 0</inkml:trace>
  <inkml:trace contextRef="#ctx0" brushRef="#br0" timeOffset="-15507.17">8622 11949 0,'0'-36'16,"0"0"0,36 36-16,0 0 31,-36 72-15,0-37-1,36 1-15,-36 0 16,0 35-16,0-35 0,36 0 15,-36 0 1</inkml:trace>
  <inkml:trace contextRef="#ctx0" brushRef="#br0" timeOffset="9728.37">8587 10875 0,'0'36'93,"0"0"-77,0 0 0,0-1-16,0 1 0,0 0 0,0 0 15,0 35-15,0-35 16,35 0-16,-35 0 16,0-1-16,36-35 15,-36 36-15,36-36 16</inkml:trace>
  <inkml:trace contextRef="#ctx0" brushRef="#br0" timeOffset="10096.16">8730 11161 0,'0'-35'15,"0"-1"1,36 36-1,-1 36 17,-35-1-32,0 37 15,0-36-15,0 0 16,0-1 0,0-70 15,36-1-31,-36 0 15,36 0-15,0 0 16,-1 1 0,1 35-1,-36 35-15,0 1 16,0 0 0,0 36-16,36-72 0,-36 35 15</inkml:trace>
  <inkml:trace contextRef="#ctx0" brushRef="#br0" timeOffset="10316.03">9052 10911 0,'0'-36'16,"36"36"-1,-1 0-15,1 36 16,0-36 0,-36 36-16,36 35 15,-36-35-15,0 0 16,35 35-16,-35-35 0,0 72 16</inkml:trace>
  <inkml:trace contextRef="#ctx0" brushRef="#br0" timeOffset="-14554.91">10375 11161 0,'0'-35'32,"0"-1"-32,36 36 15,-36-36-15,0 72 47,0 0-47,0-1 16,36 1-16,-36 0 0,0 36 15,0-37-15,0 1 0,0 36 0,36-37 16,-36 1-16,0 72 0,0-73 16,0 1-16,0 0 15,0 0-15,0-108 31,36 36-15,-36 1-16,0-1 16,0 0-16,0-36 0,0 37 15,-36-1-15,36 0 0,0 0 16,0 1-16,-36-37 0,36 36 16,0 0-16,0 1 0,0-1 0,0 0 15,0 0-15,0 1 0,36-37 31,214-143 16,-214 215-47,-36 36 16,36 36-16,-36-36 0,0-1 16,0 1-16,-36 36 0,36-37 15,-36 73-15,0-73 0,36 37 16,-35-36-16,35 0 0,-36-1 0,0 37 15,0-72-15,36 36 0,-35-36 16,-1 0 0,36-36-1,0 0 1,36 36-16,-36-36 16,35 36-16,1-35 15</inkml:trace>
  <inkml:trace contextRef="#ctx0" brushRef="#br0" timeOffset="-14247.09">11019 11555 0,'36'0'0,"-36"-36"31,36 72 16,-36 0-47,0 0 15,0 35-15,0-35 16,0 0-16,0-1 16,0 1-16,36-36 15,-1-36 1,1 1-16,0-1 15,0 0-15,0 0 16,-1 1-16,1-1 0</inkml:trace>
  <inkml:trace contextRef="#ctx0" brushRef="#br0" timeOffset="-13591.45">11520 11483 0,'0'-35'15,"36"35"1,-36-36-16,36 0 15,0 36-15,-1-36 16,1 36-16,0 0 16,-36 36-16,36 0 15,-36 0-15,0-1 16,-36 73 0,0-72-16,36 35 15,0-35-15,36-72 16,-36 0-1,36 36-15,71-107 16,-71 71-16,35 0 0,-35 1 16,0 35-16,71-72 0,-71 72 15,0-36-15,-1 1 0</inkml:trace>
  <inkml:trace contextRef="#ctx0" brushRef="#br0" timeOffset="-12623.02">12701 10911 0,'36'0'63,"-1"0"-63,-35 36 15,0 0-15,36-1 16,-36 1-16,0 0 0,0 0 16,0 35-16,0-35 15,0 0-15,0 35 0,0-35 16,0 0-16,0 0 0,0-1 0,0 1 15,0 0 1,0-72 0,0 0-16,0 1 15,0-1-15,0 0 0,0 0 16,0-35-16,0 35 0,0 0 16,0 0-16,0 1 0,0-1 0,0-71 15,0 71-15,0 0 0,0 0 16,0 1-16,0-1 0,0-72 15,0 73-15,0-1 16,0 0-16,36 0 0,-36 1 0,36-37 16,-1 36-16,-35 0 15,36 36-15,-36-35 0,36 35 16,0 0-16,0 0 16,-1 0-16,-35 35 15,36 1-15,-36 0 16,36 0-16,-36 0 0,0 35 15,0-35-15,-36 0 0,36-1 0,-36 1 16,36 0-16,-35 36 0,-1-37 16,36 1-16,-36-36 15,36 36-15,-36-36 0,36 36 16,-36-36-16,1 0 16,35-72 30,35 72-30</inkml:trace>
  <inkml:trace contextRef="#ctx0" brushRef="#br0" timeOffset="-12179.14">13345 11197 0,'0'-36'31,"35"1"-15,-35-1 0,36 36-16,0-36 15,0 179 32,-36-107-47,0 0 0,0 0 16,0-1-16,0 1 0,0 0 15,36-72 1,-1 0 0,-35 1-16,36 35 0,0-36 15</inkml:trace>
  <inkml:trace contextRef="#ctx0" brushRef="#br0" timeOffset="-11839.34">13810 10875 0,'36'-35'31,"-1"35"-31,1-36 16,0 36-16,35 0 15,-35 36 1,-36-1-16,-36 1 16,36 0-16,-35 0 0,35-1 15,-36 1-15,36 0 16,0 0-16,36-36 31,-1 35-31,1 1 16,-36 0-1,-36 0 1,36 0-16,-71-1 0,71 1 16,-36 0-16,-35 35 0,35-35 15,0 0-15,-107 36 0</inkml:trace>
  <inkml:trace contextRef="#ctx0" brushRef="#br0" timeOffset="14956.62">11306 10374 0,'0'-35'0,"0"-1"16,0 0-1,-36 36 1,36 36 31,0 0-32,-36-1-15,36 1 0,0 0 16,0 36-16,0-37 0,0 1 0,0 36 16,0-37-16,0 1 0,36 0 15,-36 0-15,0 0 0,36-1 16,-36 1-16,35-36 0,1 0 16,0 0-1</inkml:trace>
  <inkml:trace contextRef="#ctx0" brushRef="#br0" timeOffset="15376.38">11413 10553 0,'0'-35'16,"0"-1"-16,36 36 15,-36-36-15,35 0 31,-35 72-15,36-36-16,-36 36 16,0 0-16,0-1 15,0 1-15,0 36 16,0-37-16,0 1 31,36-36-31,-36-36 16,36 1-16,-36-1 15,36 0-15,-36 0 16,35 1 0,1-1-16,0 36 15,-36 36 1,0-1-16,0 1 16,36 0-16,-36 0 15,0-1-15,0 1 0,35 0 16,1 0-16,0-36 15,0 0 1,-36-36-16</inkml:trace>
  <inkml:trace contextRef="#ctx0" brushRef="#br0" timeOffset="15596.25">11914 10267 0,'0'-36'0,"36"36"32,-1 0-17,1 0-15,-36 36 0,36 0 0,0 0 16,-36-1-16,35 1 0,-35 0 16,0 0-16,0 35 0,0 37 15,-35-73-15,35 37 16,-36-36-16,36 0 0</inkml:trace>
  <inkml:trace contextRef="#ctx0" brushRef="#br0" timeOffset="11284.47">9088 12914 0,'0'-35'16,"0"-1"-1,0 0 1,0 0-1,0 1 17,-36 35-17,36 35 1,0 1 0,0 0-16,0 0 0,0-1 15,71 180 16,-35-72 1,0-143-17</inkml:trace>
  <inkml:trace contextRef="#ctx0" brushRef="#br0" timeOffset="11621.24">9195 13093 0,'0'-35'0,"0"-1"15,36 0 1,-36 0 0,35 36-16,1 0 15,-36 36-15,0 0 32,0 0-32,36-36 0,-36 35 0,0 1 15,0 0-15,0 0 16,0-72 15,0 0-31,36 36 0,-36-36 16,36 36-16,-36-35 0,35-1 15,-35 0-15,36 36 0,-36-36 0,36 36 16,0 0 0,-36 36-16,0 0 15,35 0 1,-35-1-1,0 1-15</inkml:trace>
  <inkml:trace contextRef="#ctx0" brushRef="#br0" timeOffset="11824.41">9624 12700 0,'286'322'94,"-286"-286"-94,0 35 15,0-35-15</inkml:trace>
  <inkml:trace contextRef="#ctx0" brushRef="#br0" timeOffset="-10675">8336 13308 0,'0'-36'16,"0"72"46,0 0-62,0 0 16,36 35-16,-36-35 16,0 0-16,0 35 0,0-35 15,0 0-15,0 35 0,0-35 16,0 0-16,0 0 16,0-1-16,-36-70 46,36-1-46,0 0 0,0 0 16,-36 0-16,36-35 16,-35 35-16,35 0 0,0 1 15,-36-1-15,36-36 0,0 37 16,0-1-16,0 0 0,0 0 16,0 0-16,0-35 0,36-1 15,-36 37-15,0-1 16,35 36-16,-35-36 0,36 36 15,0 0 1,0 36 0,0 0-1,-36-1-15,0 1 0,35 0 16,-35 0-16,0 35 16,0-35-16,0 0 0,0 0 0,-35-1 15,35 1-15,-36 36 0,0-37 16,0 1-16,0 0 15,1-36 1,-1 0 0,36-36-1,36 36 17,-1 0-17</inkml:trace>
  <inkml:trace contextRef="#ctx0" brushRef="#br0" timeOffset="-9614.91">8801 13773 0,'0'-36'31,"36"36"47,-36-36-62,0 1 15,0 70 16,36-35 16,-36-35-48,36 35 1,-1 35-1,-35 1 1,0 0-16,0 0 16,0 0-1,0-1-15,0 1 0,0 0 16,0-72 31,36 0-16,0 36-31,-36 36 16,0 0-1,0 0-15,-36 35 16,36 1-16,-36-72 16,1 36-16,35-1 0,-36 1 15,0-36 1,36-36-1,0 1-15,72-37 16,-72 36 0</inkml:trace>
  <inkml:trace contextRef="#ctx0" brushRef="#br0" timeOffset="-9444.01">9302 13737 0,'36'0'15,"-36"36"1,0 0-16,0 0 16,0-1-16,36 1 0,-36 0 15,0 0-15,0-1 16,0 1-16,36 36 0</inkml:trace>
  <inkml:trace contextRef="#ctx0" brushRef="#br0" timeOffset="16588.69">11950 12270 0,'0'-35'63,"0"70"-1,0 37-62,0-36 16,0 35-16,0 1 16,0-36-16,0-1 0,0 1 15,35 0-15,-35 0 0,36 0 16,0-36-16,-36 35 16,36-35-16,-1 0 0,-35-35 15,36 35-15,-36-36 16</inkml:trace>
  <inkml:trace contextRef="#ctx0" brushRef="#br0" timeOffset="16992.46">12164 12485 0,'0'-36'0,"0"1"16,36-1 15,35 215 47,-71-144-78,0-70 47,36 35-47,-36-36 0,0 0 15,36 36-15,-36-36 0,36 1 16,0-1 0,-1 36-1,1 36-15,-36-1 16,36 1 0,-36 0-16,0 0 15,0-1-15,36-70 47</inkml:trace>
  <inkml:trace contextRef="#ctx0" brushRef="#br0" timeOffset="17202.34">12558 12199 0,'0'-36'0,"35"36"16,144 72 31,-214 321 15</inkml:trace>
  <inkml:trace contextRef="#ctx0" brushRef="#br0" timeOffset="-6363.77">13774 12557 0,'0'-36'16,"0"0"0,0 0-16,0 1 15,36-1 1,0 0-16,-36 0 0,35 36 16,1-36-16,0 36 15,0-35-15,-1 35 16,1 0-16,-36 35 15,36-35-15,-36 36 0,36 0 16,-36 0-16,0 35 0,0-35 16,0 0-16,-36 0 0,36-1 15,-36 1-15,0 36 0,1-36 16,35-1-16,-36 1 0,0 0 16,36 0-16,-36-1 0,1 1 15,-1-36 1,36-36-16,0 1 15,36-1 1,-36 0-16,35 0 16</inkml:trace>
  <inkml:trace contextRef="#ctx0" brushRef="#br0" timeOffset="-5343.36">15133 13022 0,'0'36'0,"-35"-36"15,70-36 16,1 36-15,0-36-16,0 36 16,0 0-16,-1 0 15,-35 36-15,36 0 16,-36-1-16,0 1 16,0 0-16,-36 0 0,36-1 15,-35 37-15,-1-36 0,36 0 16,-36-1-16,0 1 0,-35 0 15,-1 35-15,36-71 0,1 36 16,-37 0-16,36-36 16,0 0-16,1 0 0,-1 0 0,36-36 15</inkml:trace>
  <inkml:trace contextRef="#ctx0" brushRef="#br0" timeOffset="-5608.2">14990 12736 0,'0'-36'15,"0"0"1,36 36-16,0 0 16,0-36-1,-1 36-15,1 0 16,0 36 0,0 0-16,-36 0 15,36-36-15,-36 35 16,0 1-16,0 0 15,0 0 1,-36-1-16</inkml:trace>
  <inkml:trace contextRef="#ctx0" brushRef="#br0" timeOffset="-8671.45">11198 13022 0,'0'36'62,"0"-1"-46,0 1-16,0 0 16,36-36-16,-36 36 0,0 35 15,0-35-15,0 36 16,0-37-16,0 37 0,0-36 0,0-1 15,0 1-15,0 0 0,0 0 16,0-1-16,-36-35 16,36-35-1,-36-1-15,36 0 16,0 0-16,0 1 0,-35-1 16,35 0-16,0 0 0,0-71 0,-36 71 15,36 0-15,0-35 0,0 35 16,0 0-16,0-35 0,36-1 15,-36 36-15,0-35 0,35 35 16,-35 0-16,36 1 0,0-37 16,-36 36-16,36 0 0,0 36 15,-36-35-15,35 35 0,1 0 16,0 35-16,0 37 16,-36-36-16,0 0 15,0 35-15,0-35 0,0 0 16,-36 71-16,36-35 0,-36-37 0,36 1 15,-36 0-15,36 0 0,-35-1 16,-1 1-16,0-36 0,36 36 16,-36-36-16,0 0 15,36-36-15,-35 36 16,35-36-16,35 1 16,1 35-1</inkml:trace>
  <inkml:trace contextRef="#ctx0" brushRef="#br0" timeOffset="-8130.76">11628 13558 0,'-36'-35'15,"36"-1"1,0 0 0,36 36-16,-36-36 15,35 36-15,-35-35 0,72-1 16,-36 36-16,-1-36 15,1 36-15,-36 36 16,0 0 0,0-1-16,0 1 15,-36-36-15,36 36 0,-35 0 16,35-1-16,0 1 16,35-36-1,-35 36 1,36-36-16,0 0 15,-36 36 1,36-36-16,-36 35 0,0 1 16,0 0-16,-36-36 15,36 36-15,-36 0 0,0-1 16,1 1-16,-1-36 16,0 36-16,0-36 15,1-36 1,35 0-16,0 1 15,0-1-15,35 0 16</inkml:trace>
  <inkml:trace contextRef="#ctx0" brushRef="#br0" timeOffset="-7731.98">12164 13380 0,'36'-36'31,"0"0"-31,-1 36 0,1 0 16,-36-36-16,36 36 0,0 0 16,0 0-16,-1 36 15,-35 0-15,0 35 16,-35 1-1,35-36-15,-36-1 0,36 1 16,0 0-16,-36-36 0,36 36 16,36-36-1,0 0 1,-1-36-16,37 0 16,-72 0-16,71 1 15,-35-1 1,0 0-16</inkml:trace>
  <inkml:trace contextRef="#ctx0" brushRef="#br0" timeOffset="-6727.56">13774 12521 0,'0'-36'16,"0"0"-1,36 36 16,-36-35-31,0 70 32,36-35-32,-36 36 15,0 36-15,0-37 16,35 1-16,-35 36 0,0-36 0,0 35 16,0 1-16,0-1 0,36-35 15,-36 0-15,0 0 0,0-1 16,0 1-16,0 0 0,0-72 31,0 0-15,0 1-16</inkml:trace>
  <inkml:trace contextRef="#ctx0" brushRef="#br0" timeOffset="-5896.04">14418 12914 0,'0'-35'16,"0"-1"0,36 0-1,0 0-15,-1 1 16,1 35-1,0 0-15,-36 35 0,0 1 16,0 0-16,0 35 16,0-35-16,-36 0 0,36 0 15,0 0-15,-36-1 0,36 37 16,0-36-16,36-36 31,0-36-31,0 36 16,-36-36-16,35 36 0,-35-36 15,36 36-15,0 0 0,-36 72 32,-36-36-32,36-1 15,-36 1-15,1 0 0,-1 0 16,0 0-16,0-1 0,1-35 16,35 36-16,-36-36 0,0 36 15,36-72 1,0 0-16,36 36 15</inkml:trace>
  <inkml:trace contextRef="#ctx0" brushRef="#br0" timeOffset="24440.59">4437 15383 0,'36'0'0,"-36"-36"16,35 36-16,1 0 15,-36 36 1,0 0 0,36-1-16,-36 37 0,0 0 15,0-37-15,36 37 16,-36-36-16,0-1 0,0 1 0,0 0 16,0 0-16,0 0 15,0-72 1,0 0-1,0 0-15,0 0 16,0-35-16,0 35 0,0 0 16,0 1-16,35-1 0,-35 0 0,0-36 15,36 37 1,-36-1-16,36 36 0,0 0 16,0 0-1,-1 36 1,1-1-16,-36 1 0,0 0 15,36 0-15,-36 0 0,36 35 16,-36-35-16,35 0 0,-35-1 16,0 1-16,36 0 15,-36 36-15,0-37 16,36-35-16,-36 36 0</inkml:trace>
  <inkml:trace contextRef="#ctx0" brushRef="#br0" timeOffset="24640.47">5224 15776 0,'0'-35'0,"0"-1"31,36 36-16,-36-36-15,35 36 16,1-36 0,36 1-16,-36-1 0</inkml:trace>
  <inkml:trace contextRef="#ctx0" brushRef="#br0" timeOffset="26340.19">6369 15204 0,'0'-36'0,"0"0"32,0 1-32,-36 35 0,0 0 15,0 0 1,36 35-16,-35 1 15,35 0 1,0 36-16,0-37 16,35 1-16,-35 0 0,36 0 15,0-1 1,0-35-16,-1 36 0,1-36 16,0 36-16,-36 0 15,36-36 1,-36 36-16,0-1 0,0 37 15,-36-1-15,0-71 16,36 36-16,-36-36 0,36 36 16,-35-36-16,-1 36 15,0-36-15,0 0 16,36-36-16,-35 0 0,35 0 16,0 1-16,35-1 15,-35 0-15,36-71 0,36-1 16,-37 37-16,1-36 0,36 35 15,-36 36 1,35-35-16,-71 35 0,36 0 16,0 0-16,-1 1 15,1 35 17,-36 35-17,36 108 1,107 466 62,-143-645-47,-36 36-31,36-36 0,0 0 16,0 1 15,36-1-31,0 0 0,0 0 16,35 0-16,-71 1 15,72-1-15,-37 36 0,-35-36 0,36 36 16,0-36-16,0 36 16,0-35-16,-1-1 15,1 36-15,-36-36 16,-36 36 15,36 36-31,-35-36 0,35 36 16,-36-1-16,0 37 15,0-36-15,0-1 0,1 37 16,35-36-16,0 0 16,0-1-16,0 1 0,35-36 15,1 0 1,0-36-16,0 36 15,0-71-15,-1 35 16,1 0-16,-36 0 16,36 1-16,-36-1 15,0 0-15,0 72 32,0 0-32,0-1 15,36-35-15,-36 36 0,107 0 31,108-215 16,-215 108-31,0-1-16,35-35 0,-35 35 16,0 36-16,-35-71 0,35 71 15,-36 0-15,36 1 16,0 70 15,0 37-15,0-36-16,36 35 0,-36 1 0,0-36 15,35 35-15,-35 1 0,0-36 16,36 35-16,-36 36 16,36 1-16,0-72 0,-36 35 15,36-35-15,-36-72 47,0 0-31,0 1-16,0-1 15,0 0 1,35 0-16,1 0 0,0 36 16,35-71-16,-35 71 15,-36-36-15,36 36 0,0-36 16,-1 1-16,1-1 0,0 0 15,0 0 1,-36 0-16,0 1 16,-36 35-1,0 0 1,0 0-16,1 35 16,35 1-16,-36 36 15,36-36-15,0-1 0,0 1 16,0 0-16,0 0 0,0-1 0,36 37 15,-1-36-15,1-36 16,0 36-16,36-36 16,-72-36-16,71 0 15,-35 0-15,0 0 0,-1 1 16,-35-1-16,36 0 16,-36 0-16</inkml:trace>
  <inkml:trace contextRef="#ctx0" brushRef="#br0" timeOffset="27472.54">9445 15454 0,'36'0'0,"0"-35"31,-36-1-15,0 0-1,0-35-15,36 35 0,-36 0 0,0 0 16,0-35-16,35 35 0,-35-71 16,0 71-16,0 0 0,0 0 15,0 0-15,0 1 0,0-1 16,-35 0-16,35 0 0,0 1 15,-36 35-15,36 35 47,0 37-47,0-1 16,0-35-16,0 72 16,36-73-16,-36 37 0,0-36 0,35 35 15,-35-35-15,0 36 0,36-1 16,0-35-16,-36 0 0,36-1 15,-36 1-15,35-36 16,1 0 0,-36-36-16,0 1 15,0-1-15,-36-36 16,1 37 0,35-1-16,-36 0 0,36 0 15,-36 0-15,0 36 0,1 0 16,35-35-16,-72 35 15,36 0-15,1 0 0,35 35 16,-36-35-16,0 0 0,72-35 47,35-1-31,37-36-16,-73 37 0,73-1 15,-73 36-15,1-36 16,0 36-16,0-36 0</inkml:trace>
  <inkml:trace contextRef="#ctx0" brushRef="#br0" timeOffset="28976.68">10089 15454 0,'0'36'0,"36"-36"32,-36-36-32,0 1 15,0-1-15,0-36 16,0 37-16,0-1 0,0 0 0,0 0 16,0 0-16,0 1 0,0-37 15,0 1-15,-36 71 16,36-36-16,-36 36 15,1 36 1,35-1 0,0 1-16,0 0 0,35 0 15,-35-1-15,36 1 16,0-36 0,-36 36-16,36-36 0,0 0 15,-1 36-15,1-36 16,0 36-16,0-36 0,-1 0 15,-35 35-15,36-35 16,-36 36-16,36-36 16,-36 36-16,36-36 15,0 0 1,-1-36-16,1 0 16,0 1-1,-36-1-15,36 0 0,-36 0 16,0 0-16,35 1 0,-35-1 15,0 0-15,0 0 0,0 1 16,-35 35-16,35-36 0,-36 36 16,0 0-16,0 36 15,36-1-15,-35 1 16,-1-36-16,36 36 0,0 0 16,-36-1-16,36 1 0,0 0 15,0 36-15,0-37 16,0 1-16,36 0 15,0-36-15,-1 0 16,1 0-16,0-36 16,-36 0-16,36 36 0,-1-71 15,1-1-15,0 72 0,-36-71 16,36 35-16,-36 0 16,35 36-16,-35-36 0,72 323 109,-36-287-109,0 0 16,-1-72-1,1 72-15,-36-36 16,36 0-16,0 1 15,-36-1-15,35 0 0,-35 0 16,36 36-16,-36 36 31,36 0-31,-36 0 16,0-1-16,0 1 16,36 0-16,-36 0 15,36-36 1,-1 0-1,1-36 1,-36 0-16,0 0 0,36 1 16,-36-1-16,36 36 15,-36-36-15,35 36 32,-35 36-32,0 0 0,36-1 15,-36 1-15,36-36 16,0 36-16,0-36 15,-1 0 1,1 0-16,-36-36 16,36 36-16,-36-36 0,0 1 15,36-1-15,-36 0 0,0 0 16,0 1-16,0-1 0,0 0 16,0 0-16,-36 36 15,36-36-15,0 72 47,36 250 0,-36-250-47,35 0 16,-35 0-16,36 0 0,-36-1 0,36-35 15,-36 36-15,0 0 16,0 0-16,-36-36 15,0 35 1,1-35-16,-1 0 16,0 0-16,0 0 0,1 0 15,-1 0-15,0-35 16,36-1 0,0 0-1,0 0 1,36 1-16,0-37 15</inkml:trace>
  <inkml:trace contextRef="#ctx0" brushRef="#br0" timeOffset="29208.55">11950 14989 0,'35'0'0,"-35"-35"0,36 35 16,-36-36-1,36 72 32,-36-1-47,0 1 16,0 0-16,0 35 15,36-35-15,-36 0 0,0 0 16,0 0-16,0-1 0,0 1 16,35-36-1,-35-36-15</inkml:trace>
  <inkml:trace contextRef="#ctx0" brushRef="#br0" timeOffset="29380.45">12093 14524 0,'-36'0'31,"36"36"-15,36-36-1,-36 36 1,35-36-16,1 0 0</inkml:trace>
  <inkml:trace contextRef="#ctx0" brushRef="#br0" timeOffset="29954.12">12450 14882 0,'-35'-36'0,"70"36"31,1-36-15,0 36-16,-36-35 16,36 35-16,-1-36 15,1 36-15,0-36 0</inkml:trace>
  <inkml:trace contextRef="#ctx0" brushRef="#br0" timeOffset="29772.23">12415 14560 0,'35'-36'15,"1"36"1,0 36 15,-36 0-15,0 0-16,36 35 15,-36-35-15,0 0 0,0-1 16,0 1-16,35 36 0,-35-36 16,0 35-16,0-35 0,0 0 15,36-1-15,0-35 16,-36-35-16,0-1 15,36 36-15,-36-36 16,36 0-16,-36 1 0,35-37 16,1 36-16,-36 0 0,0 1 15,36 35 1,-36 35 0,0 1-1,36 0 1,-36 0-16,0 0 0,35-36 15,-35 35 1</inkml:trace>
  <inkml:trace contextRef="#ctx0" brushRef="#br0" timeOffset="30108.04">12880 14560 0,'35'0'63,"-35"-36"-48</inkml:trace>
  <inkml:trace contextRef="#ctx0" brushRef="#br0" timeOffset="30936.56">13380 14846 0,'0'-36'0,"0"1"16,0-1 0,-35 36-16,35 36 47,0-1-47,0 1 15,0 0-15,0 0 0,0 0 16,0-1-16,35-35 0,-35 36 15,0 0-15,0 0 0,36-36 16,-36 35-16,36-35 0,0 0 16,-36-35-1,36-1-15,-36 0 16,0 0-16,35 1 0,-35-1 16,0 0-16,0 0 15,-35-35-15,35 35 0,-36 36 16,36-36-16,-36 0 0,0 1 15,0 35-15,1 0 16,-1 0 0,36 35-16,-36 1 15,36 0-15,0 0 0,0 35 16,0-35-16,36-36 16,-36 36-16,36-36 15,-1 0-15,1 0 16,0 0-16,0-36 15,0 0-15,-1 0 16,-35 1-16,36 35 0,-36-36 16,36 36-16,-36-36 15,36 36-15,-1 36 32,-35 0-17,36-1-15,-36 1 0,0 0 16,36-36-16,-36 36 15,36 0-15,0-36 32,-1-36-17,1 0-15,0 0 16,-36 0-16,0 1 16,36-1-16,-1 0 15,-35 0-15,36 36 16,0 36 15,0 0-31,-36 0 16,36-1-16,-36 1 15,35-36-15</inkml:trace>
  <inkml:trace contextRef="#ctx0" brushRef="#br0" timeOffset="32640.68">15455 14667 0,'-35'-35'47,"35"-1"-16,35 72 16,-35-1-47,0 1 0,36 0 16,-36 0-16,0 35 0,0 37 0,0-37 15,0 1-15,0-1 0,0-35 16,0 36-16,0 35 0,0-71 16,0-1-16,0 1 0,0 0 15,-36 0-15,36-72 31,0 0-31,0 0 16,0 1-16,-35-1 0,35-71 16,0 71-16,0-36 0,-36 1 15,36 35-15,0-36 0,0-71 16,0 72-16,0 35 0,0-36 0,0 1 16,0-1-16,0 37 0,36-73 15,-36 72-15,0 1 0,35 35 16,-35-36-16,36 36 0,0-36 15,0 36-15,0 0 16,-36 36-16,35-36 0,1 71 16,0-35-16,-36 0 0,36 0 15,-36 0-15,0 35 0,0 1 16,-108 178 0,-35-357 62,143 71-63,36 0-15,0 0 0,0 1 16,-1 35-16,1 0 16,0 35-1,0 1-15,-1 0 16,1 0-1,-36-1-15,36-35 0,0 0 16,-1 0 0,1-35-16,-36-1 15,36 36-15,-36-36 0,36 0 16,0 1-16,-36-37 16,0 36-16,0-35 0,0 35 15,0 0 1,-36 36-16,0 0 0,0 36 31,36 0-31,0 35 16,36-35-1,0 0-15,0-36 16,-36 36-16,35-36 0,1 0 16,0 0-1,71 71 32,-35 1 0,-36-108-31,-36 0-16,35 36 15,-35-36-15,36 1 0,-36-1 0,36 0 16,-36 0-1,36 36-15,-1 0 32,-35 36-32,0 36 15,36-72-15,-36 35 0,36 1 16,0 0-16,0 0 16,-1-1-16,1-35 15,0-35 1,0 35-1,-36-36-15,0 0 16,35-35-16,-35-1 16,0 1-16,-35 35 15,-1 0-15,36 0 16,-36 36-16,0-36 0,1 36 16,-1 0-16,0 0 0,0 0 15,0 36-15,1 0 0,-1 0 16,36 0-16,0-1 15,0 1-15,0 0 16,36-36-16,-36 36 16,35-36-16,1 0 0</inkml:trace>
  <inkml:trace contextRef="#ctx0" brushRef="#br0" timeOffset="34135.82">17065 14703 0,'36'-36'15,"0"1"-15,0-1 16,-36 0-16,35 0 0,-35 1 0,36-37 16,0 36-16,-36 0 0,36-35 15,-36 35-15,0-35 0,35 35 16,-35-72-16,0 73 16,0-37-16,0 36 0,0 1 0,0-1 15,-35-36-15,35 36 16,0 1-16,-36 35 15,36 35 1,0 37-16,0-36 16,0 0-16,0-1 0,0 37 15,0-1-15,0 37 0,36-37 0,-36 1 16,0-1-16,35-35 0,-35 36 16,0-36-16,36 71 0,-36-71 15,0-1-15,36 1 0,-36 0 16,36 0-1,0-1-15,-1-35 16,-35-35-16,36-37 16,-36 36-16,36 36 0,-36-35 15,0-1-15,0 0 0,0-35 16,0 35-16,0 0 0,-36 0 16,36 0-16,-36 1 0,36-1 15,-35 36-15,-1 0 0,0 0 16,0 36-16,0-1 15,1-35-15,35 36 16,-36 36-16,36-36 0,0-1 16,0 1-16,36 0 15,35-36-15,-35 0 16,36 0-16,-37 0 0,1-36 16,0 36-16,0-36 0,-1 36 15,73-35-15,-72 35 0,-1-36 16,1 36-16,0-36 0,35 0 15,-71 0-15,0 1 16,0-1-16,-35 0 16,-1 36-1,0 0-15,0 0 16,1 36 0,-1 35-16,36-35 15,-36 0-15,36 0 16,0 0-16,0-1 0,0 1 15,0 0-15,36-36 16,0 0 0,-1-36-16,1 0 0,0 36 15,0-35-15,-36-1 0,35 36 16,-35-36-16,36 0 0,-36 0 16,36 36-16,-36 36 31,0 0-16,36-36-15,-36 36 16,36-36-16,-1 0 16,1 0-16,36-36 15,-37-36-15,1 37 16,36-1-16,-37 0 0,-35-35 16,36 35-16,0 0 0,-36 0 0,36-71 15,-36 35-15,0 37 0,0-1 16,0-36-16,0 36 0,0 1 15,0-37-15,0 36 16,0 1-16,-36 35 16,36-36-16,0 72 15,0-1 1,0 37-16,0 35 16,0-71-16,0 107 0,0-107 15,0 35-15,0 1 0,-36 0 16,36-37-16,0 73 0,0-73 0,0 1 15,36 0-15,-36 0 0,36 0 16,0-1-16,-1-35 16,1 0-16,0 0 15,0-35-15,-1 35 0,-35-36 16,36 36-16,-36-36 0,36 0 0,0 0 16,-36 1-1,0-1-15,-36-36 16,36 37-16,-36-1 15,36 0-15,0 0 0,-36 0 16,1 36-16,35-35 0,-36 35 0,0 0 16,0 35-16,1 1 15,35 0-15,-36 0 16,36 0-16,0-1 0,0 1 16,0 0-16,0 35 15,36-71-15,-1 0 0,1 0 16,0 0-16,0 0 15,71-71-15,-71 71 0,0-36 16,-1 0-16,1 1 0,0-1 16,35 0-16,-71 0 0,36 36 15,0 0-15,-36 36 16,-36 0 0,36 0-16,0-1 15,0 1-15,0 36 16,36-37-1,0-35 1,0 0-16,-36-35 16</inkml:trace>
  <inkml:trace contextRef="#ctx0" brushRef="#br0" timeOffset="34305.72">19176 13701 0,'-36'0'0,"36"-35"16,-36 35-16,1 0 16,35-36-1</inkml:trace>
  <inkml:trace contextRef="#ctx0" brushRef="#br0" timeOffset="35312.14">19498 14417 0,'36'0'15,"-36"-36"32,36 0-47,-36 1 16,35-37-16,-35 36 0,36 1 15,-36-1-15,36-36 0,-36 36 0,36-71 16,-36 0-16,35 71 16,-35-71-16,0 71 0,0 0 15,0 0-15,0 1 16,-35-1-16,-1 0 16,0 72-1,0 0-15,1 35 16,35 1-1,0-37-15,-36 1 0,36 36 16,0-1-16,-36 37 0,36-37 16,0 1-16,0-1 0,36-35 0,-36 36 15,36-1-15,-36-35 0,35 0 16,-35 0-16,36-36 0,0 35 16,0-35-16,35 0 15,1-35-15,-72-1 16,35 0-16,1 36 0,-36-36 15,0 0-15,36-35 0,-36 35 16,36 36-16,-36-36 0,0 1 16,-36 70 15,36 37-15,0-36-16,36-1 0,-36 1 15,107 0 16,36-143 1</inkml:trace>
  <inkml:trace contextRef="#ctx0" brushRef="#br0" timeOffset="35425.08">20035 13773 0,'-108'0'31,"72"0"-15,72 0 0,-36 36-16,36-36 15,0 0-15,35 0 16,1-36-16</inkml:trace>
  <inkml:trace contextRef="#ctx0" brushRef="#br0" timeOffset="36252.61">20392 13558 0,'36'-35'15,"0"-1"-15,-36 0 0,0 0 16,36 36-16,-36-35 16,0-1-16,35 36 31,-35 36-15,0-1-16,0 37 0,0-36 15,0 35-15,0-35 0,-35 35 16,35 1-16,-36 35 0,-36 215 31,108-286 16,0-107-31,0-1-16,-1 36 0,1-35 15,-36 35-15,0 0 0,36 36 16,0 0-1,0 36 1,-36 0-16,0-1 16,35 1-16,1 0 15,-36 0-15,36 0 16,0-36 0,-1 0-16,1 0 15,0 0 1,-36-36-16,36 0 15,-36 0 1,0 72 15,0 0-15,0 35-16,0 37 16,0-73-16,0 73 0,0-37 15,0-35-15,0 36 16,0-1-16,0 1 0,0 71 15,-36-107-15,36 35 0,-36 1 16,36-1-16,-36 1 0,1 71 0,-1-72 16,0-35-16,0 36 15,36-36-15,-35-36 0,-1 35 16,0-35 0,0-35-16,0-1 15,36 0-15,0 0 16,-35 0-16,35 1 0,0-73 15,0 73-15,0-1 0,35-36 16,-35 36-16,0-35 16,36-36-16,36-37 15,-72 73-15,71-36 0,-35 71 0,0-36 16,0 37-16,-36-37 0,35 36 16,37-35-16,-72 35 0,36 36 15,-36-36-15,35 36 0,-35-36 16,36 36-16,-36 36 31</inkml:trace>
</inkml:ink>
</file>

<file path=ppt/ink/ink6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2:08.60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107 1220 0,'-36'0'16,"1"0"15,-1 0 0,72 0 78,-1 0-109,1 0 16,0-36-16,0 36 16,35-36-16,-35 36 15,0-36-15,0 36 0,-1 0 16,37-36-16,-36 36 0,-1 0 16,1 0-16,0-35 0,0 35 15,35 0 1,1-36-16,-36 36 0,35 0 15,-35 0-15,-36-36 0,36 36 0,0 0 16,-1 0-16,37 0 0,-1-36 16,-35 36-16,36 0 15,-36 0-15,-1 0 0,1 0 16,0-35-16,35 35 16,1 0-16,0 0 15,-37 0-15,1 0 16,36 0-16,-37 0 15,1 0-15,0 0 0,35 0 16,-35 0 0,0 0-16,36-36 0,-37 36 15,1 0-15,0 0 16,0 0-16,-1 0 16,1 0-16,0 0 15,0 0 1,0 0-16,71 0 15,-71 0 1,-1 0 0,1 0-1,0 0 1,0 0 0,0 0-16,-1 0 15,37 0 1,-1 0-1,-35-36-15,0 36 16,35 0 0,-35 0-1,0 0-15,0 0 0,0 0 16,-1 0-16,-35-36 16,36 36-16,36 0 15,-37 0-15,1 0 16,0-36-1,0 36-15,0 0 0,-1 0 16,37 0-16,-36-35 16,35 35-1,-35 0-15,143-36 32,-108 0-17,-35 36 1,36 0-1,-1-36 1,1 36 0,71-35 15,-107 35-31,-1 0 16,1 0-16,0 0 15,0-36-15,0 36 16,-1 0-16,1 0 15,0 0-15,35-36 32,-35 36-32,0 0 0,0 0 15,-36-36-15,36 36 16,-1 0-16,1 0 16,0 0-1,0 0-15,-1 0 16,-35-36-16,36 36 15,0 0-15,0 0 16,0 0-16,-1 0 16,1 0-1,0 0-15,0 0 16,-36-35-16,35 35 16,1 0-1,36 0 1,-37 0-16,1 0 15,0 0-15,0 0 16,-36-36-16,36 36 0,-1 0 16,1 0-16,0 0 15,0 0-15,-1 0 16,73-36 0,-72 36-16,-1 0 15,1 0 1,0-36-16,0 36 15,-1 0-15,1 0 0,0-35 16,0 35-16,0 0 16,-1 0-16,1-36 15,0 36-15,0 0 0,-1 0 16,1 0-16,-36-36 16,36 36-16,0 0 0,0 0 0,-1 0 15,1-36-15,0 36 16,0 0-1,-1 0-15,1 0 0,-36-35 16,36 35-16,0 0 16,-1 0-1,1-36 1,0 36-16,0 0 16,0 0-16,-36-36 15,35 36-15,1 0 0,0 0 16,0 0-1,-36-36-15,35 36 0,1 0 16,0 0 0,0 0-1,0 0 17,-72 0 499</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7:05:43.397"/>
    </inkml:context>
    <inkml:brush xml:id="br0">
      <inkml:brushProperty name="width" value="0.05292" units="cm"/>
      <inkml:brushProperty name="height" value="0.05292" units="cm"/>
      <inkml:brushProperty name="color" value="#FF0000"/>
    </inkml:brush>
  </inkml:definitions>
  <inkml:trace contextRef="#ctx0" brushRef="#br0">14932 5135,'50'0,"49"0,0 0,25 0,-24 0,-1 0,-25 0,26 0,-26 0,0 0,1 0,-1 0,25 0,-24 0,24 24,0 1,75-25,-25 25,24 0,-24-25,0 25,-50-25,0 24,50-24,-99 0,0 25,-1-25,26 0,-26 0,26 0,-26 0,1 0,-25 25,24-25,26 0,-26 25,-24-25,74 0,-49 0,-25 0,49 0,-24 0,24 0,25 0,-24 0,24 0,-25 0,-24 0,24 0,1 0,-26 0,26 0,-26-25,26 25,-1 0,1 0,-1 0,-24 0,-1-25,1 25,-25-25,49 25,-24 0,-25-24,-1 24,26 0,0 0,-26 0,26-25,24 25,-49-25,25 25,-25 0,24 0,-24 0,0-25,0 25,-1 0,-24-25,25 25,0 0,0 0</inkml:trace>
  <inkml:trace contextRef="#ctx0" brushRef="#br0" timeOffset="1359.04">17611 5383,'0'74,"0"-24,0 24,25 0,-25 1,25-1,0-24,-25-25,0 0,25-1,-25 1,24 0,-24 0,25 24,-25-24,25 25,0-50,-25 25</inkml:trace>
  <inkml:trace contextRef="#ctx0" brushRef="#br0" timeOffset="2532.51">17363 6102,'25'0,"25"25,49 0,-49-1,-26 1,1-25,25 25,-1 0,-24-25,0 25,0-25,24 24,-49 1,25-25,0 0,0 0,0 0,-25 25,24-25,1 0,0 0,0 0,0 0,24-25,-24 0,25-24,-1-1,-49 1,50-26,-25 26,-25-26,0 50,24 1,-24-1</inkml:trace>
  <inkml:trace contextRef="#ctx0" brushRef="#br0" timeOffset="6130.29">17909 6772,'-25'0,"-24"0,-1 0,-24 24,49-24,0 25,0 0,-24 25,49-25,-25-1,25 1,0 25,0-25,0-1,25 26,-1 0,51-1,-26-24,75 25,-74-26,0 1,-1-25,-24 0,25 0,-1 0,-24 0,0 0,24 0,-24-25,25 1,24-51,25-49,-49 25,0 0,-1-50,1-50,-25 26,0 24,-25 50,0 0,0 49,0 0,0 1,-25 24,25 0,-25 0,0 50,25 74,0 50,0 50,50 49,-1-75,-24-49,0 0,25-49,-26-1,26-24,0-25,-26-1,26 1,0 0,24-25,-24 0,24 0,50-99,-50 24,-24 26,-25-26,25-49,-26 25,1 0,-25-25,0 74,0 1,0-1,-49 25,49 0,-25 1,0 24,-25 0,25 0,-24 0,24 49,-25 1,1 24,24 1,0 49,25-25,0-25,0 1,0-26,25 1,0 0,24-26,1 1,0-25,-1 0,1 0,0-49,24-1,-49 0,0 26,-1-51,-24 50,25-24,-25 24,0 0,0 0,0 0,0 1,25 24,25 24,-50 26,24 0,1-26,0 26,0-25,-25 0,49 0,-24-1,0 1,25 0,-1-25,1 0,-1-25,51-24,-1-51,0-49,-25 1,1-1,-25 0,-26 75,-24 24,25 0,-25 1,0 24,0 0,-25 25,1 0,24 50,0-25,0-1,49 26,1 0,24 24,-74-24,25-50,25 74,-26-74,-24 25,25 0,-25-1,0 1,25 0,-25 0,25-25,0 0,24-25,1-74,74-75,-75 25,1 1,-25 48,0 51,-1-1,-24 25,0 0,-24 25,-1 0,25 50,0 0,25 24,24 1,1 49,124 49,-150-123,26 24,-25-24,24-25,-49 49,25-49,0 0,-25 24,0 1,-25-1,0-24,1 0,-26-25,25 0,0 0,1 0,-1-25,25-49,0-25,25-1,49-24,-24 50,-1 24,1-24,-1 49,-24 0,25 1,-25 24,24 0,-24 0,0 0,0 0,-25 49,24-24,1 25,-25-1,25 26,0-26,-25-24,0 0,0 0,25-1,-25 1,0 0,24 0,-24 0,0-1</inkml:trace>
  <inkml:trace contextRef="#ctx0" brushRef="#br0" timeOffset="7464.33">22275 5978</inkml:trace>
  <inkml:trace contextRef="#ctx0" brushRef="#br0" timeOffset="9344.59">22746 5854,'0'149,"0"173,25 100,49 24,-49-123,0-50,-25-75,25-99,-1-24,-24-1,0-24,0-25,0-1,0 1,0 0,25-25,0-25,-25-24,0-26,0-24,0 25,-25-1,0-24,-24 0,-1 24,25 50,-24-49,24 49,0 0,0-24,0 49,25-25,-24 0,-1 0,0 25,25-24,0-26,25 25,49-24,-24-1,49-24,75-26,-149 76,24-26,-24 50,0-25,0 25,-25-25,24 25,-24-24,0-1,25 25,-25-25,25 25,-25 25,0 24,25-24,-25 25,0 24,0-24,0-1,25 1,-25-25,0 24,24 1,-24-25,0 0,25 24</inkml:trace>
  <inkml:trace contextRef="#ctx0" brushRef="#br0" timeOffset="10207.82">23192 6474</inkml:trace>
  <inkml:trace contextRef="#ctx0" brushRef="#br0" timeOffset="13017.08">23887 6747,'-25'0,"-25"25,26-1,-1 1,0 0,0 0,0 25,25-1,0-24,0 0,25 24,0-24,25 0,24 25,1-1,24-49,-25 0,1 0,-1 0,-24 0,24 0,-24 0,-26-25,1 1,-25-1,25 0,-25 0,0 0,0-24,-25-1,0 50,1 0,-1 0,0 0,-25 0,26 0,-26 50,25-50,25 49,-25-24,25 0,0 0,0 24,0-24,0 0,25 0,0-25,0 25,0-25,-1 0,1 0,0 0,-25-25,25 25,0 0,-1 0,1 0,0 25,25-25,-26 0,1 0,25-25,-25 25,24-75,1 1,-1-25,1-50,0-25,-50 25,25 25,-25 25,0 25,0 24,0 1,0-1,0 25,-25 25,25 50,0 49,0-25,0 26,25-1,-25-25,0 1,0-1,0-49,0 24,24-49,-24 25,25 0,-25 0,0 0,0 0,25-1,0 26,-25-25,25-25,-25 25,49-1,-49 1,25-25,-25 25,25 0,0-25,-1 0</inkml:trace>
  <inkml:trace contextRef="#ctx0" brushRef="#br0" timeOffset="14015.28">24929 6672,'49'-49,"75"-1,-49 25,-1 1,-24-1,-1 25,-24-25,0 25,-25-25,25 25</inkml:trace>
  <inkml:trace contextRef="#ctx0" brushRef="#br0" timeOffset="15294.96">25896 6945</inkml:trace>
  <inkml:trace contextRef="#ctx0" brushRef="#br0" timeOffset="16731.23">25822 6722,'0'25,"0"24,24-24,-24 0,0 25,25-1,0 1,-25-25,0 24,25-24,-25 0,0 0,25 0,-25-1,0 26</inkml:trace>
  <inkml:trace contextRef="#ctx0" brushRef="#br0" timeOffset="17849.3">25747 6548</inkml:trace>
  <inkml:trace contextRef="#ctx0" brushRef="#br0" timeOffset="20083.74">26194 6648,'0'24,"-25"26,-25 49,50-74,-24 0,24 0,0 0,0-1,0 26,49-25,-49 0,50-1,24-24,-49 0,25 0,-1 0,-24 0,25 0,-26 0,1 0,0-49,0 49,-25-25,0 0,0 0,0 1,0-26,0 25,-25 0,-25 0,26 1,-26-1,0 0,1 25,-1 0,1 0,-1 0,25 0,0 0,1 0,-1 0,50 25,24-25,26 0,49 0,-50-25,0 25,26 0,-51-25,1 25,-1 0,-24 0,25 0,-25 0,-1 0,1 0,0 25,0-25,-25 25,0 0,25-1,-25 1,0 0,0 0,0 0,0 0,0-1,0 1,0 0,24-25,1-25,-25 0,25-24,0 24,0-25,24 50,-24 0,0-25,0 25,24 0,-24 0,0 50,0-25,-25 0,0 24,25-49,-25 25,0 0,0 0,0 0,0-1,0 26,0-25</inkml:trace>
  <inkml:trace contextRef="#ctx0" brushRef="#br0" timeOffset="31664.02">24333 3820,'75'-50,"74"-49,-25-25,0 50,0-1,-25 1,-25 49,-24-25,0 26,-1-1,-24 25,0 0,-25-25,25 25,-1-25,1 25,0-25,0 25,24-24,-24 24,0-25</inkml:trace>
  <inkml:trace contextRef="#ctx0" brushRef="#br0" timeOffset="33317.16">24904 2753,'99'0,"75"0,-25 25,24 25,-74-25,25-1,-74-24,-25 0,24 0,1 0,0 0,-25 25,24-25,-24 25,0-25,0 0,-1 0,-48-25,-1 25,25-25,-25 25,0 0,0 0,1 0,-1 0,25 25,-25-25,25 25,-25 0,0 0,25-1,-25 26,1-25,-1 24,0 1,0 0,25-26,0 26,-25-25,1 0,24 49,0-49,-25 24,0 1,0 0,25-1</inkml:trace>
  <inkml:trace contextRef="#ctx0" brushRef="#br0" timeOffset="38420.45">26888 2431,'0'173,"0"26,0-25,0-75,0-25,0-49,0 49,0-49,0 0,0-50,-25-74,25 0,-24-50,-1 50,0-50,0 0,25 50,0 74,0-25,0 1,0-1,0 25,0 1,25-26,0 25,-25 0,49 1,-24 24,25-25,-1 25,-24 0,0 0,25 0,-25 0,-1 25,-24-1,0 26,0 0,0-1,0 1,-49 24,49-49,-25-25,0 50,0-26,0 26,1-25,24 0,0-1,49 1,-24 0,0-25,-25 25,50 0,24-25,-24 25,-1-1,-24 1,25-25,-26 0,1 0,-25 25,25-25,25 0,24-25,-74 0,25 25,0-49,-1-1,-24 25,25-24,-25 24,0 0,0 0,0 0,-25 25,1 0,-1 0,0 0,0 25,0 0,1 25,24-26,0 1,0 25,0 0,0-26,49 1,1-25,-1 0,26 0,49-49,-25-1,-25 25,26-49,-26 24,50-24,-49-26,-1 51,-24-26,-1 26,-24-1,-25 25,25-49,-25 49,25 0,-25 1,0-1,0 0,-25 25,0 0,0 0,0 25,-24 0,24 24,25-24,-25 0,25 24,0-24,0 25,0-25,25-25,0 0,0 0,-1 0,1 0,0-25,-25 0,0 0,25 0,-25 1,0-1,25 25,-1 25,1-1,0 76,25 24,-26 0,26 49,-25 1,0 74,-1-74,1-26,-25-24,0-24,0-1,0-49,0-1,0-24,0 0,0 0,0-1,-25 1,1-25,-1-25,0-74,25-149,0-74,124-26,-50 26,26 74,24-50,-99 249,-1-1,-24 25,25-24,-25 24,0 0,0 0,0 0,0 1,0-1,0 50,0-1,25 1,0 25,0 24,-25-24,0-25,0-1,0 1,24 0,-24 0,0 0,0-1,0 1,0-50,0 1,0-26,0 25,0-24,0-51,0 76,25-26,0 0,25-24,-26 74,26-50,-25 50</inkml:trace>
  <inkml:trace contextRef="#ctx0" brushRef="#br0" timeOffset="40908.72">29865 1712,'25'-25,"-1"0,1 0,-25 0,0 0,25 1,-25-26,0 25,-25 0,-24 25,24 0,25 25,-50 25,25-1,25 1,0-25,0 49,0-24,0-25,0 0,0 24,0-24,0 0,0 0,50-25,-25 0,0 0,24 0,50 0,-49-75,24 26,75-125,-124 75,0 74,0-50,0 1,-1 24,1 1,-25 24,0 0,0 0,0 1,0 48,25 26,0 0,-25-26,25 26,24 0,-49-26,25 26,-25-25,25-25,-25 25,0-1,0 1,25 0,-1-25,1-25,0-24,0-26,0 26,-25-26,24 26,-24-1,25 0,-25 26,0-1,0 0,0 0,0 0,0 50,50 0,-25 0,-1 24,26 1,-25 0,0-1,-1-24,1 25,-25-1,25 1,-25-25,0-1,0 26,0-25,0 0,-25 0,0-1,1-24,24-24,0-1,0-50,0 26,49-1,-49 0,50 26,-50-26,49 25,-49 0,25 25,-25-24,25 24,0 0,-25-25,25 25,0 0,-25 25,24-1,1 51,-25-26,25 1,-25-25,0 0,25-1,-25 26,0-25</inkml:trace>
  <inkml:trace contextRef="#ctx0" brushRef="#br0" timeOffset="41863.29">31279 943</inkml:trace>
  <inkml:trace contextRef="#ctx0" brushRef="#br0" timeOffset="43987.9">31626 1166,'0'25,"0"-1,0 1,25 0,0 25,-25-26,49 1,-24-25,0 25,49-25,-24 0,-1 0,1 0,0 0,49-25,-74 0,-1 1,1-26,0 25,-25 0,25-24,-25-1,0 1,-50 24,25-25,1 50,-26-25,0 25,26 0,-26 0,0 0,1 25,24-25,0 25,0 25,25-26,0 1,0 0,25-25,0 0,25 0,-1 0,1-50,-25 50,-1-24,26 24,-25-50,49 25,-24 0,-25 1,24-1,1 25,-25 0,0-25,24 25,-24 0,0 0,0 0,-1 25,1 24,0-24,-25 0,0 0,0 0,25-1,-25 1,0 0,0 0,0 0,0-75,0 25,0-24,0 24,0 0,0 0,49 0,-24 1,0 24,25 0,-1 0,1 24,-50 1,74 50,-24 123,-25 100,-25-1</inkml:trace>
  <inkml:trace contextRef="#ctx0" brushRef="#br0" timeOffset="57191.79">10145 5879,'-25'0,"-24"0,-26 0,26 0,-1 0,0 0,1 0,-1 0,1 0,24 0,-25 0,50 25,-25-25,1 24,-1 1,25 0,0 0,0 0,0-1,0 26,0-25,0 0,0-1,25-24,-25 25,24-25,1 25,0 0,0 0,0-1,-1-24,26 25,-25 0,49-25,-24 25,-1-25,1 0,0 0,-25 0,49 0,-49 0,0 0,-1 0,1 0,25 0,-25 0</inkml:trace>
  <inkml:trace contextRef="#ctx0" brushRef="#br0" timeOffset="65247.43">10666 5953,'25'0,"0"50,-1 24,1-49,-25 0,25 49,25-49,-50 0,0 0,24 24,-24-24,25-25,-25 25,0 0,0-1,25-24,0 0,-25 25,25-25,-25 25,0 0,24-25,1 0,25-75,-25 26,-1-26,26-49,0-24,-1 24,-24 49,0 1,-25 49,25 0,0-25,-25 26,0-1,0 0,24 25,-24-25</inkml:trace>
  <inkml:trace contextRef="#ctx0" brushRef="#br0" timeOffset="67073.47">9674 7392,'-50'0,"25"0,1 0,-26 0,25 0,-24 25,24-1,0-24,0 0,0 25,1-25,-1 25,0 0,25 0,-25-25,25 49,-25-49,1 25,24 0,0 0,-25-1,25 26,0-25,0 0,0-1,0 1,0 0,0 25,25-50,-1 24,1-24,0 0,0 0,0 0,-1 0,1 0,0 0,0 0,0 0,-1 0,1 0,0 0,25 0,-26 0,1 0,0 0</inkml:trace>
  <inkml:trace contextRef="#ctx0" brushRef="#br0" timeOffset="72615.18">10294 8806,'-25'0,"-24"0,-1 0,-24 0,-1 24,-49-24,99 0,0 0,1 0,-1 25,0-25,0 0,0 0,1 0,-1 0,0 0,25 25,-25-25,0 0,25 25,-24-25,24 25,0-1,0 1,0 0,0 0,0 0,0 0,49 24,1-24,-25 0,24 0,-24-1,0-24,0 25,-1-25,26 25,-25 0,0-25,24 25,1-25,-25 0,0 0,-1 0,26 0,0 0,-26 0,1 0,0 0,0 0,0 0,-1 0,1 0,0 0,0 0,0 0</inkml:trace>
  <inkml:trace contextRef="#ctx0" brushRef="#br0" timeOffset="75977.79">10319 8756,'-25'0,"0"0,-24 0,24 0,0 25,0-25,0 0,1 0,-26 0,25 0,0 0,0 0,1 0,-1 0,0 0,25 25,-50-25,26 0,-1 24,0-24,0 0,25 25,-25-25,1 0,-1 0,0 25,0-25,0 0,25 25,-24-25,-1 0,25 25,-25-25,25 24,-25-24,25 25,0 0,0 0,25-25,-25 25,25 0,0-25,-1 24,1-24,-25 25,25-25,0 0,-25 25,25 0,-1-25,-24 25,25-25,0 0,0 24,0 1,-25 0,24-25,1 0,-25 25,25-25,0 0,-25 25,25-25,-1 0,1 24,0 1,0-25,0 0,-25 25,25-25,-1 0,1 25,0-25,-25 25,25-25,0 0</inkml:trace>
  <inkml:trace contextRef="#ctx0" brushRef="#br0" timeOffset="83328.57">8310 10220,'-25'0,"-25"24,25-24,-49 25,24-25,26 25,-26 25,0-50,25 49,-24-24,24 25,0-50,0 49,1-24,24 0,0 24,0-24,0 25,0-1,0 1,0-25,0 0,0-1,0 1,24 25,-24-25,25-25,25 49,-25-24,-1-25,26 25,0-25,24 0,1 0,-1-25,0 0,1 0,-26 1,1-26,0 50,-26-50</inkml:trace>
  <inkml:trace contextRef="#ctx0" brushRef="#br0" timeOffset="85292.59">8682 10220,'24'0,"-24"24,50 26,-25 0,-25-1,25-24,-25 25,24-26,-24 1,50 74,-50-74,25 0,24 25,-49-26,25 26,0-25,0 0,-25-1,25 1,-25 0,0 0,25-25,-25 25,24-25,-24 24,25-24,0 0,0-74,-25 49,25-24,-25-1,24 0,-24 1,0 24,0 0,25-24,-25 24,0 0,25 0,-25 0,0 1,0-26,0 25,0 0,25-24,-25 24,25 0,-25-24,0 24,0-25,0 25,24 25,-24-24,0-1,0 0,25 0</inkml:trace>
  <inkml:trace contextRef="#ctx0" brushRef="#br0" timeOffset="93932.46">10790 11609,'-25'0,"0"0,1 0,-26 0,25 0,0 0,1 0,-1 0,-25 0,25 24,-24 1,-1 25,25-25,-24 24,24-24,0 0,25 24,-25-49,25 25,-24 25,-1-50,25 25,0 24,0-24,0 0,0 24,0-24,0 25,25 0,-1-50,-24 24,25-24,0 25,0 0,24 0,1-25,0 25,-1-25,26 0,-26 0,1 0,-25 0,24 0,1 0,-25 0,-1 0,1 0,0 0</inkml:trace>
  <inkml:trace contextRef="#ctx0" brushRef="#br0" timeOffset="101625.25">11931 13295,'-50'0,"26"0,-51-24,50 24,-24 0,24-25,0 25,-24 0,24 0,-25 0,25 0,1 0,-26 0,0 0,26 25,-1-25,-25 24,25 1,-24 0,24-25,0 50,0-50,0 49,1-24,-1 0,25 0,-25-1,25 1,0 0,0 0,0 0,25-1,0 1,-1-25,1 0,0 50,25-50,-25 0,-1 25,26-1,-25-24,0 0,49 0,-49 0,0 0,-1 0,26 0,0 0,-1 0,1 0,-25 0,49 0,-49 0,0 0</inkml:trace>
  <inkml:trace contextRef="#ctx0" brushRef="#br0" timeOffset="107294.86">9649 14610,'-50'0,"1"0,24 0,0 0,-24 0,24 0,0 0,0 0,0 0,1 0,-1 0,0 0,0 25,0 0,1-1,-1 1,0 25,25-25,0-1,0 1,0 0,0 0,0 24,0-24,0 0,0 0,0 0,25-25,0 24,-25 1,24-25,-24 25,25-25,-25 25,25-25,0 0,-25 25,25-25,-1 0,1 0,0 0,0 0,0 0,-1 0,1 0,0 0,0 0,0 0</inkml:trace>
  <inkml:trace contextRef="#ctx0" brushRef="#br0" timeOffset="109876.5">9823 14684,'24'25,"-24"0,0 25,0-26,25 1,-25 0,25 0,-25 0,0-1,0 1,0 0,25-25,-25 25,0 0,0-1,25-24,-25 25,0 0,24-25,-24 25,0 0,0-1,25-24,-25 25,25-25,-25 25,25-25,0-25,0 0,-25 1,0-1,24 25,-24-25,25-25,-25 26,25 24,-25-25,25 0,-25 0,25 25,-25-49,24 24,1 0,-25 0,25 0,0-24,0 24,-1 25,-24-50,25 26,0-1</inkml:trace>
</inkml:ink>
</file>

<file path=ppt/ink/ink7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2:10.96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0 1723 0,'36'0'109,"0"0"-93,-1-36-16,37 36 16,-72-35-1,71 35-15,-35 0 0,0-36 16,0 36-16,-1 0 0,1 0 16,0 0-16,36 0 0,-37 0 15,1-36-15,36 36 16,-37 0-16,1 0 15,36-36-15,-1 36 16,-35 0 0,0 0-16,0 0 0,-1 0 15,1 0 1,0 0-16,0 0 0,0 0 16,-1 0-1,1 0-15,0 0 16,0 0-16,-1 0 15,1 0-15,0 0 16,0 0 0,0 0-16,-1 0 15,1 0 1,0 0-16,0 0 16,-1 0-16,1 0 0,0 0 15,0 0 1,-1 0-16,1 0 15,0-36-15,0 36 16,0 0-16,-1 0 16,1 0-16,0 0 0,-36-35 15,36 35-15,-1 0 0,1 0 32,0-36-32,0 36 0,0 0 0,-1 0 15,-35-36 1,36 36-16,0 0 0,0 0 15,-1 0 1,1 0 0,-36-36-16,36 36 15,0 0-15,0 0 16,-1 0-16,-35-35 0,36 35 16,0 0-16,0 0 15,-1 0 1,1-36-1,0 36 1,0 0-16,-1-36 0,1 36 16,0 0-16,0 0 15,-36-36-15,36 36 16,-1 0 0,1 0-16,0 0 15,0-36-15,35 36 16,-35-35-1,0 35-15,0 0 16,-1 0-16,1-36 16,0 36-16,0 0 15,-1-36 1,37 36-16,0-36 16,-37 1-16,1 35 15,0-36-15,35 0 16,-35 36-16,0-36 0,0 36 15,0 0-15,-1 0 0,1-35 16,0 35-16,0 0 16,35 0-16,72-36 0,-71 36 15,-1-36-15,-35 36 16,0 0-16,0-36 0,-1 36 16,1 0-16,0 0 0,0-36 15,0 36-15,35-35 16,1 35-16,-37 0 0,37-36 15,-36 36-15,0 0 16,-1-36-16,1 36 16,0 0-16,0-36 0,-1 36 15,1 0-15,0-35 16,0 35-16,-1 0 0,37-36 16,0 0-16,-1 0 15,1 36-15,-72-36 16,71 36-16,-35 0 15,0-35-15,0 35 16,-1 0-16,1-36 0,0 36 0,0 0 16,-1-36-16,37 36 15,0-36-15,-37 36 16,37-35-16,-1-1 16,-35 36-16,36-36 0,-36 36 15,-1 0-15,1 0 0,0-36 0,0 36 16,-1 0-16,37-36 15,-36 36-15,-1-35 0,1 35 16,0-36 0,0 36-16,0 0 0,-72 0 47,36 36-47,-72-1 15</inkml:trace>
</inkml:ink>
</file>

<file path=ppt/ink/ink7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2:12.778"/>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36 1184 0,'-36'0'16,"36"-35"15,36 35 31,0-36-46,0 36 0,-1 0-16,1 0 0,0-36 15,0 36-15,35 0 0,-35-36 16,0 36-16,35-35 0,1 35 15,35-36-15,1 0 16,-37 36-16,36-36 16,1 0-16,-37 36 0,37-35 15,-37-1-15,-35 0 16,36 36-16,-1-36 0,-35 36 16,0 0-16,-1 0 0,1-35 0,0 35 15,0 0-15,0 0 0,71 0 16,-36 0-16,-35 0 15,0 0-15,35 0 16,-35 0-16,0-36 0,36 36 16,-37 0-16,1 0 0,0-36 15,0 36-15,-1 0 0,1-36 16,0 36-16,36-36 0,-1 36 16,-35-35-16,35 35 15,-35-36-15,0 36 16,0 0-16,35 0 0,-35 0 15,36 0-15,-37-36 16,1 36-16,0 0 16,0 0-16,0 0 0,-1-36 15,1 36-15,36-35 16,-37 35-16,37 0 16,-36 0-16,-1 0 0,37 0 15,-36 0-15,0 0 16,-1 0-16,1 0 0,36 0 15,-1 0 1,-35 0-16,0 0 16,0 0-16,35 0 0,-35 0 15,0 0-15,-1 0 16,1 0-16,0 0 0,0-36 16,0 36-16,-1 0 15,37 0-15,35 0 16,-71 0-16,35-36 15,1 36-15,-36 0 0,35-36 16,37 36-16,-73-36 16,1 36-16,36 0 0,-1-35 15,-35 35-15,0 0 16,35 0-16,-35 0 0,36 0 16,-36 0-16,-1 0 15,1 0-15,36 0 0,-37 0 16,1-36-16,0 36 15,0 0-15,0 0 0,-1 0 16,1 0-16,36 0 16,-37 0-16,1 0 15,0 0-15,0 0 16,-1 0 0,1-36 30,0 36-14,0 0-1,-36-36-15,36 36 15,-36-35 0,35 35-15,-35-36 46,36 36-62,-72-36 47,1 36-31,-1 36-16</inkml:trace>
</inkml:ink>
</file>

<file path=ppt/ink/ink7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36:22.950"/>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 contextRef="#ctx0" brushRef="#br0">3435 752 0,'0'35'16,"36"-35"15,-1-35-16,-35-1-15,36 36 16,-36-36-16,36 36 0,-36-36 16,36 0-16,-36 1 0,0-1 15,35 0-15,-35 0 0,0-35 16,0 35-16,0 0 16,0 72 15,0 0-16,0 0-15,0-1 0,36 1 16,-36 0-16,0 0 0,0-1 16,36 1-16,-36 0 15,36 0-15,0-72 32,-36 0-32</inkml:trace>
  <inkml:trace contextRef="#ctx0" brushRef="#br0" timeOffset="147.72">3757 143 0,'-36'0'0,"36"-35"15,-36 35-15,36 35 63</inkml:trace>
  <inkml:trace contextRef="#ctx0" brushRef="#br0" timeOffset="675.42">4079 644 0,'36'-36'15,"-36"1"1,0-1-1,0 0-15,0 0 0,35-35 16,-35 35-16,0 0 0,0 0 16,36 1-16,-36-1 0,0-36 15,0 1-15,0 35 0,0-36 16,0 37-16,0-1 16,0 72 15,0-1-16,0 37-15,0 0 16,36-1-16,-36 1 0,0-37 16,0 1-16,0 36 0,36-36 15,-36-1-15,0 1 0,35 36 16,-35-37-16,36 1 16,0-36-16,0 0 15,-1 0-15,1-71 16,0 35-16,0 0 15,0 0-15,-1 1 16,-35-1-16,36 36 16,-36 36-1,0-1 1,0 1-16,36 0 16,-36 0-16,0-1 15,36-35 1,-1 0-1,-35-35-15</inkml:trace>
  <inkml:trace contextRef="#ctx0" brushRef="#br0" timeOffset="1004.23">4293 358 0,'-35'0'15,"-1"0"-15,0 0 0,0 0 16,1 0-1,35-36 1,35 36-16,1-36 16,0 36-16,0-35 15,-1 35-15,1-36 0,0 36 16,0 0-16,-1-36 0,37 0 16,0 36-16,-72-35 15,71 35-15,-71-36 0,36 36 16,-72 0 15,0 0 0,72 0 1,0 0-32</inkml:trace>
  <inkml:trace contextRef="#ctx0" brushRef="#br0" timeOffset="1827.59">5152 394 0,'0'-36'15,"0"0"-15,0 0 16,0 1-1,0 70 17,36 1-17,-36 0-15,0 0 16,0 35-16,0-35 0,0 0 16,0 0-16,0-1 0,0 1 15,0 0 1,0 0-16,36-36 15,-1-36 1,1 0-16,0-35 16,-36 35-16,36 0 0,-36 0 15,35 1-15,-35-1 0,0-36 16,0 36-16,0 1 16,-35-1-16,35 0 0,-36 36 15,36-36-15,-36 36 0,0 0 16,1 0-16,-1 36 0,0-36 15,36 36-15,-36-36 16,36 36-16,-36-1 16,36 1-16,0 0 15,0 0-15,0 0 0,36-36 16,0 0-16,0 0 16,0-36-16,-1 36 0,1-36 15,0 36-15,35-36 16,-35 0-16,0 1 15,-36 70 17,36-35-32,-36 36 15,0 0-15,36 0 32,-36 0-32,0-1 0,35-35 15,1 36-15,0-36 16,0-36-16,-1 1 15,1-1-15,0 0 16,0 0-16,-1-35 16,37 35-16,-36 0 15,0 36-15,-1 0 32,-35 36-32,0 0 15,36-36-15,-36 35 0,0 1 16,36 0-16,-36 36 15,36-37-15,-36 1 16,35-36-16,-35 36 0,36-36 16</inkml:trace>
  <inkml:trace contextRef="#ctx0" brushRef="#br0" timeOffset="-2160.4">108 0 0,'-36'0'94,"36"36"-94,-36 0 31,0-36 1,36 36-32,36-36 62,0 0-62,0-36 16,35 36-16,-35 0 0,0 0 15,0 0-15,-1 0 0,1-36 0,0 36 16,36 0-16,-37 0 0,1 0 16,0 0-1,0 0 1,-1 0-16,-35-36 15</inkml:trace>
  <inkml:trace contextRef="#ctx0" brushRef="#br0" timeOffset="-1896.55">358 143 0,'-36'0'31,"36"36"-15,36-36-1,-36 36-15,0 0 16,0 35-16,36 1 15,-36-36-15,0 35 16,0-35-16,0 0 0,0-1 0,0 1 16,0 0-16,36 0 15,-36 0-15,0-1 0</inkml:trace>
  <inkml:trace contextRef="#ctx0" brushRef="#br0" timeOffset="-364.41">787 823 0,'36'0'0,"0"0"47,-36-36-47,0 1 0,36 35 0,-36-36 15,0 0-15,36 0 0,-36 0 16,35-35-16,-35-1 16,36 37-16,-36-37 0,0 36 15,0 0-15,0 1 16,-36 35 0,36 35-16,-35 1 0,35 0 15,-36 36-15,36-1 16,0-35-16,0 35 15,36-35-15,-36 0 16,35-36-16,1 36 0,36-36 16,-37 0-1,1 0-15,0 0 16,0 0-16,0 0 16,-1 0-16,1 0 0,0 0 15,0 36 1,-1-1-1,1-35-15,0 0 16,0 0 0,-36-35-16,36-1 15,-36 0-15,35-36 16,-35 37 0,0-37-16,0 36 15,0 1-15,-35-1 16,-1 36-1,36 36-15,-36-36 16,0 35-16,36 1 16,-36 0-16,36 35 0,-35-35 15,35 0-15,0 0 0,0 0 16,0 35-16,0-35 16,35-36-1,1 0 1,0-36-1,0 0-15,-36 1 0,36-1 16,-36 0-16,35 0 16,-35 0-16,0 1 15,36-1-15,-36 72 32,0-1-17,0 1-15,0 36 31,36-36-31,-36-1 0,36 1 16,-1-36 0,-35-36-1,36 1-15,0 35 0,0-36 16,-36 0-16,35 0 0,1 0 16,0-35-16,36 35 15,-72 0-15,35 1 0,1 35 31,-36 35-15,0 1 0,0 0-16,36 0 0,-36 35 15,0-35-15,36 36 16,-36-37-16,35 1 16,1-36-1,0 0 1,-36-36-16,36 1 15,0-1-15,35-36 16,-71 36-16,36-35 0,0 35 0,-1 0 16,1 1-1,0 35 1,0 0-16,-36 35 16,36 1-16,-1 0 15,1-36-15,0 36 16,-36-1-16,36-35 0,-1 0 15,1 0 1,0 0-16,0 0 0,-36-35 16,36 35-16,-36-36 0,35 36 15,-35-72-15,36 1 0,-36-1 16,0 36 0,-36 36-1,36-35-15,-35 35 16,-1 35 15,36 1-31,0 0 16,0 0-16,0 0 15,0-1 1,36-35-16,-1 36 0,1-36 16,-36 36-1,36-36-15,0 36 0,-36-1 16,-36 1-1,0 0-15,0-36 16,-35 36-16,35-36 16,0 0-1,0 0-15,1 0 16,-1-36-16,36 0 16,36 0-16,-36 1 0,35 35 15,-35-36-15</inkml:trace>
  <inkml:trace contextRef="#ctx0" brushRef="#br0" timeOffset="4420.1">9660 430 0,'0'-36'15,"0"0"1,0 0-16,0 0 16,0 1-16,0-1 0,35-36 15,-35 37-15,0-1 0,0 0 16,0 0-16,0 0 0,0-35 15,0 35-15,0 0 16,0 1-16,0-1 16,0 72 15,0-1-31,0 1 16,0 0-16,0 0 0,0 35 15,0 1-15,0-1 0,0-35 16,0 0-16,0 0 0,36 35 0,-36 1 15,0-1-15,36-35 16,-36 0-16,0 0 0,36-36 16,-36 35-1,35-35-15,1 0 16,-36-35-16,36 35 0,-36-36 0,36-36 16,0 1-16,-36-1 15,0 36 1,0 1-1,-36-1-15,0 36 16,0 0-16,36 36 16,-71-36-16,35 35 15,0 1-15,36 0 16,36-36 0,-36 36-1,36-36-15,-1 0 0,1 0 16,0-36-16,0 36 0,35-36 15,1 36-15</inkml:trace>
  <inkml:trace contextRef="#ctx0" brushRef="#br0" timeOffset="5367.74">10411 179 0,'-36'0'16,"0"0"-1,1 0 1,-1 36-16,0 0 15,36-1 1,-36 1-16,36 0 16,0 0-16,0 0 0,0-1 0,36-35 15,-36 36-15,36-36 32,0 0-32,-1 0 0,-35-36 15,36 1-15,0-1 0,-36 0 16,36 0-1,-1 36 32,1 0-31,0 0 0,36-36-16,-37 1 15,1-1-15,0 0 16,0 0-16,-36 1 0,35-1 15,1 0-15,-36 0 0,36-35 16,0 35-16,-36 0 0,0 0 0,0 1 16,0-1-16,0 0 0,0 0 15,0 0 1,-36 36-16,36 72 31,0-36-15,0 35-16,0-35 0,0 0 0,0 35 15,0-35-15,0 36 0,0-36 16,0 71-16,0-71 16,0-1-16,36 1 0,-36 0 15,0 0-15,35 35 0,1-71 16,0 36-16,0-36 0,0 0 16,-1 0-16,-35-36 0,36 36 15,0-35-15,0-1 0,-1-36 16,1 72-16,0-71 15,-36 35-15,0 0 16,0 0-16,-36 1 16,0 35-16,-35 0 15,35 0-15,0 0 16,1 35-16,-1-35 16,0 36-16,0 0 0,0 0 15,36-1-15,0 1 16,36-36-1,36 0-15,-36 0 16,-1 0-16,1 0 0,0 0 16,0-36-16,71 1 0,-35-37 15,-37 72-15,37-36 16,-36 1-16,-1-1 0,-35 72 31,-35-1-15,-1 1-1,36 0-15,0 0 16,0-1-16,0 1 16,36 0-1,-1-36 1,1-36-16,0 0 0,0 36 16</inkml:trace>
  <inkml:trace contextRef="#ctx0" brushRef="#br0" timeOffset="5511.66">11735-143 0,'-36'0'16,"0"-36"-16,0 36 15</inkml:trace>
  <inkml:trace contextRef="#ctx0" brushRef="#br0" timeOffset="6072.34">11985 322 0,'36'0'15,"-36"-36"1,35 36-16,-35-71 15,36 35-15,0 0 16,0-71-16,0 71 0,-36 0 16,35 1-16,-35-37 15,36 36-15,-36-107 0,36 107 0,-36 1 16,0-1-16,0 0 0,-36 0 16,36 1-1,-36 35-15,1 35 16,35 37-1,-36-36-15,36 35 0,0-35 16,0 0-16,0 35 0,0-35 16,0 0-16,0 71 0,0-71 15,0 36-15,36-37 0,-36 1 16,0 0-16,35-36 0,1 71 16,0-71-16,-36 36 0,36-36 0,-1 0 15,1 0-15,36 0 0,-36 0 16,-1-36-16,1 36 15,0-35-15,0 35 16,-1-36-16,-35 0 0,36 0 16,-36 1-16,-36 70 47,36 1-32,0 0 1,0 0-16,36-1 0,0-35 15,0 0 1,-36-35 0</inkml:trace>
  <inkml:trace contextRef="#ctx0" brushRef="#br0" timeOffset="6219.25">12772-250 0,'-36'0'0,"0"0"15</inkml:trace>
  <inkml:trace contextRef="#ctx0" brushRef="#br0" timeOffset="7023.35">12987-429 0,'35'0'0,"1"0"32,-36 36-17,36 35 17,-36 1-32,0-36 0,0 35 0,0-35 15,0 0-15,-36-1 0,36 1 16,0 0-16,-36 36 0,36-37 15,0-70 17,0-37-17,36 36-15,0 0 16,0-35-16,0 71 0,-36-36 16,35 36-16,1 0 0,36 0 15,-37 36 1,1-36-16,-36 36 0,0-1 15,36 1-15,0-36 0,-36 36 16,35 0-16,1 0 16,0-36-1,0-36 1,-36 0-16,36 36 16,-36-36-16,0 0 15,0 1-15,35-1 0,-35 0 16,0 0-1,0 72 17,0 36-32,-35-37 15,35 1-15,0 0 0,0 36 16,0-37-16,-36 37 0,36 71 16,-36-71-16,36 35 15,-36-36-15,36 37 0,-36-1 0,1 72 16,-1 0-16,0-108 15,0 37-15,1-37 0,-1-35 16,36 0-16,-36 0 0,0-1 16,1-35-16,-1 0 15,36-35 1,-36-1-16,36-36 0,0 36 0,-36-35 16,36-1-16,0 1 0,0-1 15,36-71-15,-36 72 0,36-37 16,0 37-16,-36-1 0,35 1 15,1-1-15,36-35 16,-37 71-16,1 0 0,0 0 0,0 1 16,-1-1-16,1 36 15,-36-36 1</inkml:trace>
  <inkml:trace contextRef="#ctx0" brushRef="#br0" timeOffset="2991.92">7728 394 0,'0'-36'15,"36"36"16,-36 36-15,0 0 0,0-1-16,35 37 0,-35-36 15,0 35-15,0 1 16,0 71-16,0 0 0,0-107 16,0 71-16,0-35 0,-35-37 15,35 1-15,0 0 16,-36-36-1,36-36-15,0 0 16,0-35-16,-36-37 0,36 37 16,0-36-16,0 35 0,0 1 15,0 35-15,0-36 0,0 36 16,0-71-16,0 0 16,0 71-16,36-71 0,-36 71 15,36 0-15,-1 0 0,1 1 16,0-37-16,0 72 15,-1 0-15,-35-36 0,36 36 16,0 0-16,0 36 16,0-36-16,-36 36 0,0 0 15,0-1-15,0 37 16,0-36-16,-36 35 0,36-35 0,-36 0 16,0 0-16,0-1 0,1 1 15,-1 0-15,0 0 16,0-36-1,36-36-15,0 0 16,0 0-16,0-35 16,36 35-1,-36 0-15,36 0 16,0 1 0</inkml:trace>
  <inkml:trace contextRef="#ctx0" brushRef="#br0" timeOffset="3759.48">8121 573 0,'36'0'0,"0"0"15,0-36 17,-36 0-32,35 0 15,-35 1 1,36-1-16,-36-36 0,36 72 15,-36-36-15,0 1 0,0-1 16,0 0-16,36 0 0,-36 1 16,0 70 15,0 1-15,0 0-1,0 0-15,0-1 0,35-35 16,-35 36-16,36-36 15,0 0-15,0 0 16,0 0-16,-1 0 16,1-36-16,0 36 15,0 0-15,-1 0 0,1 0 16,0 0 0,-36-35-16,36 35 31,-36-36-16,36 0-15,-36 0 16,35 36 15,1 36 1,-36 0-32,0 0 0,0-1 15,36-35-15,-36 36 0,0 0 0,0 0 16,36 0-16,-1 35 15,1-35-15,0-36 16,0 0 0,0 0-1,-36-36-15,35 0 16,1 1-16,-36-37 16,36 36-16,-36 0 15,0-35-15,-36 35 16,36 0-16,-36 36 0,1-35 15,-1 35-15,0 0 0,0 0 16,0 0-16,1 0 0,35 35 16,-72 1-16,36 0 15,1 0-15,35-1 16,0 1-16,35-36 0,-35 36 16,36-36-16,36 0 15</inkml:trace>
  <inkml:trace contextRef="#ctx0" brushRef="#br0" timeOffset="8980.95">14346 143 0,'0'-35'15,"36"70"48,-36 1-63,36 0 15,-36 0-15,0-1 16,0 1-16,0 36 16,-36-36-1,36-1 1,0-70 0,0-1-1,36-36 1,-36 36-16,35-35 15,1 35-15,-36 0 16,36 36-16,-36-35 0,36 35 16,-36-36-1,35 36-15,-35 36 16,36-1-16,-36 1 16,0 0-16,0 0 15,0-1-15,36 1 0,-36 0 16,0 0-16,0 0 15,36-36 17,-36-36-17,36 0-15,-36 0 16,35 0-16,-35 1 0,36-1 16,0 0-16,0 0 15,-1 36 16,-35 36-31,36 0 16,-36 0-16,36-36 0,-36 35 0,36 1 16,0 0-16,-36 0 0,35-36 15,1 36-15,0-36 16,35 0-16,-35 0 0,0 0 16,0 0-16,0-36 0,-1 0 15,37 0-15,-36 0 16,-1 1-16,-35-1 0,36 36 15,-36-72-15,0 37 16,0-1-16,0 0 16,-36 36-1,36-36-15,-35 36 0,-1 0 16,36 36-16,-36 0 0,-35 0 16,71-1-16,-36 1 15,0 0-15,36 0 0,-36-1 16,36 1-16,0 0 15,36-36-15,-36 36 16,36-36-16,0 0 0,-1-36 16,1 36-16,-36-36 0,36 36 15,0-36-15,-1-35 16,1 71-16,-36-36 16,36 36-16,-36 36 31,0 0-16,0-1-15,0 1 16,0 0 0,36 0-16,0-36 15,-1 0-15,1 0 16,0-36-16,0 0 0,-1 36 0,1-36 16,-36 1-16,36-1 0,0 0 15,-1 0-15,1-35 16,0 35-16,-36-36 0,0 37 15,36-1-15,-36 0 0,0-35 16,0 35-16,0 0 0,0 0 0,0 0 16,0 72 15,0 0-15,0 0-16,0 0 0,0 35 15,0-35-15,0 0 0,0 35 0,-36 37 16,36-73-16,0 1 0,0 36 15,0-37-15,36 1 0,-36 0 16,36 0 0,-1-36-16,1 36 0,0-36 15,-36-36-15,36 36 0,-1-36 16</inkml:trace>
  <inkml:trace contextRef="#ctx0" brushRef="#br0" timeOffset="9151.85">16206 36 0,'-35'0'0,"-1"0"0,0 0 16,0 0-1,72-36 17,0 36-32,35-36 15,-35 36-15,0-35 16</inkml:trace>
  <inkml:trace contextRef="#ctx0" brushRef="#br0" timeOffset="9799.48">16493 430 0,'0'35'0,"0"-70"31,0-1-15,35 0-16,-35 0 16,0 0-16,0 1 0,36 35 15,-36-72-15,0 1 16,36 35-16,-36 0 0,0 0 16,0 0-1,-36 36-15,36 36 16,0 0-16,-36-36 0,36 36 15,0 35 1,0-35-16,0 0 16,0 0-16,36-36 0,0 35 15,0-35-15,35 0 16,-35 0 0,0 0-16,0 0 15,-1 0 1,-35 36-16,36-36 15,-36 36-15,36 0 16,-36 0 0,36-36-16,-1 0 31,1-36-31,-36 0 16,36 36-16,-36-36 0,36 0 15,-36 1-15,35 35 16,-35-36-16,36 0 0,-36 0 15,0 72 17,0 0-17,36 0-15,-36-1 16,0 1-16,36 0 0,-36 0 16,36-36-1,-36 36-15,35-36 0,1 0 16,0 0-16,-36-36 0,36 36 15,-36-36-15,35 0 0</inkml:trace>
  <inkml:trace contextRef="#ctx0" brushRef="#br0" timeOffset="9931.41">17351-71 0,'-36'0'16,"1"-36"-16,-1 36 15,36 36 1,36-1 15</inkml:trace>
  <inkml:trace contextRef="#ctx0" brushRef="#br0" timeOffset="10344.17">17602 108 0,'35'35'0,"1"-35"15,0 0 1,0 36-16,-1-36 16,1 36-16,0-36 15,0 36-15,0 35 16,-1 1-16,1-36 16,-36-1-16,36-35 15,-36 36-15,36-72 16,-36 1-1,0-1-15,0 0 0,0 0 16,35 0-16,-35 1 0,0-1 16,0 0-16,0-35 0,0 35 15,-35 36-15,35-36 0,-36 36 16,0 0 0,0 36-16,36 0 15,-35-36-15,-1 71 16,0 1-16,0-37 0,0 37 15,1-36-15,35 0 0,0-1 16,-36-35-16,36 36 0,0 0 16,-36 0-16</inkml:trace>
  <inkml:trace contextRef="#ctx0" brushRef="#br1" timeOffset="14909.32">-5938 3828 0,'36'0'0,"-1"0"0,-35-36 16,36 36-16,0 0 0,-36-35 16,36-1-16,-36 0 15,0 0-15,0 0 0,35 1 16,-35-37-16,0 36 0,0 1 16,0-108-1,0 107-15,36 36 16,-36-36-16,0 72 31,0 0-31,0-1 16,0 1-16,0 0 0,0 0 15,0 35-15,0-35 0,0 0 16,0-1-16,36 1 0,-36 0 16,36 0-16,0 0 0,-1-1 15,1 1 1,0-36-1,-36 36-15,0 0 16,-36-1 0,0-35-16,36 36 15,-35-36-15,35 36 0,-36-36 0,0 0 16,0 0-16,36-36 31,0 0-15</inkml:trace>
  <inkml:trace contextRef="#ctx0" brushRef="#br1" timeOffset="15899.75">-5258 3721 0,'0'-36'0,"0"0"15,0 0 1,0 1-1,0-1 1,35 72 15,-35-1-15,36 73 0,0-72-16,-36-1 0,36 1 15,-36 36-15,35-72 16,-35 35-16,36-35 0,0 0 15,0 0 1,0-35-16,-36-1 16,35 0-16,-35 0 0,36 1 15,-36-1-15,36-72 0,-36 73 16,0-1-16,0 0 0,0 0 16,0 1-16,0-1 15,0 72 16,0-1-15,0 1-16,0 0 16,0 35-16,36-35 15,-36 0-15,0 0 0,35 0 16,-35-1 0,36-35-16,0 0 15,-36-35-15,36-1 16,0 0-1,-36 0-15,35 0 0,-35 1 0,0-1 16,36 0 0,-36 0-1,0 72 17,0 0-17,0 0-15,36-36 16,-36 35-16,0 1 15,36-36-15,-36 36 0,35-36 16,1 0 0,0 0-1,-36-36-15,0 0 0,36 36 0,-36-35 16,35-37 0,1 36-16,-36 1 0,36-1 15,-36 0 1,36 72-1,-36 0 1,0-1 0,36-35-16,-36 36 0,35 0 15,-35 0-15,36-1 16,0 1-16,0-36 16,-1 0-1,1-36 1,0 1-16,0-1 0,0 0 15,-1 0-15,-35 1 0,36 35 16,-36-36-16,0 0 0,36 36 16,-36 36-1,0 0 1,0 35-16,36-35 16,-36 0-16,35-36 15,1 35-15,0-35 16</inkml:trace>
  <inkml:trace contextRef="#ctx0" brushRef="#br1" timeOffset="13855.92">-7083 3292 0,'0'-36'0,"0"72"63,0-1-48,0 1-15,0 0 0,0 0 16,0-1-16,0 37 0,-36 35 15,36-71-15,0 0 0,-35 0 0,35-1 16,0 1-16,0 0 0,-36-36 16,36-72 15,0 37-15,36-37-16,-36 0 0,0 1 0,35 35 15,-35-35-15,36-1 0,-36-71 16,36 107-16,-36-35 0,0 35 15,36-36-15,-1-35 16,-35 71-16,0 0 16,0 1-16,36 35 0,0 71 31,-36 37-15,36-73-16,-36 1 15,0 36-15,0-1 16,0 1-16,35 35 0,-35-35 0,36-1 15,-36 1-15,0-37 0,36 37 16,-36-36-16,36 35 0,0-35 16,-36 0-16,35 0 0,-35-1 15,36 1-15</inkml:trace>
  <inkml:trace contextRef="#ctx0" brushRef="#br1" timeOffset="14031.82">-6940 3792 0,'0'-35'32,"36"35"-17,-36-36-15,36 36 0,-1 0 16,1-36-16,36 0 0</inkml:trace>
  <inkml:trace contextRef="#ctx0" brushRef="#br1" timeOffset="14523.54">-6081 3578 0,'0'-36'0,"0"0"16,0 0-16,0 1 16,0-1-16,-36 0 15,36 0-15,-36 36 32,36 36-17,-36-36-15,36 36 0,0 0 16,-35 35-16,35-35 15,0 0-15,0-1 0,0 1 16,0 0-16,0 0 0,35-36 16,1 36-16,0-1 15,0-35 1,0 0-16,-36 36 0,35-36 0,-35 36 31,0 0-31,-35-36 16,-1 0-1,36 35-15,-36-35 0,-36 36 16,37-36-16,-1 0 16,0 0-1,72 0 1,0-36 0,35 36-1,-35-35-15,0 35 0,0 0 16</inkml:trace>
  <inkml:trace contextRef="#ctx0" brushRef="#br1" timeOffset="16884.19">-3184 3542 0,'0'-36'16,"0"0"-1,0 1-15,0-1 16,0 0-1,36 0 1,-36 72 0,0 0-16,0 0 15,36 71-15,-36-71 0,0 35 0,0 1 16,0-36-16,0 35 0,0 72 16,0 0-16,0-107 15,0 71-15,-36-35 0,36-36 16,0 0-16,0-1 15,0 1-15,0-72 16,0 1 0,-36-1-16,36 0 0,0-36 15,0 37-15,0-1 16,0-71-16,0-1 16,0 37-16,0-37 0,0 37 15,0 35-15,0-36 0,0 37 0,0-37 16,0-35-16,0 71 0,0-35 15,0 35-15,0 0 0,36 0 16,-36-35-16,36 35 0,0 36 16,-36-36-16,36 36 15,-1 0-15,1 36 0,-36 0 16,36 35-16,-36-35 0,36 0 16,-36 35-16,0-35 0,0 36 15,0 35-15,-36-71 16,36-1-16,-36 1 0,36 0 15,0 0-15,-36 35 0,1-71 0,35 36 16,-36-36-16,0 0 16,0 0-16,0-36 15,36 1 1,0-1-16,0 0 16,36 0-16,-36 0 15</inkml:trace>
  <inkml:trace contextRef="#ctx0" brushRef="#br1" timeOffset="17451.86">-2718 3792 0,'35'36'16,"1"-36"-16,0 0 16,-36-36-1,0 1-15,36-1 16,-36 0-16,0 0 0,35-71 15,-35 71-15,36-35 0,-36-1 0,0 36 16,0-35-16,36-37 0,-36 37 16,0 35-16,0-35 0,0 35 15,0 0-15,0-36 0,0 37 32,0-1-32,0 72 31,0-1-31,0 1 0,0 0 15,0 0-15,36 0 0,-36 35 16,0 36-16,36-35 0,-36-36 16,0 35-16,35-35 0,-35 36 15,36-1-15,-36-35 0,36 0 0,-36-1 16,36-35 0,-36 36-16,35-36 0,1 0 0,0 0 15,0-36 1,0 1-16,-36-1 0,35 36 15,-35-36-15,36 0 0,-36 1 16,36-1-16,-36 0 16,0 72 15,0 0-31,0-1 16,0 1-16,0 0 0,0 0 15,36-1-15,-1 1 16,1 0-1,0-36-15,0 0 16,-36-36-16,35 36 0,-35-36 16,36 1-16</inkml:trace>
  <inkml:trace contextRef="#ctx0" brushRef="#br1" timeOffset="17628.76">-2253 3363 0,'-36'0'0,"0"36"16,0-36-16,36 36 16,36-36-1,36-36 1,-37 0-16,1 36 16,0-36-16,0 36 0</inkml:trace>
  <inkml:trace contextRef="#ctx0" brushRef="#br1" timeOffset="17775.68">-1860 3077 0,'-36'0'0,"1"0"15,35-36 32,35 36-31</inkml:trace>
  <inkml:trace contextRef="#ctx0" brushRef="#br1" timeOffset="18956">-1431 3470 0,'0'-35'15,"36"35"1,-36-72-16,0 36 15,0 1 1,36 35-16,-36-36 0,0 0 0,36 36 16,-36 36-1,0 0 1,0-1-16,0 1 16,0 0-16,0 0 0,36 35 15,-36-35-15,0 0 0,0-1 16,35 1-16,-35 0 0,36 0 0,0 0 15,0-36 1,-1-36 0,-35 0-16,0 0 15,36 0-15,-36 1 0,36-1 16,-36-36-16,0 1 16,0 35-16,0 0 0,0 1 0,-36-1 15,0 0-15,36 0 16,-71 36-16,35 0 15,0 0-15,1 0 0,-1 36 16,-36 0-16,36 35 0,1-71 16,-1 72-16,36-36 0,-36-1 15,36 1-15,0 0 16,36 0-16,0-36 0,-36 35 16,35-35-16,1 0 15,0 0-15,36-71 0,35 35 16,-71 0-16,35-35 0,-35 35 15,0 36-15,0-36 0,-36 1 16,35 35-16,-35-36 0,36 36 16,-36-36-16,0 72 31,36-36-31,-36 36 16,0 35-16,36-35 15,-36 0-15,0-1 16,0 1-16,0 71 15,0-71 1,0 0-16,35-36 16,-35-36-1,0 0-15,36 1 16,0-73-16,-36 73 0,36-1 16,-36-36-16,35 37 0,-35-1 15,36 0-15,0 0 0,0 0 16,0 72-1,-1-36 1,-35 36-16,36 0 16,0 0-16,-36-1 15,36-35-15,-1 0 0,1 0 16,0 0-16,0 0 16,0 0-16,-1-35 0,1-1 15,0 0-15,0 0 16,-36 0-16,35 36 0,-35-35 15,0-1-15,36 0 0,-36-35 16,0 35-16,36 0 0,-36 0 0,0 0 16,0 1-16,0-1 0,-36 0 15,0 0-15,1 36 16,-1 0 0,36 36-16,-36-36 0,36 36 15,-36 0-15,1 35 16,35-35-16,-36 0 0,36 0 15,0-1-15,36 1 16,-1 0-16,-35 0 16,72-36-16,-72 35 0,36-35 15,-1 36-15,1-36 0,-36 36 16,36 0-16,-36 35 16,0-35-1,-36 0-15,0 0 16,-35 35-16,35-71 0,36 36 15,-71-36-15,35 36 0,0-36 16,-36 35-16,1-35 16,35 0-16,-35 36 0</inkml:trace>
  <inkml:trace contextRef="#ctx0" brushRef="#br1" timeOffset="20871.65">394 3005 0,'0'-35'16,"0"-1"-1,-36 36 1,36 36 31,0-1-16,36-35-31</inkml:trace>
  <inkml:trace contextRef="#ctx0" brushRef="#br1" timeOffset="21027.56">466 3113 0,'0'35'16,"-36"1"-1,36 0 1,-36-36 0,36 36-1,36-36 1</inkml:trace>
  <inkml:trace contextRef="#ctx0" brushRef="#br1" timeOffset="24335.85">-5008 5724 0,'0'36'63,"0"0"-63,0 0 0,0-1 15,0 1-15,0 36 0,36-37 16,-36 1-16,0 0 15,0 0-15,0-1 16,0 1-16,0 0 16</inkml:trace>
  <inkml:trace contextRef="#ctx0" brushRef="#br1" timeOffset="24835.56">-5402 5867 0,'-35'36'16,"35"0"-16,0 0 16,0 35-16,0-35 15,0 0-15,0 35 0,35-35 16,-35 0-16,36 107 0,-36-107 15,36 35-15,-36-35 0,36 36 16,-36-37-16,36 37 0,-36-36 0,35-1 16,-35 1-16,36 0 15,0-36-15,0 0 0,-1 0 16,1 0-16,0 0 0,0-36 16,107-35-1,-107-1-15,35 1 16,-71 35-16,36-36 0,36-35 0,-72 71 15,35-35-15,-35 35 0,0-36 16,36 36-16,-36-71 0,0 36 16,0 35-16,-36-36 0,36 37 15,-35-1-15,-1-36 0,36 36 0,-36 1 16,0-1-16,0 36 0,1-36 16,-37 36-16,1-36 15,-1 36-15,0 36 16,37 0-16,-1-36 0,0 36 15,-35-1-15,35 1 0,0 72 0,0-73 16,36 1-16,0 36 0,0-37 16,0 1-16,36 36 0</inkml:trace>
  <inkml:trace contextRef="#ctx0" brushRef="#br1" timeOffset="26559.57">-3434 6046 0,'0'36'47,"36"0"-31,-36-1-16,0 37 16,0-36-16,0 0 0,0-1 15,0 1-15,0 0 16,-36 0-16,0-1 15,36-70 1,-35-1 0,35-36-16,0 37 0,0-1 15,0 0-15,0 0 0,0-35 0,0-37 16,0 37-16,0 35 0,35-35 16,-35-1-16,0 36 15,36-71-15,0 35 16,0 37-16,-36-1 0,35 0 0,1 36 15,0 0 1,-36 36-16,36 0 16,-36-1-16,0 37 15,0-1-15,-36 1 0,36-36 16,0 35-16,-36-35 0,36 36 16,-36-1-16,1 1 0,-1-37 15,0-35 1,36-35 15,0-1-31,0 0 16,0 0-16,0 1 0,36 35 15,-36-36-15,36 36 16,-1 0-16,1 36 16,0 35-16,0-71 15,-36 36-15,35 0 0,-35-1 16,36 1-16,-36 0 0,36 0 0,0 0 15,0-36 1,-1 0-16,1 0 16,0-36-16,35-36 15,-35 36 1,0 1-16,0-37 0,35-35 31,-71 71-31,0 72 31,0 0-31,0-1 16,0 1-16,36-36 16,-36 36-16,36 35 0,-36-35 0,36 0 15,-36 0-15,35-36 16,-35 36-16,36-1 0,0-35 16,0 0-1,0 0 1,-36-35-16,0-1 15,35 36-15,-35-72 0,0 36 16,0 1-16,0-1 0,0 0 16,0 0-16,0 1 0,-35-1 15,35 0-15,-36 0 16,0 36-16,0-35 0,0 35 16,1 0-16,-1 0 0,0 35 15,0 1-15,1 71 31,-1-35-31,36-36 0,0-1 16,0 1-16,0 0 0,36 0 16,-36 0-16,35-36 0,-35 35 15,72-35-15,-36 0 16,-1-35-16,37 35 16,-72-36-16,36 36 0,0-36 15,-1 0-15,37 0 16,-72 1-16,36-1 0,-36 0 15,35 0-15,-35 1 0,36 35 16,-36-36-16,0 0 0,0 0 16,36 1-16,-36-1 15,36 36 1,-36 36 0,36-1-1,-36 1-15,0 0 16,35 0-16,-35-1 0,0 37 15,36-72-15,-36 36 0,0-1 16,36 1-16,-36 0 0,36-36 16,-1 0-1,-35-36-15,36 36 0,0-36 16,-36 1-16,36-1 0,-1 0 16,-35 0-16,36 1 0,0-1 15,-36 0-15,36 0 0,-36 1 16,0 70 15,36-35-31,-36 36 0,0 0 16,35 0-16,-35-1 15,36 1-15,0-36 0,-36 36 0,36-36 16,-1 0-16,-35 36 0,36-36 16,0 0-16,0 0 15,0 0-15,-1-36 16,1 0-16,-36 0 15,36 36-15,0-35 0,-36-1 0,35-71 16,-35 35-16,0 36 16,0 0-16,0 1 0,0-1 15,-35 36-15,35-36 16,-36 36-16,0-36 16,0 36-16,1 0 15,35 36-15,0 0 16,0 0-1,35-36 1</inkml:trace>
  <inkml:trace contextRef="#ctx0" brushRef="#br1" timeOffset="27133.24">72 5653 0,'0'-36'16,"0"0"-16,0 0 15,-36 36-15,36-35 0,0-1 16,0 0-16,0 0 16,-36 36-1,1 0 1,-1 36 0,36 0-16,-36 0 15,36-1-15,0 1 0,0 0 16,0 0-16,0 35 31,36-35-31,0-36 0,-36 36 16,35-36-16,1 36 15,0-36-15,-36 35 0,36 1 16,-36 0 0,-36 0-16,0-1 15,0-35-15,1 36 16,-1-36-16,0 0 15,0 0-15,1 0 0,-1 0 16,0-36-16,0 36 16,0 0-1,36-35-15,36 35 16,-36-36-16,36 36 16,36-36-16</inkml:trace>
  <inkml:trace contextRef="#ctx0" brushRef="#br1" timeOffset="28140.67">251 5545 0,'36'0'15,"-36"-35"-15,0 70 32,35 1-17,-35 0 1,0 0-16,36-1 15,-36 37-15,36-72 16,-36 36-16,0 0 0,36-36 16,-36 35-16,36 1 0,-1 0 15,1-36 1,-36-36-16,0 0 16,36 1-16,-36-1 15,36-36-15,-1 1 16,-35 35-16,0-36 15,0 37-15,0-1 0,0 0 32,0 72-1,0 0-31,0-1 0,36 1 16,-36 36-16,0-37 15,36 1-15,-36 0 0,0 0 16,36 0-16,-36-1 15,35-35-15,1 0 16,0 0 0,0-35-16,0-1 15,-1 0-15,-35 0 0,36 0 16,-36 1-16,36-1 16,-36 0-16,0 0 15,36 36 32,-1 36-31,1 0-1,-36 0-15,36-36 16,-36 35-16,36 1 0,0 0 16,-1-36 15,-35-36-31,36 36 15,-36-36-15,0 1 0,36 35 16,-36-72-16,36 36 0,-36 1 16,35-1-16,-35 0 15,36 36-15,-36 36 47,36-36-47,0 36 16,-36-1-16,0 1 0,36-36 0,-36 36 15,0 0-15,35-1 0,1-35 16,-36 36-16,36-36 0,-36 36 16,36-36-1,-1 0-15,-35-36 0,36 0 16,-36 1-16,36-1 16,-36 0-16,0 0 0,36 1 15,-36-1-15,35 0 16,-35 0-16,36 0 0,0 36 31,-36 36-31,36-36 16,-36 36-16,0 0 15,36 0-15,-1-36 16,-35 35-16,36 37 16,0-36-16,0-36 15,-1 35-15</inkml:trace>
  <inkml:trace contextRef="#ctx0" brushRef="#br1" timeOffset="28383.53">2684 5402 0,'35'0'31,"1"0"-15,0 0-1,0 0-15,-1 0 16,1 0-16,0 0 0,0 0 16,0 0-16,-36-36 0,35 36 15</inkml:trace>
  <inkml:trace contextRef="#ctx0" brushRef="#br1" timeOffset="28567.42">2934 5510 0,'-36'0'15,"36"35"-15,36-35 32,0 0-17,-36-35-15,36 35 16,-1 0-16,-35-36 0,36 36 15,0-36-15,0 36 0,-1 0 16,1 0-16,0-36 0,0 36 0</inkml:trace>
  <inkml:trace contextRef="#ctx0" brushRef="#br1" timeOffset="28808.29">3721 5009 0,'36'0'0,"-36"-36"16,36 0-16,-36 0 15,0 1 1,0 70 15,35-35-31,-35 36 16,0 0-16,0 35 16,0-35-16,0 0 0,0 0 15,0 0-15,0-1 16,0 37-16,0-36 0,0-1 0,0 1 15,0 0-15,0 0 16</inkml:trace>
  <inkml:trace contextRef="#ctx0" brushRef="#br1" timeOffset="30475.33">-5080 8193 0,'-35'0'0,"-1"35"0,0 1 15,0-36-15,-35 72 0,35-1 16,0-35-16,36 36 15,-36-1-15,36-35 0,0 0 16,0 35-16,0 1 0,0 35 0,36-35 16,-36-37-16,0 37 0,36 0 15,0-37-15,35 73 0,-35-73 16,0 1-16,0 0 0,-1 0 16,37-36-16,35 0 15,1 0-15,-37 0 0,37-72 16,-73 36-16,37 1 0,-36-1 15,-1 0-15,37-35 0,-1-37 16,-35 37-16,0-1 0,0 1 16,0-37-16,-1 37 0,1-72 15,-36 0-15,0 71 0,0-35 16,-36 35-16,1 36 0,-1 1 16,0-1-16,0 0 0,-71 0 15,71 0-15,-35 36 0,-1 0 16,36 0-16,-35 0 0,-1 36 15,-35 36-15,35-36 0,1-1 16,35 1-16,-36 36 0,1-37 16,-1 73-16,37-37 0,-1-35 15,0 0-15,36 0 0,-36-1 16</inkml:trace>
  <inkml:trace contextRef="#ctx0" brushRef="#br1" timeOffset="30031.59">-4901 8479 0,'-35'-36'0,"35"0"47,-36 36-47,36-35 31,-36 35-15,36-36 15,0 0-15,36 36 0,-36-36-16,36 36 0,-36-36 15,71 1-15,-35 35 16,0 0-16,-1 0 15,1 35-15,0 1 0,0 0 16,-36 0-16,0 0 16,0 71-16,-36-36 15,36-35-15,-36 36 0,36-37 16,0 1-16,-36-36 0,36 36 0,-35-36 16,35 36-16,-36-36 15,72-36 32,-36 0-47,35 36 0,-35-36 0,36 36 16,0 0-16,-36-35 15,72 35-15,-37-36 16,1 0-16,0 36 16,-36-36-16,36 36 15,-36-35-15,0-1 16,-36 0-16</inkml:trace>
  <inkml:trace contextRef="#ctx0" brushRef="#br1" timeOffset="35851.76">-2790 8121 0,'36'0'125,"-36"-36"-94,0 1-15,0-1 0,0 0-16,0 0 15,0 0-15,-36 36 16,36-35-16,-36 35 0,0 0 16,1 0-1,35 35-15,-72 1 16,72 0-16,-36 0 0,36 0 15,-35-1-15,35 1 0,-36 71 16,36-71-16,0 0 0,-36 0 0,36 0 16,0-1-16,36 1 0,-36 0 15,36-36-15,-1 0 16,1 0 0,0 0-16,0 0 15,-36-36-15,35 36 0,1 0 16,-72 0 15,36 36-31,0 0 0,-35-1 16,35 37-16,-36-36 0,36-1 15,0 37-15,-36-36 0,36 71 16,0-71-16,0 0 0,0-1 0,0 1 16,36 0-1,-36 0-15,36-36 0,-1 0 16,1-36-16,36 0 15,-36 36-15,-1-36 0,1 1 16,0-1-16,0 0 0,35 0 0,-71 1 16,36-1-16,0 0 15,-36 0-15</inkml:trace>
  <inkml:trace contextRef="#ctx0" brushRef="#br1" timeOffset="36973.12">-2110 8515 0,'0'-36'0,"0"0"15,0 0 1,-36 1-16,0 35 15,0 0 1,1 0-16,-1 35 16,0 1-1,36 0-15,-36 0 16,36-1-16,-35 73 16,35 35-1,0-107-15,0-1 16,35-35-16,1 0 15,0-35-15,0-1 16,-1 0-16,1 0 16,-36 0-16,36 1 0,-36-37 15,0 36-15,0 1 0,0-1 16,0 72 31,0-1-47,36 1 15,0 0 1,-1-36-16,1 0 16,0 0-16,0 0 0,-36-36 15,35 36-15,1-36 0,0 1 16,0-1-16,-1 0 0,-35 0 16,36 1-16,0-1 0,-36 0 0,0 0 15,36 0-15,-36 1 0,-36 35 31,0 0 1,36 35-32,0 1 0,0 36 15,-36-36-15,36 71 0,0-71 16,0-1-16,0 1 0,0 0 16,0 0-16,36-1 0,0 1 15,-36 0-15,36-36 16,0 0-16,35 0 15,-35 0-15,-36-36 0,36 0 0,-1 1 16,1-1-16,36-36 0,-36 37 16,-1-37-16,-35 1 0,36 35 15,-36-36-15,36-35 16,-36 0-16,0 71 0,0-72 16,0 73-16,0-1 0,0 0 15,0 0-15,0 1 16,-36 35-16,36 35 31,36 1-15,-36 36-16,36-37 0,-36 37 15,0-36-15,0 35 0,0-35 0,35 107 16,-35-71-16,0-36 0,0 35 16,0-35-16,0 0 0,0-1 15,36 37-15,-36-36 16,36-36-1,-36-36-15,36 36 0,-36-36 16,36 0-16,-1 1 0,-35-1 16,36-36-16,0 1 15,0 35-15,-1 0 0,-35 0 16,36 36 0,-36 36-16,0 0 15,36-36-15,-36 36 0,0 0 16,36 35-16,-1-35 15,-35 0-15,36-36 16,-36 35-16,36-35 16,0 0-16,0 0 0,-1 0 15,37-35-15</inkml:trace>
  <inkml:trace contextRef="#ctx0" brushRef="#br1" timeOffset="39555.64">573 8264 0,'36'0'31,"-36"-36"-16,35 36-15,-35-35 16,36 35-16,-36-36 0,36 36 16,0-36-16,-1 0 15,-35 1 1,0-1 0,-35 0-1,-1 0 1,0 36-16,0 0 15,36 36-15,-35 0 16,-1 0-16,36-1 16,0 1-16,0 71 0,0-71 15,0 0-15,0 0 0,0 0 16,0-1-16,36 1 16,71 36-1,-71-72-15,35 0 0,-35-36 16,0 36-16,0-36 0,35 0 15,-35 1-15,0-1 0,71-36 16,-71 1-16,0 35 0,-1-36 0,1 37 16,0-37-16,35-35 0,-71 35 15,36 36-15,0-35 0,-36-1 16,36 1-16,-36-37 0,0 73 16,0-1-16,0 0 15,0 0-15,0 0 0,-36 1 0,0 35 16,0 0-1,1 35-15,-1 37 16,36-36-16,0 35 16,-36 1-16,36-36 0,0 35 15,0-35-15,0 36 0,0 35 16,0-36-16,36-35 0,-36 0 0,0 36 16,36-37-16,-1 37 0,1-36 15,-36-1-15,36-35 0,0 0 16,0 36-16,35-36 15,-35-36-15,0 36 0,-1-35 0,1 35 16,0-36-16,0 0 0,-1 0 16,1 1-16,0-1 0,-36 0 15,0 0-15,36 0 0,-36 1 16,0-1-16,-36 0 16,0 0-1,0 36-15,1 0 0,-1 36 16,36 0-1,-36 0-15,36-1 16,0 1-16,0 36 0,0-36 16,36-1-16,-36 1 0,0 0 15,36-36-15,-1 71 0,1-71 16,0 36-16,0-36 16,0 0-16,-1-36 15,1 1-15,0-1 16,0 0-16,-1 0 0,1 1 15,-36-1-15,36-36 16,-36 36-16,36 1 16,-36-1-1,0 72 1,0-1 0,0 1-16,0 0 15,0 0-15,36 35 16,-36-35-16,0 0 0,35-36 15,-35 36-15,36-1 16,0 1-16,0-36 16,-1-36-1,1 1-15,0-1 0,-36 0 16,36 0-16,-36 1 0,36-1 16,-36 0-16,0 0 15,0 0-15,35 36 0,-35-35 16,0 70 15,36-35-31,-36 36 0,0 0 16,36 0-16,-36 0 0,36-1 15,-1 1-15,-35 0 16,36 0-16,-36-1 16,36-35-16,0 0 15,0 0-15,-36-35 16,0-1-16,35 0 0,1 0 15,-36 1-15,36-1 0,-36 0 16,0 0-16,36 0 0,-1 1 16,-35-1-16,36 36 15,0 36 1,-36-1-16,36 1 16,-36 0-16,0 0 15,35 0-15,-35-1 0,36-35 16,-36 36-16,36 0 0,36 0 15,-37-36-15,1 35 0,0-35 16,0 0-16,-1 0 0,1 0 16,0 0-1,-36-35-15,36 35 0,-36-36 16,36 36-16,-36-36 0,0 0 16,35 1-16,-35-37 15,36 36-15,-36 0 0,0 1 16,0-1-16,0 0 0,0 0 15,0 1 1,-36 35-16,1 0 16,35 35-16,-36-35 0,36 36 15,-36 36-15,36-1 16,0-35-16,0 36 16,0-37-16,0 1 0,0 0 15,0 0-15,36-1 16,-36 1-16,36-36 0,-1 0 15,1 0-15,0-36 0,0 1 16,-1-1-16,1 0 16,0 0-16,0 1 0,0-37 15,-1 36-15,1 0 16,-36 1-16,36-1 16,-36 72-1,0-1 1,0 1-16,0 0 15,0 0-15,0 0 16,0-1-16,0 1 0,36-36 16,-36 36-16,35-36 0,-35 36 0,36-1 15,0-35 1,0 0-16,-36-35 16,35 35-16,-35-36 0,36 0 15,-36 0 1,0 1-16,36 35 0,-36-36 0,36 36 47,0 0-32,-1 0-15,-35 36 0,36-36 16,0 0-16,35 0 16,-35 0-16,0 0 0,0 0 15,-36-36-15,71 36 16,-71-36-16,36 36 15,-36-36-15,36 0 16,-36 1-16,0-1 16,0 0-16,0 0 15,0 1-15,0-37 16,0 0-16,0 37 0,-36-1 16,36-36-16,0 37 0,0-37 15,0 36-15,0 0 0,0 1 16,-36-1-1,36 72-15,0-1 16,0 1-16,-35 36 16,35-1-16,0-35 0,0 0 15,0 35-15,0 1 0,0-36 16,35 71-16,-35-35 0,0-1 0,36-35 16,-36 36-16,0-37 0,36 73 15,0-73-15,-36 1 0,35-36 16,1 0-1,-36-36-15,0 1 16</inkml:trace>
  <inkml:trace contextRef="#ctx0" brushRef="#br1" timeOffset="39715.55">4902 7656 0,'-36'0'0,"0"0"15,0 0-15,72 0 31,0-36-15,0 36-16,-1-36 0,37 1 16,-36-1-16,-1 0 0,1 0 15,36 36-15</inkml:trace>
  <inkml:trace contextRef="#ctx0" brushRef="#br1" timeOffset="40967.84">7764 7370 0,'0'-36'15,"-36"36"-15,0 0 16,72 0 15,35-36-31,-35 0 16,0 36-16,0-35 15,-1-1-15,37 0 0,-36 0 16,0 36-16,-1-35 0,1-1 16,0 36-16</inkml:trace>
  <inkml:trace contextRef="#ctx0" brushRef="#br1" timeOffset="41183.71">8086 7084 0,'0'35'0,"-36"-35"16,36 36-1,36-36 1,-36 36-16,0 35 16,0-35-1,0 0-15,0 0 0,0 35 0,0-35 16,0 36-16,0-1 0,0-35 16,0 0-16,0 35 0,0 1 15,0-1-15,35-35 16,-35 0-16,36-36 15,0-36 1,-36 0-16</inkml:trace>
  <inkml:trace contextRef="#ctx0" brushRef="#br1" timeOffset="41667.44">8729 7513 0,'0'36'16,"0"-1"0,0 1-16,0 0 15,0 0-15,0 0 0,0-1 16,-35 1-16,35 36 0,0-37 0,0 1 16,0 0-16,-36 0 0,36 0 15,0-1-15,-36-106 31,36 35-15,0 0-16,0 0 0,0 1 0,0-1 16,0-71-16,36 35 0,-36 36 15,0-35-15,36 35 0,-36 0 16,35-71-16,-35 71 0,0-36 16,36 37-16,-36-1 0,36-36 15,0 1-15,0 35 16,-1 108 15,-35-37-31,0 1 0,-35 0 16,35 0-16,-36 35 15,0-35-15,0 0 0,36 0 0,-36-1 16,36 1-16,-71 36 31,71-108-15,0 0-1,36 36-15</inkml:trace>
  <inkml:trace contextRef="#ctx0" brushRef="#br1" timeOffset="42267.09">9266 7262 0,'36'0'0,"0"0"16,-36 36 15,0 0-31,0 0 16,0 0-16,0-1 0,0 1 15,0 0-15,-36 0 0,36-1 0,0 1 16,0 0-16,-36 0 0,36 0 16,0-72 15,0 0-31,36 0 15,0-71-15,-36 71 16,35 0-16,-35 1 0,36-1 16,-36-36-16,36 36 0,0 1 15,-36-1-15,0 0 0,35 36 16,-35-36-16,36 36 16,-36 36-1,0 0-15,0 0 0,36-36 16,-36 35-16,0 1 0,0 0 15,36 36-15,-36-37 0,0 1 16,0 0-16,0 0 0,36-1 16,-1-35-1,-35-35 1,36-1-16,0 0 0,-36 0 16,36 1-16,-36-1 0,35-36 15,1 1-15,-36 35 0,36 0 16,-36 0-16,36 1 0,-36-1 15,36 36-15,-36-36 0,35 72 16,-35 0 0,0-1-16,36 1 0,-36 0 15,0 0-15,0-1 0,36 37 16,-36 0-16,0-37 16,0 1-16</inkml:trace>
  <inkml:trace contextRef="#ctx0" brushRef="#br1" timeOffset="40699.99">6404 7799 0,'0'-36'16,"36"36"-16,-36-35 16,0-1-1,0 0 1,0 0-1,0 0 1,-36 36-16,0 36 16,1 0-16,35 0 15,-36 35-15,0-35 0,0 36 0,36-37 16,-36 1-16,36 72 0,0-73 16,-35 1-16,35 0 0,35 0 15,1-36 1,0 0-16,0-36 15,0 0-15,35-35 0,-35 35 16,-36-36-16,36 36 0,-1 1 16,1-73-16,-36 73 0,36-1 15,-36 0-15,0 0 0,0 0 16,36-35-16,-36 35 16,0 0-16,36 36 15,-1 0 1,1 36-16,0 36 15,-36-37-15,36 1 16,-36 36-16,35-36 0,1 107 16,-36-72-16,36 1 0,-36-1 0,0 37 15,0-37-15,0 72 0,0-35 16,0-37-16,0-35 0,0 35 16,0-35-16,0 36 0,0-36 15,0-1-15,36-35 16,-36-35-16,35 35 15,1-36-15,-36 0 0,36 36 0,36-72 16,-72 37-16,35-1 0,1 0 16,-36 0-16,36 1 0,-36-1 15,0 0-15,0 0 0,0 1 16,0-1 0,-36 0-16,0 36 0,1 0 0,-1 0 15,-36 0-15,36 0 16,1 0-16,-1 0 15,0 0-15,72 0 32</inkml:trace>
  <inkml:trace contextRef="#ctx0" brushRef="#br1" timeOffset="42871.75">11234 7155 0,'0'-36'16,"35"36"0,-35 36-1,0 0 1,0 0-1,0-1-15,0 1 0,0 36 16,0-36-16,0-1 0,0 1 16,0 0-16,0 0 0,0-72 31,0 0-15</inkml:trace>
  <inkml:trace contextRef="#ctx0" brushRef="#br1" timeOffset="43007.67">11234 6654 0,'0'-35'15,"35"35"17,-35 35-32,36-35 15</inkml:trace>
  <inkml:trace contextRef="#ctx0" brushRef="#br1" timeOffset="43420.43">11520 7406 0,'36'0'16,"-1"-72"0,-35 36-1,0 0-15,36 1 0,-36-1 0,0 0 16,36-35-16,-36-1 0,0 36 15,36 1-15,-36-1 0,0-36 16,36 72-16,-36-36 0,-36 36 31,36 36-15,-36-36-16,36 36 0,-36 0 0,36 0 16,0-1-16,0 1 15,0 0-15,0 0 0,36-1 16,-36 1-16,36 0 15,0 0-15,-1-36 0,-35 35 16,36-35-16,0 0 0,-36 36 0,36-36 16,-36 36-16,35-36 15,-70 0 1,-1 36 0,0-36-16,-35 0 15,35 0-15,0 0 16,0 0-16,0 0 0</inkml:trace>
  <inkml:trace contextRef="#ctx0" brushRef="#br1" timeOffset="44759.67">13309 7084 0,'0'-36'15,"0"0"1,0 0 0,35 36-16,-35-35 15,36 70 1,-36 1 0,0 0-16,0 0 0,36 71 15,-36-71-15,0 35 16,0-35-16,0 36 0,0-37 15,0 73-15,0-73 0,0 37 0,-36-36 16,36 0-16,0-1 0,-36 1 16,36 0-16,-35-36 15,35-36-15,0 0 16,0 1-16,0-1 16,-36 0-16,36-71 0,0 71 15,0-36-15,0 37 0,0-37 0,0 0 16,0-35-16,0 36 0,-36 35 15,36-36-15,0 1 0,0-37 16,0 37-16,36 35 16,-36-35-16,0 35 0,36 0 15,-36 0-15,35 0 0,1 36 16,0 36 0,0 0-16,-36 0 15,35 0-15,-35-1 0,36 73 16,-36-73-16,0 37 0,0 0 15,-36-37-15,1 73 0,35-37 0,-36-35 16,36 0-16,-36-1 0,36 1 16,-36 0-16,1-36 0,-1 0 15,36-36 1,0 0-16,0 1 16,0-1-16,0 0 0,0 0 0,0-35 15,36 35-15,-36 0 0,35 36 16,1-35-16,36-1 15,-37 36-15,1 36 16,0-1 0,0 1-16,-36 0 0,36-36 15,-36 36-15,0-1 0,35 1 0,-35 0 16,0 0-16,36-36 16,-36 35-16,36-35 15,-36-35 1,36-1-16,-1 0 15,-35 0-15,36 1 0,-36-1 0,36 0 16,0-35-16,0 35 0,-1 0 16,1 0-16,0 36 15,0 0-15,-36 36 16,35 0 0,-35 0-16,0-1 0,0 1 0,36-36 15,-36 36-15,36 35 0,-36-35 16,0 0-16,36-36 0,-36 36 15,36-36-15,-1 35 0,1-35 16,0 0 0,0 0-16,35-71 0,-35 35 15,0 0-15,-36 1 0,35-1 16,1 0-16,-36 0 0,0 1 16,0-1-1,0 72 16,0-1-31,0 1 0,0 0 16,0 0-16,0-1 0,36 1 16,-36 0-16,36-36 0,-36 36 15,36-36-15,-1 35 0,1-35 16,0 0-16,-36-35 16,36 35-16,-1-72 0,1 36 15,-36 1-15,36-1 0,-36 0 16,0-35-16,0 35 0,0 0 15,-36 0-15,36 0 16,-71 36-16,35 0 0,0 0 16,0 0-16,1 0 0,-1 0 0,-36 36 15,36 0-15,36 0 0,-35-36 16,-1 36-16,36 35 0,0-35 16,36-36-1</inkml:trace>
  <inkml:trace contextRef="#ctx0" brushRef="#br1" timeOffset="46435.71">15527 7012 0,'35'0'0,"-35"-36"15,36 1 1,-36-1-16,0 0 0,36 0 0,-36-71 15,36 71-15,-36 0 16,0 1-16,0-1 0,36-72 16,-36 1-1,35 36-15,-35 35 0,0 0 16,0-107 0,-35 179 15,35-1-16,0 37-15,0 0 16,0-37-16,-36 37 0,36-1 0,0-35 16,0 107-16,0-71 0,0-1 15,0 1-15,36 0 0,-36-37 16,35 73-16,-35-73 0,36 1 16,-36 0-16,36-36 15,0 0-15,-1 0 0,1-36 16,0 36-16,-36-36 0,36-35 15,-1 35-15,-35 0 0,36 1 16,-36-1-16,0-36 16,0 36-16,0 1 0,0-1 15,-71 0-15,35 36 16,0 0-16,0 0 16,-35 36-16,35-36 0,0 36 15,36-1-15,-35 1 0,-1-36 16,36 72-16,0-36 0,0-1 15,36 1 1,-1 0-16,1-36 0,0 0 16,35 0-16,-35 0 0,71-36 15,-71 36-15,0-36 0,36 36 16,-37-35-16,1 35 0,36-36 16,-37 0-16,1 0 0,0 36 15,0-36-15,71-107 16,-71 108-1,-36-1-15,0 0 16,-36 36 0,0 0-1,36 36-15,-35-36 0,-1 71 16,0-35-16,0 0 0,36 0 16,-36-1-16,36 1 0,-35 0 15,35 0-15,0 0 0,0-1 16,35-35-16,1 0 15,0 0-15,0 0 0,0-35 16,35-1-16,-35 0 0,0 0 16,-1 0-16,1 1 15,0-1-15,-36 0 0,0 72 32,-36 0-17,36-1-15,-36 1 16,36 0-16,0 0 15,36 0 1,0-36-16,0 0 0,-36-36 16,36 36-16,-1-36 0,37 0 15,-36 0-15,-1 1 0,-35-37 0,36 36 16,0 1-16,0-73 0,-1 72 16,-35 1-16,0-37 0,36 36 15,-36-71-15,0 71 0,0 0 16,0 1-16,0-37 0,0 36 15,0 1-15,0-1 0,0 0 16,0 72 0,0 0-1,0-1-15,0 1 0,0 71 16,0-71-16,0 36 0,0-1 16,0 1-16,0-1 0,36 37 15,-36-37-15,0 1 0,0-36 0,0 35 16,36-35-16,0 36 0,-36-37 15,0 1-15,35-36 0,1 0 16,0 0-16,0 0 0,-1-36 16,1 36-16,-36-35 15,72-37-15,-72 36 0,36 36 0,-36-36 16,0 1-16,0-1 16,0-36-16,0 37 0,0-1 15,-36 36-15,0-36 16,0 36-16,0 0 15,1 0-15,-1 0 0,0 36 16,0 0-16,36-1 16,0 1-16,0 0 15,36-36-15,-36 36 16,36-36-16,0 35 0,-1-35 16,1 0-16,0 0 0,0-35 15,35-1-15,-35 36 0,0-36 0,0 0 16,-1 1-1,1-1-15,-36 0 0,36 36 16,-36-36-16,0 0 16,0 72-1,0 0 1,0 0-16,36 0 16,0 35-16,-36-35 15,35 0-15,1-1 16,0-35-1,-36-35-15,36 35 0,-36-36 16,35-36-16</inkml:trace>
  <inkml:trace contextRef="#ctx0" brushRef="#br1" timeOffset="46579.63">18067 6046 0,'-36'-36'0,"0"36"16,0 0-1,72 0 17,0 0-32</inkml:trace>
  <inkml:trace contextRef="#ctx0" brushRef="#br1" timeOffset="47135.31">18460 6690 0,'36'0'16,"0"0"-16,35-71 15,-35 35-15,0 0 16,-36 0-16,71-71 0,-71 71 16,36 0-16,-36-35 0,36 35 15,0-36-15,-36 1 0,35-1 16,-35 37-16,0-37 0,0 36 15,0 1-15,0-37 0,0 36 16,0 0 0,-35 36-16,-1 0 15,36 36-15,-36 0 0,0 0 16,36 35-16,-35-35 0,35 0 16,0 35-16,-36-35 0,36 107 15,-36-107-15,36 36 0,0-37 16,0 1-16,0 36 0,36-1 0,-36-35 15,36 0-15,-36 0 16,35-36-16,1 35 0,0 1 16,0-36-16,-1 0 0,1 0 15,0 0-15,36-36 0,-37 1 16,1 35-16,0-36 0,0 0 16,-1 0-16,-35 72 46,0 0-30,36 0-16,-36-1 16,36-35-16,-36 36 0,36-36 0,0 0 15,-1-36 1,1-35 0</inkml:trace>
  <inkml:trace contextRef="#ctx0" brushRef="#br1" timeOffset="47277.23">19390 5939 0,'-35'-36'16,"-1"36"-16,36-36 15,-36 36-15,72 0 47,-36-35-31,36 35-16</inkml:trace>
  <inkml:trace contextRef="#ctx0" brushRef="#br1" timeOffset="48147.73">19641 5688 0,'35'-35'16,"1"35"-1,0 0-15,-36 35 16,36-35 0,-36 36-16,0 0 15,0 0-15,0 0 16,0 35-16,0 1 0,0-37 0,0 37 15,0-1-15,-36-35 0,0 72 16,36-73-16,0 37 16,-36-36-16,36-1 15,0 1-15,36-72 16,-36 1-16,36-1 16,0 0-16,0 0 0,-1 1 15,-35-1-15,72-36 0,-36 36 16,-1 36-1,1 0 1,-36 36-16,36-36 0,0 36 16,-36 0-16,36 0 15,-1-1 1,1-35-16,-36 36 16,36-36-16,0 0 15,-1 0-15,1-36 0,0 1 16,0-37-1,-36 36-15,0 0 16,0 1 0,36 35-1,-36 35 1,0 1 0,0 36-16,0-36 15,0-1-15,-36 37 0,36-1 16,0 1-16,-36 107 0,36-72 15,-36-35-15,36 35 0,-36-35 0,1 106 16,-1-70-16,0-37 0,36 1 16,-36-1-16,1 1 0,-1 35 15,0-35-15,36-36 0,-36-1 16,0-35-16,36 36 0,-35 0 16,-1-36-1,36-36-15,0-35 0,-36 35 16,36 0-16,0 0 0,0 1 15,36-73-15,0 37 0,-36 35 16,35-36-16,-35 1 16,36-1-16,36-71 0,-36 107 0,35-35 15,-35-1-15,0 37 0,-1-1 16,73-72-16,-72 108 0,-1-35 16,1-1-16,36 0 15,-37 36 1,-35-36-16,36 36 15,-36 36 17,0-72 30</inkml:trace>
  <inkml:trace contextRef="#ctx0" brushRef="#br1" timeOffset="51419.86">1789 10446 0,'-36'0'31,"36"-35"-15,0-1-1,0 0 16</inkml:trace>
  <inkml:trace contextRef="#ctx0" brushRef="#br1" timeOffset="51215.98">1825 9838 0,'0'-36'15,"0"1"1,0-1 0,0 0 15,0 72 31</inkml:trace>
  <inkml:trace contextRef="#ctx0" brushRef="#br1" timeOffset="51615.75">2218 10303 0,'0'-35'16,"0"-1"-16,0 0 31</inkml:trace>
  <inkml:trace contextRef="#ctx0" brushRef="#br1" timeOffset="55852.14">6655 9910 0,'0'36'32,"0"-1"-32,0 1 15,-36 0 1,36 0-16,0-1 0,0 37 15,0-36-15,0 0 16,36-36-16,-1 0 16,1 0-16,0-36 15,0 36-15,-1-72 16</inkml:trace>
  <inkml:trace contextRef="#ctx0" brushRef="#br1" timeOffset="56012.05">6762 9695 0,'-36'0'15,"72"0"17,-36 36-32,36-36 15</inkml:trace>
  <inkml:trace contextRef="#ctx0" brushRef="#br1" timeOffset="56419.82">7298 10017 0,'0'36'63,"0"0"-48,36-1-15,-36 1 0,0 0 16,36 0-16,-36 0 15,0-1-15,0 1 0,0 0 16,0 0-16,0-1 16,0 1-16,0 0 15,-36 0 1,0-36 0,1 0-16,-1 0 15,0 0-15,0 0 16,1-36-1</inkml:trace>
  <inkml:trace contextRef="#ctx0" brushRef="#br1" timeOffset="56579.72">7227 10089 0,'36'-36'15,"-36"0"-15,35 0 16,1 1-1,0 35 1,-36-36-16</inkml:trace>
  <inkml:trace contextRef="#ctx0" brushRef="#br1" timeOffset="56743.63">7406 9874 0,'0'-36'62,"36"36"-46,-36-36-16,35 36 0,-35-35 16</inkml:trace>
  <inkml:trace contextRef="#ctx0" brushRef="#br1" timeOffset="52300.35">3721 9695 0,'0'-36'16,"0"72"15,36 0-15,-36 0-16,0-1 15,0 1-15,36 36 0,-36-36 0,35 35 16,-35-35-16,0 0 0,36-36 16,-36 71-16,36-35 15,-36 0 1,36-36-16,-1 0 0,1-36 16,-36 0-16,36 36 0,0-36 15,0-35-15,-1 35 0,-35 0 16,36 1-16,-36-1 0,0-36 15,0 36-15,0 1 16,0-1-16,-36 0 0,1-35 16,-37 35-16,0 0 15,37 36 1,-1 36-16,0-36 16,0 71-16,1-71 15,-1 36-15,36 0 0,-36 0 16,36 35-16,0-35 15,36-36-15</inkml:trace>
  <inkml:trace contextRef="#ctx0" brushRef="#br1" timeOffset="52820.06">5116 9445 0,'-36'0'47,"1"36"-32,-1-1-15,0 1 16,36 0-16,-36 0 0,1-1 15,35 1-15,-36 0 0,0 0 16,0 35-16,36-35 16,0 0-16,0 0 15,0-1 1,36-35-16,-36 36 0,36-36 16,0 0-16,35 36 15,1-36-15,-1 0 16,1 36-16,-36-36 15,-1 0-15,1 0 0,0 0 16,0 0-16,-1 0 0,-35 35 0,36-35 16,-36 36 31,-36-36-32,36-36 32</inkml:trace>
  <inkml:trace contextRef="#ctx0" brushRef="#br1" timeOffset="55079.58">5045 10446 0,'-36'0'0,"36"36"16,-36-36 0,36 36-1,36-36 1,0 0-16,-1 0 16,1 0-16,0 0 0,0 0 15,0 0-15,-1-36 0,1 36 16,0 0-16,0-36 0,-1 36 15,1 0-15,0 0 16</inkml:trace>
  <inkml:trace contextRef="#ctx0" brushRef="#br1" timeOffset="55623.27">6046 9874 0,'-35'0'0,"35"-36"32,0 72-17,0 0 1,0 0-16,35-36 15,-35 71-15,36-35 0,-36 0 0,0-1 16,0 1-16,0 36 16,0-36-16,0-1 15,0 1-15,-36-36 16,36-36 0,-35 1-1,35-1-15,0 0 0,0 0 16,0-35-16,0-1 0,0 36 15,0 1-15,0-1 16,0-36-16,35 36 0,-35-35 16,36 35-16,-36 0 0,0 1 15,36-1-15,-36 0 0,36 0 0,-36 1 16,35-1 0,-35 72-1,36-1-15,-36 1 16,0 0-16,0 0 15,-36-1-15,1 37 0,35-36 16,-36-1-16,36 1 0,-36 0 0,36 0 16,-36 0-16,36-1 0,-35-35 15,35 36 1,35-36 0,-35-36-16</inkml:trace>
  <inkml:trace contextRef="#ctx0" brushRef="#br1" timeOffset="57248.34">8157 9159 0,'36'0'0,"-36"-36"16,0 0-16,0 0 31,0 72 0,-36 36-31,36-37 16,-36 1-16,36 0 0,0 0 16,-35-1-16,-1 73 0,0-72 15,36 35-15,-36-35 0,0 0 0,36-1 16,-35 37-16,35-36 15,0-1-15,35-35 16,1 0 0,0 0-16,0 0 15,0 0-15,35 0 0,-35 0 16,0 0-16,-1 0 16,1 36-16,0-36 0,0 0 15,-36 36-15,35-36 0,1 36 16,-36 0 15,36-72 0,-36 0-15,36 36-16,-36-36 16,36 36-16</inkml:trace>
  <inkml:trace contextRef="#ctx0" brushRef="#br1" timeOffset="57552.17">9016 9087 0,'0'-36'16,"0"0"0,0 72 15,0 0-16,35 0-15,-35 0 16,0 71-16,36-71 0,-36-1 16,0 37-16,0-36 0,0 0 15,0 71-15,0-71 0,0-1 16,36 1-16,-36 0 16,0-72 15,0 0-31,0 1 15,0-1-15</inkml:trace>
  <inkml:trace contextRef="#ctx0" brushRef="#br1" timeOffset="60303.82">8014 10124 0,'0'36'16,"-36"-36"0,72 0 46,-36 36-46,36-36-16,0 0 15,-1 36-15,37-36 16,-36 0-16,-1 0 16,1 0-16,0 0 0,0 0 0,-1 0 15,1 0 1,0-36 62</inkml:trace>
  <inkml:trace contextRef="#ctx0" brushRef="#br1" timeOffset="68788.29">-1287 12342 0,'0'-35'16,"-36"35"-16,36-36 63,-36 72-48,36-1 1,-36 1-16,36 36 15,-36-36 1,36-1-16,0 1 16,0 0-16,36 0 15,0-1 1,0-35-16,0 0 16,-1 0-16,-35 36 15,72-36-15,-36 0 16,-36 36-16,35 0 15,-35 0-15,0-1 16,-35-35-16,35 36 0,0 0 0,-36-36 16,0 36-16,0-1 0,1-35 15,-1 0 1,0 0-16,36-35 16,0-1-1,0 0 1,36 36-16,-36-36 0,36 36 15</inkml:trace>
  <inkml:trace contextRef="#ctx0" brushRef="#br1" timeOffset="70519.3">-465 12629 0,'0'-36'0,"72"0"31,-72 0-31,0 1 16,-36 35-1,0 0 1,1 0 0,-1 0-16,0 35 15,0 1-15,36 0 0,-36 0 16,1-1-16,35 1 0,-36 0 15,36 0-15,0 0 16,0-1-16,0 1 16,36-36-1,-1 0-15,1-36 16,0 36-16,107-179 31,-143 144-31,36-1 16,-36 72 15,0-1-15,0 37-1,0-36-15,36 0 0,-36-1 16,0 1-16,0 0 0,35 71 16,-35-71-16,0 0 0,0 0 15,36-1-15,-36 1 0,0 0 16,36-36-16,0 0 15,-36-36 1,36 0-16,-36 1 16,0-1-16,0 0 0,35-36 15,-35 37-15,0-1 0,0 0 0,36 0 16,-36 1-16,0-37 0,0 0 16,0 37-16,0-1 15,0 0-15,0 0 16,36 1-1,0 35 1,-36 35 0,35-35-16,-35 36 0,0 0 15,36-36-15,-36 36 0,0 35 16,36-35-16,-36 0 16,36 0-16,0-1 0,-1-35 15,1 0 1,0-35-16,-36-1 15,36 36-15,-36-36 0,0 0 16,35 0-16,-35-35 0,0 35 16,36 0-16,-36 1 0,0-1 15,0 72 17,36-36-17,-36 35-15,36 1 16,-36 0-16,0 0 0,36-36 0,-36 35 15,35-35-15,1 72 0,0-72 16,0 0-16,-36 36 0,35-36 16,1 0-16,36 0 0,-37-36 15,1 36-15,0-36 16,0 36-16,0-71 0,-1 35 16,-35 0-16,0 0 15,0 1-15,0-1 16,-35 36-1,-1 0 1,0 0-16,36 36 16,-36-1-16,0 1 15,36 0-15,-35 0 16,35-1-16,0 1 0,0 0 16,0 0-16,0 0 15,35-36-15,1 0 16,0 0-1,-36-36-15,36 0 0,0 0 16,-1 0-16,-35 1 16,36 35-16,-36 35 31,0 1-31,0 0 16,36-36-16,-36 36 15,36-36-15,-1 0 16,1 0-16,0 0 15,0-72-15,0 72 16,-36-36-16,35 1 0,-35-1 16,36-36-16,-36 37 15,0-1-15,0 0 16,-36 36-16,1 0 16,-1 36-1,0 0-15,36-1 16,0 1-1,36-36-15,0 0 0,-1 0 16,1 0 0,0 0-16,0 0 0,-1 0 15,1 0 1,-36 36-16,36 0 0,0-1 16,-36 1-16,36 0 15,-36 0-15,35-36 16,1 0-16,0 0 15,0 0-15,-36-36 16,35 0-16,1 0 0,0 1 16,-36-1-16,36-36 0,-36 37 15,35-1-15,-35 0 0,0 0 16,0 0-16,0 1 0,0-1 16,0 0-16,-35 36 15,-1 0-15,0 36 16,36 0-16,-36 35 15,36-35 1,0 0-16,0 0 0,0-1 16,0 1-16,36 36 0,-36-37 15,36-35-15,0 0 0,-1 0 16,37 0-16,0-35 16,-37-1-16,1-36 0,0 37 15,-36-1-15,36 36 0</inkml:trace>
  <inkml:trace contextRef="#ctx0" brushRef="#br1" timeOffset="72140.37">3149 12092 0,'0'36'78,"0"0"-62,71 107 15,-71-108-31,36 1 16,-36 0-16,0 0 0,0 0 0,0-1 15,0 1-15,36-36 0,-36 36 16,0 0-16,0-72 31,35 0-31,-35 0 16,0 1-16,36-1 0,0-36 16,-36 36-16,36 36 15,-36-35-15,36-1 16,-1 36-16,-35-36 15,36 72 1,-36 0 0,36-1-16,-36 1 15,0 0-15,36-36 16,-36 36-16,0 0 16,35-36-16,1 0 31,-36-36-31,0 0 15,0 0-15,36 36 0,-36-36 16,36-35-16,-36 35 0,0 0 0,36 1 16,-36-1-16,35 0 15,1 36-15,-36 36 16,36 0 0,-36-1-16,36-35 0,-36 36 15,35 0-15,-35 0 0,36-1 16,0 1-16,0 0 0,0-36 15,-1 36-15,37-36 16,-36-36-16,-1 36 16,1-36-16,-36 0 15,72 1-15,-72-1 0,35 0 16,1 0-16,-36 1 0,0-1 16,0 0-16,0 0 15,-36 36-15,36-35 16,-35 35-16,-1 35 15,0 1-15,0 0 16,36 0-16,-35-1 0,-1 1 16,36 0-16,0 0 0,0-1 15,0 1-15,36 0 16,-1-36-16,1 0 16,0 0-1,0-36-15,-1 36 0,1-71 16,0 71-16,0-36 0,0 0 0,-1 0 15,1 36-15,0 0 16,-36 36 0,0 0-1,36 0-15,-36-1 16,35 1-16,1-36 16,0 0-1,0-36-15,0 36 0,-36-35 16,35-1-16,-35 0 0,36 0 15,0-35-15,0-36 16,-36 71-16,0-72 0,35 37 16,-35 35-16,0-35 0,0 35 15,0 0-15,-35-36 0,-1 37 16,36-1-16,-36 36 16,0 0-1,36 36-15,0-1 16,0 1-16,0 36 0,36-36 0,-36 35 15,0 1-15,36-37 0,-36 37 16,36 35-16,-36-71 0,35 0 16,-35 35-16,0-35 0,36 0 15,0 0-15,0-36 16,0 0-16,-1-36 16,1 0-16,0 0 15</inkml:trace>
  <inkml:trace contextRef="#ctx0" brushRef="#br1" timeOffset="72300.28">5009 11842 0,'-36'35'16,"0"-35"-16,36 36 16,36-72 15,0 1-31,0 35 0,-1-36 15,1 0-15,0 36 0</inkml:trace>
  <inkml:trace contextRef="#ctx0" brushRef="#br1" timeOffset="72924.93">5546 12271 0,'35'36'16,"-35"-1"-16,0-70 15,0-1 1,36 36-16,-36-36 0,0 0 16,36-71-16,-36 71 0,0 1 15,36-37-15,-36 36 0,0-35 16,35-1-16,-35 36 0,0 1 16,0-1-16,0 0 0,-35 36 15,-1 0-15,0 36 0,36 0 16,-36-1-16,36 37 15,-35-36-15,35-1 0,0 1 16,0 0-16,35 0 16,1 0-16,0-36 15,0 0-15,-1 0 16,1 0-16,0-36 0,0 36 16,-1 0-16,1 0 15,0 0-15,0 36 16,0-1-1,-36 1-15,0 0 0,0 0 16,35-36-16,-35 35 0,0 1 16,36-36-16,0-36 31,0 1-15,-1-1-16,-35 0 0,36-35 15,-36 35-15,0 0 0,36 0 16,-36 0-16,0 1 15,36 70 17,-36 1-32,0 0 15,36 0-15,-36 0 0,35-1 0,-35 1 16,36-36-16,0 36 16,-36 0-16,36-36 0,-1 0 15,1-36 1,-36 0-16,36 0 0,-36 1 15,0-1-15</inkml:trace>
  <inkml:trace contextRef="#ctx0" brushRef="#br1" timeOffset="73047.86">6440 11591 0,'-36'0'16,"0"-36"-16,1 36 16,-1 0-16,0 0 15,36 36 1,36-36-16,-36 36 15,36-36-15</inkml:trace>
  <inkml:trace contextRef="#ctx0" brushRef="#br1" timeOffset="73503.6">6798 11877 0,'35'-35'0,"1"-1"0,0 36 16,0-36-16,-1 36 16,1 0-1,0 0-15,0 72 0,0-37 16,-1-35-16,1 72 0,-36-36 16,36 0-16,0 35 0,-1-35 15,-35 0-15,36-36 0,-36 35 0,36-35 16,0 36-16,0-36 15,-36-36-15,35 1 16,1-37-16,-36 36 16,0 1-16,0-1 0,0-36 0,0 36 15,0-35-15,-36 35 0,36 0 16,-35 36-16,35-35 0,-36 35 16,36-36-16,-36 36 0,0 36 15,0-1 1,1 37-16,-1-1 15,-36 1-15,37 0 16,-1 35-16,0-36 16,0-35-16,0 0 0,36 0 15,-35-1-15,35 1 0,-36 0 16,36 0-16,-36-36 0</inkml:trace>
  <inkml:trace contextRef="#ctx0" brushRef="#br1" timeOffset="79207.58">9159 12021 0,'0'-36'16,"0"0"0,0 0-16,0 0 15,0 1-15,36-37 16,-36 36-16,0 1 0,0-37 16,0 36-16,0 0 0,0-71 15,0 71-15,0-35 0,0 35 0,0-36 16,0 1-16,0-1 0,0 37 15,0-1-15,0 0 0,0 0 16,0 1-16,0 70 31,0 1-31,0 0 0,0 0 0,0-1 16,0 1-16,0 107 16,0-107-16,0 36 0,35-1 15,-35 1-15,0-1 0,36 72 16,-36-71-16,0-36 0,0 35 15,36-35-15,-36 36 0,36-1 0,-36-35 16,35 0-16,1-36 16,0 0-1,0-72 1,-1 72-16,-35-36 16,0 1-16,0-1 0,0 0 15,0 0-15,0 0 0,0 1 16,0-1-16,-35 0 15,-1 36-15,0 0 16,0 0 0,36 36-16,-35 0 15,-1-36-15,36 35 0,0 1 16,0 0-16,36-36 16,-1 0-16,37 0 15,-36 0-15,-1-36 16,1 36-16,0-36 0,0 36 15,35-71-15,-35 35 0,0 0 16,0 1-16,-1 35 0,1-36 16,0-36-16,-36 36 0,0 1 15,0-1-15,0 0 16,0 0-16,0 1 16,-36-1-1,0 36-15,36 36 0,-35-1 16,35 1-16,0 0 15,-36 0-15,36-1 0,0 1 16,0 0-16,0 36 0,0-37 16,36 1-16,-36 0 0,35 0 15,1-36-15,0 35 16,0-35-16,0-35 16,35-1-16,-35 0 0,0 36 15,-1-36-15,1 1 0,-36-37 16,72 0-16,-72 37 0,36-1 0,-1 0 15,-35 0-15,36-35 16,-36 35-16,36 36 16,-36-36-16,0 72 62,0 0-46,0-72 62,0 0-47,0 72 0,-36 36-15,36-37 0,0 1-16,0 0 15,0 0-15,0 71 0,0-71 16,0 0-16,0-1 0,0 1 0,36 0 16,0 0-16,-36-1 0,35-35 15,1 0-15,0 0 0,36 0 16,-37 0-16,1-35 0,0 35 15,0-36-15,35 0 0,1-35 16,-37 35-16,1 0 0,0 0 16,0 0-16,-36 1 0,36-37 0,-1 36 15,-35 1-15,0-1 16,-35 0-16,35 0 16,-36 36-16,0 0 15,0 36-15,0-36 16,1 36-16,35 0 0,-36-36 15,0 71-15,36-35 0,0 0 16,-36-1-16,36 1 0,0 0 16,0 36-16,0-37 15,0 1-15,36 0 16,0-36-16,0-36 16,-1 36-16,1-71 0,0 35 15,-36 0-15,36 0 16,-36 0-16,36 1 0,-36-1 15,0 0-15,35 0 0,-70 36 16,35 36 0,-36-36-16,36 36 15,0 0-15,0-1 0,0 1 16,0 0-16,0 0 16,0 0-16,36-1 0,-1 1 15,1-36 1,36 0-16,-72-36 0,35 36 0,1-35 15,0-1-15,0 0 0,0 0 16,-1 0-16,-35 1 16,36-1-16,-36 0 0,36 0 15,-36 1-15,0-1 0,0 0 16,0 72 31,0 0-32,0-1-15,36 1 0,-36 0 16,35 0-16,1-36 16,0 0-1,0 0-15,0-36 16,-1 0-16,-35 0 16,36 36-16,-36-35 0,36-37 15,-36 36-15,0 0 0,0 1 16,0-1-16,0 72 31,0-1-15,36 1-16,-36 0 15,0 0-15,0 0 0,35-1 16,-35 1-16,36-36 0,-36 36 0,36 0 16,0-1-16,-1-35 15,1 0-15,36 0 16,-72-35-16,36 35 15,-1-36-15,-35 0 0,36 36 16,0-71-16,-36 35 0,36 0 0,-36 0 16,0-35-16,0 35 15,0 0-15,0 0 16,-36 36-16,36-35 16,0 70 30,0 1-46,-36-36 0,36 36 16,0 0-16,0-1 16,36-35 31,-36-35-32,36 35-15,-72 0 63,36 35-48,0 1 1,0 0 0,0 0-16,0 0 0,0-1 15,36-35-15,-36 36 16,35 0-16,-35 0 15,36-36-15,-36 35 0,36 1 16,-36 0-16,36-36 16,-36 36-16,0 0 0,0-1 15,0 1-15,-36-36 16,36 36-16,-36-36 0,36 36 16,-36-36-16,1 0 15,-37 0-15,36 0 16,1 0-16,-1-36 15,0 36-15,36-36 16,0 0 0,0 1-16,36-1 0,0 0 15,-1 0-15,1 0 16,0 1-16,0-1 0,-1 0 16,1 36-16,0-36 0,0 36 15,0-35-15,-1 35 0,1 0 16,0 0-16,-36-36 15,36 36 1,-1-36-16,-35 0 16,36 0-16,-36 1 15,0-1-15,36 0 0,-36 0 16,0 1-16,-36 35 16,0 35 15,1 1-31,35 0 15,0 0-15,0 35 0,0-35 16,0 36-16,0-37 0,0 1 16,35 36-16,1-37 15,0-35 1,0 0-16,35-35 0,-35 35 16,0-36-16,0 0 0,-1 0 15,37 1-15,-36-1 0,-36 0 16,36 36-16,-36-36 0,0 0 15,-36 36 17,0 0-32</inkml:trace>
  <inkml:trace contextRef="#ctx0" brushRef="#br1" timeOffset="82485.22">322 14704 0,'0'-36'0,"0"0"16,0 0-16,0 1 0,0-1 16,0-36-16,0 36 0,0-35 15,0 35-15,0 0 16,0 1 0,-35 35-16,35 35 15,-36-35 1,36 72-16,0-36 15,0-1-15,0 1 16,0 0-16,0 0 16,36-36-1,-1 0-15,37-36 16,-36 36-16,0-36 16,-1 36-16,1 0 15,0 0-15,0 0 16,-1 36-16,1 0 15,-36 0 1,36-1-16,-36 1 16,0 0-1,36-36-15,-1 0 16,1-36 0,0 36-16,-36-36 15,36 36-15,0-35 0,-36-1 0,35 36 16,-35-36-16,36 36 0,-36-36 15,36 36-15,-36-36 16,0 72 15,0 0-31,36 0 16,-36 0-16,0-1 0,35 37 16,-35-36-16,36-1 15,-36 1 1,36-36-16,0 36 0,0-36 15,-1 0 1,1-72-16,-36 37 16,36-1-16,-36 0 15,0 0-15,0 1 0,-36-37 16,36 0-16,-36 37 0,36-1 16,0 0-16,-35 36 0,-1-36 15,0 1-15,0 35 0,36-36 16,-36 36-16,1 0 0,35 36 0,-36-36 15,0 71-15,0-71 16,36 36-16,-35 0 0,35-1 16,0 1-16,-36 36 0,36-1 15,36 1-15,-1-36 16,1-1-16,0-35 16,0 0-16,-1 0 0,-35-35 15,72-1-15,-36 0 0,0 36 16,-1-36-16,1 1 0,0-1 15,0 0-15,-1-36 0,1 37 16,-36-1-16,36 0 0,-36 72 31,0 0-15,0-1-16,0 1 16,0 36-16,36-36 15,-36-1-15,0 1 0,36-36 16,-1 0-16,1 0 15,0 0 1,-36-36-16,36 1 0,-1 35 16,-35-36-16,36 0 0,0 0 15,0 0 1,-1 36-16,-35 36 16,36-36-1,-36 72-15,36-36 16,0-1-16,0 1 15,-1-36-15,1 0 16,36 0-16,-72-36 16,35 36-16,1-35 0,-36-1 15,36 36-15,-36-36 0,36-71 16,-36 71-16,0 0 16,0 0-16,0 1 0,-36-37 15,0 72-15,0-36 16,1 36-16,-1 0 15,0 36-15,0 0 16,36 0 0,0-1-1,0 1-15,36-36 0,-36 36 16,36-36-16</inkml:trace>
  <inkml:trace contextRef="#ctx0" brushRef="#br1" timeOffset="84325.17">3435 14024 0,'0'-36'16,"-108"-35"30,73 71-46,35 35 16,-36-35-16,36 36 0,0 0 16,0 0-1,0-1-15,36 1 16,-1-36-16,1 36 16,-36 0-16,36-36 15,0 36-15,0-36 16,-36 35-16,35 1 0,-35 0 15,-35 0 1,-1-1-16,0-35 16,0 36-1,0-36-15,1 0 16,-1-36-16,0 1 16,0-1-16,36 0 15,0 0-15,36 1 16,0-1-16,-36 0 15,71-36-15,-35 37 16,0-37-16,0 36 0,0 1 16,-1-1-16,-35 0 0,72-36 0,-36 37 15,-1 35-15,-35-36 0,36 0 16,0 36-16,-36-36 0,36 36 16,-36-35-16,36 35 15,-1 0 1,73 322 31,-108-287-47,0 73 0,35-73 15,-35 1-15,0 0 16,0 0-16,0 0 0,36-36 31,-36-36-15,0 0-16,36 0 0,-36 0 15,0 1-15,36-1 0,-36 0 16,36 36-16,-36-36 0,35 1 16,1 35-16,0 35 15,-36 1 1,36-36-16,-36 36 16,0 0-16,35-36 0,-35 35 15,36 1-15,0 0 0,-36 0 16,36-36-16,-1 36 0,37-36 15,-36 0 1,0-36-16,-1 36 16,1-36-16,0 0 15,0 0 1,-1 36-16,-35-35 0,36 35 16,-36-36-16,0 0 15,0 72 32,0 0-31,36-36-16,-36 35 15,0 1 1,36-36-16,-36-36 62,0 1-46,0-1 0,-36 0-1,36 0-15,-36 36 16,36-35-16,-36-1 16,36 0-16,-35 36 0,35-36 15,-36 36-15,0 0 16,0 0-16,1 36 15,-1 0 1,0 0-16,36-1 0,0 1 16,-36 0-16,36 0 0,0-1 15,36 37-15,-36-36 16,36 0-16,-36-1 16,36-35-16,35 36 15,-35-36-15,0 0 16,-1 0-16,1 0 0,-36-36 15,72 1-15,-36-1 16,-36 0-16,35 36 0,-35-36 16,0 0-16,0 1 0,0-37 15,-35 1 1,35 35-16,0 0 16,0 0-1,35 36 1,1 0-16,36 0 15,-72 36-15,35-36 16,-35 36-16,36 0 0,-36-1 16,36 1-16,-36 0 0,0 0 15,36-1-15,-36 1 0,0 0 16,0 0-16,0 0 16,36-36-16,-36-36 15,35 0 1,-35 0-16,0 0 0,36 1 15,-36-1-15,0 0 0,0 0 16,36 1-16,0 70 31,-36 1-15,35 0-16,-35 0 16,36-1-16,0-35 15,-36 36-15,36-36 0,0 0 16,-1 0-16,1-36 0,0 36 15,-36-35-15,36-1 0,-1 36 0,-35-36 16,36-35-16,-36 35 0,36 0 16,-36 0-16,0 0 0,0 1 15,0-1-15,-36 0 0,0 36 16,36-36-16,-35 36 0,-1 0 16,0 0-16,0 0 15,1 36-15,-1-36 0,0 36 16,36 0-1,0-1-15,0 1 16,36-36-16,0 0 16</inkml:trace>
  <inkml:trace contextRef="#ctx0" brushRef="#br1" timeOffset="87363.45">8193 13416 0,'0'36'47,"36"-1"-32,-1 37-15,-35-36 16,0-1-16,36 1 16,0 0-16,-36 0 15,36-36 1,-36-36-16</inkml:trace>
  <inkml:trace contextRef="#ctx0" brushRef="#br1" timeOffset="87523.36">8264 13130 0,'-35'-36'0,"-1"36"31,36 36-15,0-1 0,0 1-16,36-36 15,-36 36-15,35 0 0</inkml:trace>
  <inkml:trace contextRef="#ctx0" brushRef="#br1" timeOffset="88056.05">8515 13344 0,'36'0'15,"-1"0"-15,1 0 16,0 0 0,-36 36-16,36-36 0,-36 36 15,0 0-15,35-1 16,-35 1-16,36 0 0,-36 0 15,0-1-15,0 1 16,0 0-16,0-72 31,36 0-15,-36 1-16,0-1 0,36 0 16,-36 0-16,36-35 0,-36 35 15,35 36-15,-35-36 0,36 0 16,0 36-16,0 0 15,-1 36 1,-35 0-16,0 0 0,36-36 16,-36 36-16,36-1 15,0 1-15,0-36 0,-1 0 16,1 0 0,0 0-16,0 0 0,-36-36 15,35 36-15,-35-35 0,72-1 16,-72 0-16,36 0 15,-36 0-15,35 1 16,-35 70 15,0 1-15,0 0-16,0 0 16,36 0-16,-36-1 15,36 1-15,0-36 0,0 0 16,-1 0-1,-35-71-15,36 71 0,-36-36 16</inkml:trace>
  <inkml:trace contextRef="#ctx0" brushRef="#br1" timeOffset="88207.97">9588 12879 0,'0'-36'15,"-36"36"-15,0 0 16,1 0-16,-1 0 15,36 36 1,36 0-16,-1-36 16,-35 36-16</inkml:trace>
  <inkml:trace contextRef="#ctx0" brushRef="#br1" timeOffset="88695.69">9946 13416 0,'36'0'0,"-1"0"32,-35-36-32,0 0 0,0 0 0,36 1 15,-36-1-15,0 0 0,36-71 16,-36-1-16,36 73 16,-36-73-16,0 73 0,0-1 15,35 36-15,-35-36 0,0 0 16,0 108 15,0-36-15,0-1-16,0 73 0,0-73 15,0 37-15,0-36 0,0 0 16,36-1-16,-36 73 0,36-73 16,-36 1-16,36 0 0,-36 0 0,107 35 15,-107-35 1,36-36-16,0 0 0,-1 0 15,1-36-15,0 1 16,0-1-16,0 36 16,-36-36-16,0 72 47,35 0-32,108-72 32,-107 36-47,-36-36 16</inkml:trace>
  <inkml:trace contextRef="#ctx0" brushRef="#br1" timeOffset="88883.58">10304 13237 0,'-36'0'16,"0"36"-16,72-72 31,0 0-15,-1 36-16,1-36 0,0 1 16,35-1-16,-71 0 15</inkml:trace>
  <inkml:trace contextRef="#ctx0" brushRef="#br1" timeOffset="89051.49">10661 12986 0,'0'-35'94,"36"35"-94,36 0 15,-37 0-15</inkml:trace>
  <inkml:trace contextRef="#ctx0" brushRef="#br1" timeOffset="89684.25">11269 13237 0,'0'-36'31,"0"0"-31,0 1 0,0-1 15,0 0 1,0 0-16,-35 36 0,-1 0 31,36 36-31,-36 0 16,36 0-16,-36-1 0,36 1 16,0 0-16,0 0 0,-35-36 15,35 35-15,0 1 0,35-36 16,1 0-1,0-36 1,0 1-16,-1-1 0,-35 0 16,36 0-16,-36 1 15,36 35-15,-36-36 0,0 0 16,36 36-16,-36 36 16,36 0-1,-36-1-15,0 1 16,35-36-16,1 0 0,0 0 15,0 0-15,-1-36 16,1 36-16,36-71 16,-1-37-16,-35 73 15,36-73-15,-37 73 0,-35-37 16,36 36-16,-36 0 0,36-35 0,-36-36 16,0 71-16,0 0 0,0 0 15,-36 0-15,36 1 0,-36 35 0,1-36 0,35 0 16,-36 36-1,0 36 1,36 0-16,-36-1 0,36 1 0,0 0 16,0 0-16,0 35 0,0 1 15,0 35 1,0-35-16,36-1 0,-36 1 16,36-36-16,-36-1 0,0 1 15,0 0-15,0 0 0,36 0 16,-36-72 15</inkml:trace>
  <inkml:trace contextRef="#ctx0" brushRef="#br1" timeOffset="86739.81">6583 13773 0,'-36'0'31,"72"0"63,0 0-79,0 0-15,-1-35 16,1 35-16,0 0 0,35-36 16,37 0-16,-37 36 0,-35-36 0,36 36 15,-37 0-15,37-35 0,-1 35 16,1 0-16,-36 0 15,-36-36 17,-36 0-17,36 0 1,-36 1 0</inkml:trace>
  <inkml:trace contextRef="#ctx0" brushRef="#br1" timeOffset="87103.6">7227 13273 0,'-36'0'16,"0"0"-1,36 35 17,36-35-17,0 0-15,0 0 16,-1 36-16,1-36 15,36 0-15,-1 0 16,-35 0-16,-36 36 0,36-36 16,0 0-16,-1 36 0,1 0 0,-36-1 15,0 1-15,0 0 16,0 35-16,-36-35 16,36 0-16,-35 0 15,-1-1-15,36 1 16,-36 0-16,0 0 15,36 0-15,-35-36 0,35 35 16,35-35 15,1-35-31,0 35 16</inkml:trace>
  <inkml:trace contextRef="#ctx0" brushRef="#br1" timeOffset="90403.84">13166 12486 0,'35'0'0,"-70"0"63,-1 0-48,0 35-15,36 1 16,-36 0-1,36 35-15,-36-71 16,36 36-16,0 0 16,36-36-16,-36 36 0,36-36 15,0 36-15,0-36 16,-1 0-16,-35 35 16,0 1-1,0 0-15,0 0 16,-35-36-16,35 35 15,-36 1-15,0-36 0,0 0 0,0 36 16,-35-36-16,35 0 16,0 0-1,36-36-15,0 0 0,0 1 16,0-1-16,0 0 16,36-35-16,-36 35 0,36 0 15,-36 0-15,36 0 0,35-35 16</inkml:trace>
  <inkml:trace contextRef="#ctx0" brushRef="#br1" timeOffset="91672.11">13344 12235 0,'36'-36'0,"0"1"15,-36-1 1,36 72 15,-36-1-15,35 1-16,-35 0 15,36 0-15,0 35 0,-36 1 16,36 35-16,-36-71 0,36 0 16,-36 35-16,0-35 0,0 0 15,0 35-15,0-35 16,0 0-16,0 0 0,0-1 16,-36-35-1,36-35 1,-36-1-16,36 0 0,0 0 15,0 1 1,36-1 0,0 36-16,-1 0 0,1-36 15,0 36-15,0 0 0,-1 0 16,1 0-16,0-36 0,36 36 16,-37 0-16,1-36 15,0 36-15,0-35 16,-1-1-16,1 36 0,-36-36 15,0 0-15,-36 1 16,1 35 0,-1 0-16,-36 0 15,37 0-15,-1 35 16,0-35-16,36 36 0,-36 0 16,0 0-16,36-1 0,0 1 15,0 0-15,0 0 0,0 0 16,36-36-16,-36 35 15,36-35-15,0 0 16,0 0-16,-1-35 16,1 35-16,0-36 0,0 0 0,-1 0 15,1 0-15,0 1 16,-36-1 0,0 72-1,0-1 1,36-35-1,0 0-15,-1 0 16,37-35 0,-36-1-1,-1 0-15,1 0 0,-36 1 16,72-37-16,-72 36 0,35 0 0,-35 1 16,0-1-16,36 0 0,-36-35 15,0 35-15,0 0 0,-36 0 16,36 1-16,-35 35 15,35 0 17,0 35-17,0 1-15,35 0 0,-35 71 0,36-71 16,-36 0-16,0 35 0,0-35 16,36 36-16,-36-37 15,0 1-15,0 0 0,0 0 16,0-1-16,0-70 31,0-1-15,-36 36-16,36-36 15,0 0 1,36 1 0,0 35-16,0 0 15,-1-36-15,37 0 16,-36 36-16,-1-36 0,1 36 15,36 0-15,-36-36 0,35 1 16,-35-1-16,0 36 16,-1-36-16,1 0 15,0 1-15,-36-1 16,-36 36 0,0 0-16,1 0 0,-1 36 15,-143 142 1,179 73 15,0-215-15,36-1-16,35-35 0,-35 0 15,0 0-15,0 0 0,-1-35 16,37-1-16,0 0 16,-37 0-16,-35 1 0,36 35 15,-36-36-15,-36 36 31,1-36-31</inkml:trace>
  <inkml:trace contextRef="#ctx0" brushRef="#br1" timeOffset="102719.38">716 15956 0,'0'-36'47,"0"0"-16,36 36-15,-36-36 15,-36 36-15,36 36-1,0 0 1,0 0-16,0 35 15,0-35-15,0 36 0,0-37 16,0 1-16,0 0 0,0 0 16,36-36-16,-36 35 0,35 1 15,1-36-15,0 0 16,0 0-16,0-36 16,-1 1-16,1-1 0,0 0 0,0 0 15,-1 36-15,1-35 0,-36-1 16,36 0-16,0 36 0,0 0 47,-36 36-47,0 0 15,0-1-15,35 1 16,-35 36-16,36-37 16,0 1-16,0-36 15,-1 0-15,1 0 16,0 0-16,0-36 0,0 1 15,-36-1-15,0 0 16,35 0-16,-35 1 16,0-1-16,-35 0 15,35 0-15,-36 1 16,0-1-16,0 36 16,0-36-16,1 36 0,-1 0 15,0 36 1,0 0-16,36-1 15,-35-35-15,35 36 0,0 0 16,0 0-16,0-1 16,0 1-16,35-36 0,1 36 15</inkml:trace>
  <inkml:trace contextRef="#ctx0" brushRef="#br1" timeOffset="104011.64">2040 16170 0,'0'-35'16,"0"-1"-16,0 0 15,0 0-15,35-35 16,-35-37-16,0 73 15,0-73-15,0 73 16,0-1-16,0-36 0,0 36 0,0 1 16,0-1-16,-35-71 0,35 71 15,0 0-15,-36 36 16,0 0 0,36 36-16,0 0 15,-72 536 32,108-536-47,-36 35 0,36-35 0,-36 0 16,36 0-16,-36-1 0,36 1 15,35 0-15,-71 0 16,72-36-16,-37 0 16,1 0-16,36-36 0,-36 0 15,-1 0 1,1-142 15,-36 142-15,36 72 31,-36-1-32,36-35-15,-36 36 16,35-36-16,-35 36 0,36-36 15,-36 36-15,36-36 16,0 0 0,0 0-16,-1-36 15,-35 0-15,36 0 16,-36-35-16,0 35 16,36 0-16,-36 0 15,0 72 32,0 0-31,36-36-16,-36 36 0,0 0 15,35-36-15,-35 35 0,36 1 16,0 0-16,0 0 16,0-36-1,-1 0-15,-35-36 0,36 36 16,-36-36-16,36 36 0,-36-36 15,36 36-15,-36-71 0,35 35 16,-35 0-16,0 0 16,36 36-16,-36-35 0,0 70 62,36 1-62,-36 0 16,36-36-16,-36 36 0,35 0 15,1-1 1,0-35-16,0 0 16,-36-35-16,36 35 15,-36-36-15,35 36 0,-35-36 16,36 0-16,-36 0 0,36 1 16,-36-1-1,36 36 1,-36 36-1,35-1 1,1 1-16,-36 0 16,36 0-16,0 0 15,0-1-15,-1-35 16,1 0-16,0 0 16,-36-35-16,36 35 15,-36-36-15,35 0 0,1 0 16,-36 0-1,0 1-15,36 35 0,-36 35 32,36 1-17,-36 0-15,0 0 16,36-36-16,-36 36 0,35-36 16,1 0-16,0 0 15</inkml:trace>
  <inkml:trace contextRef="#ctx0" brushRef="#br1" timeOffset="104408.41">4293 15741 0,'0'-36'0,"36"36"46,-36 36-46,36-36 16,-36 36-16,0 0 0,36-1 16,-36 1-16,0 0 15,0 0 1,0 0-16,35-36 0,1-36 31,-36 0-31,36 0 16,-36 0-16,36 1 15,-36-1-15,36 0 0,-1 0 16,-35 1-16,36 35 16,-36 35-16,36-35 0,-36 36 15,0 0-15,36 35 16,-1 1-16,1 0 16,0-72-16,-36 35 15,36-35-15,0-71 16</inkml:trace>
  <inkml:trace contextRef="#ctx0" brushRef="#br1" timeOffset="105020.06">5760 15383 0,'0'-35'16,"0"70"31,0 1-32,0 0-15,0 0 16,0-1-16,0 1 0,0 0 16,36-36-16,-36 36 0,36-36 15,-1 36-15,1-36 16,0 35-16,0-35 16,-36 36-16,36-36 15,-36 36-15,0 0 16,0 35-16,-36-35 15,0 0-15,0 0 16,0-36 0,1 0-1,35-36-15,-36 0 16,36 0-16,0 0 0,0 1 0,0-1 16,0 0-16,36-35 0,-1-1 15,-35 36-15,36 0 0</inkml:trace>
  <inkml:trace contextRef="#ctx0" brushRef="#br1" timeOffset="106215.38">6082 15276 0,'36'-36'0,"0"-35"16,-1 71-16,-35-36 16,36 36-16,-36-36 15,36 36-15,0 36 16,-36 0 0,36-1-1,-36 1-15,35 0 0,-35 0 0,0 35 16,36-35-16,-36 0 0,0 35 15,0 1-15,36 0 0,-36-37 16,0 1-16,0 0 0,0 0 16,0-1-16,36-106 31,-36 35-15,0 0-16,35-35 0,-35 35 15,36 0-15,-36 0 0,0 1 16,36 35-1,0 0 1,-36 35-16,36 1 16,-36 0-16,35 0 0,-35 0 15,36-1-15,0 1 16,0-36-16,-1 0 16,1 0-16,0 0 15,0 0-15,-1-36 16,1-35-16,0 35 15,0 0-15,-36 0 16,36 1 0,-36-1-1,0 72 17,0-1-17,35 1 1,-35 0-16,36 0 15,0 0 1,0-36 0,-36-36-16,35 36 15,-35-36-15,0 0 16,0 0-16,36-35 16,-36 35-16,0 0 0,0 1 15,-36-1-15,1 0 16,-180 143 31,179-71-32,36 0-15,-36 0 0,36-1 16,36-35 0,0 0-1,0 0-15,0 0 0,-1-35 16,1-1-16,0 0 0,0 36 15,-1-36-15,1 1 0,0-1 16,0 36 0,-36 36-16,0-1 15,36 1 1,-36 0-16,0 0 0,0-1 16,0 1-1,35-36-15,-35 36 0,36-36 16,0-36-16,0 0 15,-36 1 1,35 35-16,-35-72 16,0 36-16,36 1 15,0 35 17,-36 35-32,36 1 15,0 0 1,142 0 15,-142-72-31,0 36 16,0-72-16,-36 37 0,36 35 15,-36-36-15,35 0 0,-35 0 16,0 0-16,0-35 0,0 35 16,0 0-16,-35 1 0,35-1 15,-36 36-15,0-36 0,0 36 16,0 0-1,36 36-15,-35 0 16,35-1 0,35 1-1</inkml:trace>
  <inkml:trace contextRef="#ctx0" brushRef="#br1" timeOffset="106564.18">8801 15169 0,'-36'0'16,"36"35"-16,-36-35 15,1 0 1,-1 36-16,36 0 31,36-36-15,-1-36 0,1 36-16,36-36 15,-36 1-15,-1 35 0,1-36 16,0 0-16,0 0 0,35 1 15,-35-1-15,0 36 0,-36-36 16</inkml:trace>
  <inkml:trace contextRef="#ctx0" brushRef="#br1" timeOffset="106895.99">9016 14882 0,'-36'0'0,"36"-35"16,-36 35-16,72 0 47,0 0-47,-1 0 15,1 0-15,0 0 16,0 0-16,35 0 16,-35 0-16,0 0 0,0 0 15,-1 0-15,-35 35 16,36 1-16,-36 0 15,0 0-15,0 0 16,0-1-16,0 1 16,-36 0-16,1 0 15,-1-1-15,0 1 0,36 0 16,-36-36-16,36 36 0,-35-36 16,35 36-16,-36-36 15</inkml:trace>
  <inkml:trace contextRef="#ctx0" brushRef="#br1" timeOffset="109415.55">10232 14847 0,'-36'0'47,"36"-36"-15,0 0-17,36 36 1,-36 36-1,36 0-15,-36-1 16,36 37-16,-36-36 0,35 35 0,-35-35 16,36 0-16,-36 35 15,0-35-15,36 36 0,-36-36 0,0-1 16,36-35 0,-36-35-16,0-1 15,0 0-15,0-36 0,0 37 16,0-37-16,35-35 0,-35-36 15,36-358 32,0 501-15,0 36-17,0 35 1,-1 1-16,-35-36 15,36 71-15,-36-71 0,36-1 0,-36 37 16,36-36-16,-36 35 0,35 1 16,-35-1-16,36-35 0,-36 0 15,0 0-15,0-1 0,0 1 16,0 36-16,0-36 16,0-72-1,0 0-15,0 0 16,0 0-16,0 1 15</inkml:trace>
  <inkml:trace contextRef="#ctx0" brushRef="#br1" timeOffset="109584.45">10518 15133 0,'0'36'31,"179"-179"16,-143 107-32</inkml:trace>
  <inkml:trace contextRef="#ctx0" brushRef="#br1" timeOffset="110188.1">11091 15169 0,'35'35'15,"1"-70"1,-36-1 0,36 0-16,-36 0 15,0 1-15,36-37 0,-36 36 0,0 0 16,35-71-16,-35 71 0,0 1 16,36-1-16,-36 0 15,0 0-15,0-35 0,0 35 16,-36 0-16,36 0 15,-35 36-15,-1 0 16,36 36 0,-36-36-16,36 72 0,-36-1 15,36-35-15,0 71 16,0-71-16,0 0 0,36 0 16,-36-1-16,0 1 0,36 36 15,0-36-15,-36-1 0,35-35 0,1 36 16,0-36-16,0 0 0,35 0 15,-35 0-15,0 0 16,0 0-16,-1-36 0,1 1 16,72-1-16,-73 36 0,-35-36 0,36 0 15,-36 0-15,36 36 0,-36-35 16,0-37-16,0 36 0,0 1 16,0-1-16,0 0 0,0 0 15,0-35-15,0-37 16,-36 37-16,36 35 15,0 72 17,0 0-32,0-1 0,0 1 15,0 0-15,36 36 16,-36-1-16,0-35 0,36 0 0,-36-1 16,0 37-16,35-1 0,-35-35 15,36 0-15,-36 0 0,36 0 16,-36-1-16,36-35 15,-1 0-15</inkml:trace>
  <inkml:trace contextRef="#ctx0" brushRef="#br1" timeOffset="112036.04">11878 14882 0,'-36'0'0,"36"36"16,-36-36-1,72 0 1,0-36 0,-1 36-16,1-35 15,0 35-15,0-36 0,-1 36 16,1-36-16,0 36 0,0-36 0,0 36 16,-1-35-16,1-1 0,0 36 15,-36-36-15,36 36 0,-36-36 16,35 1-16,-35-1 15,-35 36 1,-1 0 0,0 0-16,36 36 15,0-1-15,-36 1 16,36 36-16,0-37 16,0 37-16,0-36 0,36-1 15,-36 1-15,0 0 0,36-36 16,0 36-16,-36 0 0,35-36 0,1 0 15,0 0-15,36-36 16,-72 0-16,35 0 16,1 36-16,-36-36 0,0 1 15,36-37-15,-36 36 0,0 1 16,0-1-16,0 0 0,0 0 16,-36 36-16,0-71 0,36 35 15,-35 36 1,35 36-1,0 0 1,0-1-16,35 1 0,1 0 16,-36 0-16,36-36 15,-36 35-15,36-35 0,-1 36 16,-35 0-16,36 0 16,-36-1-1,36 1-15,-36 0 16,36-36-1,0-36 1,-36 0 0,35 36-16,-35-35 0,0-1 15,36 0-15,-36 0 0,36 1 16,-36-1-16,0 0 0,0 0 16,36 1-16,-1 35 31,-35 35-16,36-35-15,-36 36 0,0 0 16,36-36-16,0 71 0,-36-35 16,36 0-16,-1 0 15,-35-1 1,36-35-16,-36-35 16,0-1-1,36 36-15,-36-36 0,0 0 0,0 1 16,0-1-16,36 0 0,-36-35 15,35 35 1,1 36 0,0 0-1,0 36-15,-1-1 16,1-35-16,0 36 16,0-36-16,0 0 0,-1 0 15,1 0-15,0 0 16,35 0-16,-71-36 0,36 36 15,0-35-15,0-1 0,0 36 16,-36-36-16,35 0 16,-35 0-16,-35 1 15,-1-1 1,0 0-16,0 72 31,36 0-31,-36-1 16,36 1-16,0 0 0,0 0 15,0 0-15,0-1 0,0 37 16,0-36-16,36-1 16,0-35-1,0 0-15,-36-35 16,36 35-16,-36-36 0,35-36 16,1 37-16,-36-1 15,36 36-15,-36-36 16,0 72-1,36-36-15,-36 36 16,35-36-16,-35 35 16,36-35-16,0 0 15,0-35-15,0-1 16,-1 0-16,1 0 0,0 0 16,-36 1-16,36-37 0,-36 36 0,35 1 15,-35-73-15,0 72 0,0-35 16,0 35-16,0 0 0,-35 1 15,35-1-15,-36-36 0,36 36 16,-36 36-16,36-35 0,-36 35 16,36 35-1,0 1 1,36-36-16,-36 36 0,36 71 16,-36-71-16,0 36 0,36-37 15,-36 1-15,0 36 0,35-1 16,-35 1-16,36-36 0,-36-1 15,0 1-15,0 0 0,0 0 0,0 0 16,-36-36 0,36-36-1,-35 36-15,35-36 16,0 0-16,35 36 31,-35-36-31,36 36 16,36-35-1,-37-1-15,1 0 0,0 0 16,0 1-16,0 35 0,-1-36 16,-35 0-16,72 0 0,-36 0 15,-36 1 1,-36 35 0,0 0-1,0 35-15,36 1 16,-35-36-16,35 36 0,0 0 15,0 0-15,-36-1 0,36 37 0,0-36 16,0-1-16,36 1 16,-36 0-16,35-36 15,1 0-15,0 0 16,0 0-16,-1-36 0,1 0 0,0 1 16,0-1-16,0 36 0,-36-36 15,0 0 1</inkml:trace>
  <inkml:trace contextRef="#ctx0" brushRef="#br1" timeOffset="114439.48">16385 13917 0,'0'-36'15,"-36"0"32,1 36-16,-1 0-15,36 36-16,-36 0 16,0-1-16,36 1 0,0 0 15,-35 0-15,35-1 16,0 1-16,0 0 16,35-36-1,1 0-15,-36 36 16,36-36-16,0 0 0,35 143 62,-71-107-62,0-1 0,-36-35 16,36 36-16,-35 0 0,-1 0 16,0 0-1,0-36-15,1 0 16,-1 0-1,36-36-15,0 0 0,0 0 16,0 0-16,0-35 0,0 35 0,36-35 16,-1-37-16,-35 72 0,36-35 15,0 35-15,0-35 0,-1 35 16,37-72-16,-36 73 0,0-1 16,-36 0-16,35 36 0,1-36 15,0 1-15,-36-1 0,36 36 16,-1 0 15,-35 36-15,36-36-16,-36 35 0,0 1 15,36 0-15,-36 0 0,0 35 16,36-35-16,-36 0 0,0 0 16,36-1-16,-36 1 0,0 36 15,0-37-15,0 73 16,-72-37 31,72-142-47,0 35 15,0 0-15,0 0 16,36 1-16,0 35 16,-1-36-16,1 0 0,0 36 15,0 0-15,-1-36 0,1 36 16,36-35-16,-37 35 0,1 0 15,-36-36-15,36 36 0,0 0 16,-36-36 0,-36 36 15,0 0-31,0 0 16,1 36-16,-1-36 15,36 36-15,-36-1 16,36 1-16,0 0 0,-36 0 15,36-1-15,0 1 0,36 0 16,0-36-16,-36 36 0,36-36 16,-1 0-16,37-36 15,-72 0-15,36 0 0,0 36 16,-36-35-16,35-1 0,1 0 16,-36 0-16,36 1 0,-36-1 15,0 0-15,0 0 0,0 0 16,-36 36-16,36-35 15,-36 35-15,36-36 32,0 0-17,36 36-15,-36-36 16,36 1-16,-36-1 16,0 0-1,0 0 1,0 1-1,0-1-15,0 0 16,0 0 0,0 0-16,0 1 15,0 70 48,36-35-63,-36 36 15,0 0 1,0 0 0,-36-36-1,36 36 1,0-1 0,0-70 30,0-1-30,36 36 0,-36-36-16,0 0 15,35 36 1,-35-36-16,36 1 16,0 35-1,-72 0 32,36 35-31,-36-35 15,36 36 141,-35-36-157,35 36-15,0 36 16,0-37-16,-36 1 0,36 0 16,0 0-16,0 35 0,0-35 15,0 0-15,0 35 0,0-35 16,0 0-16,0 0 0,0-1 16,36 1-16,-36 0 15,0 0-15,0-1 16,35-35-16,1 0 31,0-35-15,0 35-16,-36-36 0,36 36 15,-36-36-15,35 0 16,-70 36 46,35-35-62,-36-1 16</inkml:trace>
  <inkml:trace contextRef="#ctx0" brushRef="#br1" timeOffset="115663.78">17888 13559 0,'-36'0'16,"0"-36"15,36 0-15,0 1 0,-36-1 30,36 0-30,0 0 0,0 0-16,0 1 15,0-1 1,0 72 0,0-1-1,0 1-15,0 36 16,0-36-16,36 35 0,-36-35 15,0 35-15,0 1 0,0 35 16,36-71-16,-36 36 0,0-37 16,0 37-16,0-36 0,36-1 15,-36 1-15,0 0 0,36-36 16,-36-36 0,0 0-16,0 1 15,0-1-15,0-36 0,0 37 16,35 35-16,-35-36 0,0 0 15,0 0-15,36 36 16,0 0 0,-36-36-16,36 36 15,-1 0 1,1 0-16,-36-35 16,36 35-16,0-36 0,-36 0 15,0 0 1,0 1-16,-36 35 15,36-36-15,-36 36 0,0 0 16,1 36 0,35-1-16,-36 1 15,36 36-15,0-37 0,0 1 16,0 0-16,36 0 16,-1 0-16,1-36 15,0 0-15,0 0 0,0 0 16,-1 0-16,1-36 0,36 0 15</inkml:trace>
  <inkml:trace contextRef="#ctx0" brushRef="#br1" timeOffset="115955.61">18746 13595 0,'0'35'47,"0"1"-47,0 0 15,0 0-15,0-1 16,0 1-16,36 0 15,0-36 17,-36-36-32</inkml:trace>
  <inkml:trace contextRef="#ctx0" brushRef="#br1" timeOffset="116100.53">18818 13344 0,'-36'-36'16,"36"1"-16,0 142 62,36-107-62,-36 36 16</inkml:trace>
  <inkml:trace contextRef="#ctx0" brushRef="#br1" timeOffset="116387.36">18961 13559 0,'36'0'0,"0"36"0,-1 71 31,-35 36 0,0-107-15,0-72 15,36 0-31,-36 0 16,0 1-16,36-1 0,-36 0 15,0 0-15,36-35 16,-1 71-16,1 0 16,-36 36-1,0-1-15,36-35 16,-36 36-16,0 0 0,36-36 16,-36 36-16,36-36 15</inkml:trace>
  <inkml:trace contextRef="#ctx0" brushRef="#br1" timeOffset="116987.02">19784 13559 0,'0'-36'16,"36"36"-16,-1 36 15,1-36 1,-36 36-16,72-36 0,-72 35 0,35-35 16,1 36-16,0 0 15,0 0-15,0-1 16,-36-70 31,0-1-47,0 0 15,0 0-15,0-35 16,-36 35-16,36 0 16,-36 36-1,0 0-15,36 36 16,-36 0-16,36 0 15,-35-1-15,35 1 0,-36 0 16,36 35 0,-36-71-16,36 36 0</inkml:trace>
  <inkml:trace contextRef="#ctx0" brushRef="#br1" timeOffset="118164.35">19820 13523 0,'0'-36'31,"35"36"-15,1 0-1,-36 36-15,36 0 16,-36 0-16,36-1 15,-36 1-15,0 0 0,0 0 16,0-1-16,0 1 16,0 0-16,0 0 0,0 0 15,0-1 1,0-70 0,0-1-16,0 0 15,0 0-15,0 0 0,35 1 16,1-37-16,-36 36 0,0 1 15,36-1-15,0 0 0,0 36 16,-36 36 0,35-36-1,-35 36-15,36-1 0,0 1 16,-36 0-16,36 0 16,-1-36-16,1 0 15,0 0-15,0 0 16,0 0-16,-36-36 15,35 0-15,1 0 16,-36 1-16,0-1 0,0 0 16,0 0-16,0 1 0,-36 35 15,36-36-15,-35 36 0,-1 0 16,0 0 0,36 36-1,0-1-15,0 1 16,0 36-16,0-37 0,0 1 15,0 0-15,36-36 16,-36 36-16,36-36 0,-1 0 16,1 0-1,0 0-15,-36-36 0,36 36 16,-1-36-16,-35 0 0,36 36 16,0-71-16,-36 35 0,36 36 15,-36-36-15,36 36 16,-36 36-1,35 36 1,1-72-16,-36 35 16,36 1-16,-36 0 0,36 0 15,-1-36-15,1 35 16,0-35-16,0 0 16,-36-35-1,35-1 1,-35 0-16,0 0 0,-35 1 15,35-1-15,-36 0 0,0 36 16,0 0 0,1 36-16,-1 0 15,36-1 1,-36-35-16,36 36 0,-36 36 0,36-37 16,0 1-16,-35 0 15,35 0-15,35-36 16,1 0-1</inkml:trace>
  <inkml:trace contextRef="#ctx0" brushRef="#br1" timeOffset="118596.1">21179 13308 0,'-36'0'0,"72"0"31,0 0-15,-36-35-16,36 35 15,-1 0-15,37-36 0</inkml:trace>
  <inkml:trace contextRef="#ctx0" brushRef="#br1" timeOffset="118415.21">21394 12808 0,'0'-36'0,"0"72"31,0 71-15,-36-71-16,36 35 15,0-35-15,0 36 0,0-1 16,0 72-16,0-107 0,0 36 0,0-1 16,0-35-16,0 0 0,0 35 15,0-35-15,0 0 0,36-36 16,-36 35-16,35-35 15</inkml:trace>
  <inkml:trace contextRef="#ctx0" brushRef="#br1" timeOffset="120200.4">22216 13380 0,'-35'0'16,"35"-36"15,0 72 0,0 0-31,0 0 0,35-1 16,-35 1-16,0 0 16,0 35-16,0-35 15,0 0-15,0 0 16,-35-36-16,35 35 0,0-70 31,0-1-31,35 0 16,-35 0-16,36-35 15,-36-1-15,36 37 0,0-1 16,-36 0-16,36 36 16,-1 36-1,-35 0 1,0-1-16,0 1 15,0 0-15,0 0 16,0-1-16,36-35 0,-36 36 16,36-36-1,-36-36-15,36 1 16,-1-37 0,1 36-16,-36 1 0,36 35 15,-36-36-15,0 0 0,36 0 16,0 144 31,-36-73-47,35 1 15,-35 0-15,36-36 16,-36 36 0,36-36-16,0 0 15,-1 0-15,-35 35 47,36-35-31,0 0 15,-36-35-15,0-1-16,36 36 15,-36-36-15,0 0 16,0 1-16,0-1 15,0 0 1,0 0-16,-36 0 16,0 36-1,0 0 1,1 0 0,-1 0-16,-71 144 46,178 70-14,-35-178-17,0-36-15,-1 0 16,1 0-16,0 0 16,0-36-16,0 36 15,-36-36-15,35 1 0,-35-1 16,0 0-16,36 0 0,-36 1 15,0-1-15,0 0 16,0 0-16,0 0 16,0 1-16,0-1 15,36 36 1,-36-36-16,36 36 16,-1 0-16,1 36 15,0 0-15,0-1 16,-36 1-1,36 0-15,-36 0 0,35 0 16,-35-1 0,36-35-16,0 0 15,0 0 1,-36-35-16,35-1 16,-35 0-16,36 0 0,-36 0 15,0 1-15,36-1 16,-36 72-1,0-1-15,0 1 16,0 0-16,0 0 16,36 0-16,-36-1 15,35-35-15,-35 36 0,36-36 16,0 0-16,-36-36 16,36 36-16,-36-35 15,0-1-15,36 36 0,-36-36 16,35-71-16,-35 71 0,0 0 15,0 0-15,0 1 0,0-37 16,-35 72 0,-1 0-1,0 36-15,36 0 0,0-1 16,-36 1-16,36 0 0,0 35 16,0 1-16,0-36 0,0 35 15,0-35-15,0 0 0,36 0 0,0-1 16,0 1-16,-1-36 15,1 0-15,36 0 16,-37-36-16,-35 1 0,36-1 16,0 0-16</inkml:trace>
  <inkml:trace contextRef="#ctx0" brushRef="#br1" timeOffset="120367.3">24148 13201 0,'-35'0'16,"35"36"-16,-36 0 15,36-1 1,0-70 31,0-1-47</inkml:trace>
</inkml:ink>
</file>

<file path=ppt/ink/ink7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36:43.56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179 1252 0,'-36'0'31,"36"35"-15,-36-35-1,0 0 1,36 36-1,-35-36-15,-1 0 32,36 36-17,36-36 1,-1 0 0,1 0-16,0 0 15,-36-36-15,36 36 16,-1 0-16,37-36 15,35 36-15,-71-35 0,36 35 16,-1 0-16,-35 0 0,0-36 0,-1 36 16,37 0-16,-36 0 0,71 0 15,-71 0-15,35 0 0,-35 0 16,36 0-16,-36 0 0,-1 0 16,73-36-16,-73 36 0,37 0 15,-36 0-15,35 0 0,-35 0 16,71 0-16,1-36 0,-73 36 15,73 0-15,-72-35 0,35 35 16,-35-36-16,35 36 16,1 0-16,35-72 15,36 36-15,-107 36 0,107-35 16,-107-1-16,36 36 0,-1 0 0,1-36 16,-37 36-16,37 0 0,35-36 15,-35 36-15,-1 0 0,-35 0 16,36-35-16,-1 35 0,37 0 15,-1-36-15,-71 36 16,71-36-16,-35 36 0,-37 0 16,37-36-16,-1 36 0,1-35 0,-36 35 15,107-36-15,-72 0 16,-35 36-16,36-36 0,-1 36 16,-35 0-16,36-36 0,-1 36 15,1 0-15,-36-35 0,-1 35 16,37 0-16,-36-36 0,71 0 0,0 36 15,-35-36-15,35 1 16,-71 35-16,35 0 0,-35-36 16,0 36-16,36 0 0,-37 0 15,73-36-15,-73 36 0,37 0 16,-36 0-16,0 0 0,-1 0 0,37-36 16,-1 36-16,-35 0 15,36-36-15,-36 36 16,-1-35-16,1 35 0,0 0 15,0 0-15,-1-36 16,37 36-16,-36 0 0,-1 0 0,1 0 16,0 0-16,0 0 15,0 0-15,-1 0 16,1 0-16,0 0 16,0 0-16,-1 0 15,1 0-15,0 0 16,0 0-16,0 0 15,-1 0-15,1 0 0,0 0 16,0 0 0,-1 0-16,1 0 15,0-36 1,0 36-16,0 0 16,-1-36 15,-35 1 47</inkml:trace>
</inkml:ink>
</file>

<file path=ppt/ink/ink7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1:58.34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326 111 0,'0'-36'0,"-36"36"15,36-35 1,-36 35 0,36-36 15,-36 36-16,1 36 17,-1-1-17,36 1-15,-36-36 0,36 36 16,-36 0-16,36 0 0,-36-36 16,36 107-16,-35-71 0,35 35 15,0-35-15,0 0 0,0 0 16,0-1-16,0 1 15,35 0-15,1 0 16,36-36-16,-36 0 16,-1 0-16,1 0 0,0 0 15,35 0-15,1 0 0,-36 0 16,0 0-16,-1 0 0,1 0 16,0 0-16,0 35 15,-36 1 1,-36 0-16,36 0 0,-36-1 0,-35 73 15,35-72-15,-36 35 16,36-35-16,1 0 0,-1-1 16,0-35-16,0 36 0,1-36 15,-1 36-15,0 0 16,0-36-16,0 0 16,36 36-16,0-72 31,0 0-16,36 36-15,0-36 16,0 36 0,0 0-16,-1 0 0,1 0 15,-36 36-15,36 0 16,0-36-16,-36 36 0,35 71 16,1-36-1,-36-35-15,0 36 0,0-1 0,0 1 16,0 71-16,-36 0 15,36-107-15,0 107 0,0-107 16,0-1-16,0 1 0,0 0 16,0 0-16,0 35 0,36-35 15,72 36 1,-73-72-16,1 0 16,0 0-16,0 0 0,35-36 15,1 0-15,-1 0 16,-35 1-1,0 35-15,-36-36 0,36 0 16,-1 36-16,-35-36 0,0 0 16,36 36-16,-36-35 15,-36-1 1,1 36 15</inkml:trace>
</inkml:ink>
</file>

<file path=ppt/ink/ink7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2:00.778"/>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36 895 0,'-36'0'109,"72"0"-62,0 0-32,-1 0 1,1 0 0,0 0-16,0 0 15,-36-36-15,35 36 16,1 0-16,0 0 16,0 0-16,0 0 0,-1 0 15,1 0 1,0 0-1,0 0-15,-1 0 16,1 0-16,0 0 16,0 0-16,0 0 15,-1 0 1,37-36 0,-36 36-16,35 0 15,-71-36-15,36 36 16,0 0-16,-1 0 0,37 0 15,-36 0-15,-36-35 0,36 35 16,-1 0-16,1 0 16,36 0-16,-37 0 0,1 0 15,0 0-15,0 0 0,0 0 16,35 0-16,1 0 0,-1-36 16,-35 36-16,0 0 0,0 0 15,-1 0-15,1 0 0,36-36 16,-1 36-16,-35 0 15,35 0-15,-35-36 0,0 36 16,0 0-16,0 0 0,-1 0 16,37 0-16,-36-35 0,107 35 15,-107 0-15,-1 0 16,1 0-16,0-36 16,0 36-16,-1 0 0,1 0 15,0 0-15,0-36 0,0 36 0,71 0 16,-36-36-1,1 36-15,-36 0 16,0-36-16,-1 36 16,1 0-16,0 0 0,0 0 15,-1 0-15,1-35 0,0 35 16,0 0-16,-1 0 0,37 0 16,-36 0-16,35-36 15,-35 36-15,0 0 0,0 0 16,-1 0-16,1 0 0,36-36 15,-1 36-15,1 0 16,-1 0-16,-35 0 0,0 0 0,0-36 16,0 36-16,-1 0 0,73 0 15,-73 0-15,1 0 16,0 0-16,0-35 0,-1 35 16,37 0-16,-36 0 0,0 0 15,35 0-15,108 0 16,-143 0-16,0-36 15,-1 36-15,1 0 0,36 0 16,-1 0 0,-35 0-16,36 0 0,-37 0 15,1 0-15,71-36 0,-71 36 16,0 0-16,0 0 16,71-36-16,-71 36 15,0 0-15,35-36 0,-35 36 16,0 0-16,-1 0 15,1-35-15,36 35 0,-1 0 16,-35 0-16,36-36 16,-37 36-16,37 0 15,-36-36-15,0 36 16,-1 0 0,1 0-16,0 0 15,0 0 1,-1 0 15,-35-36 0</inkml:trace>
</inkml:ink>
</file>

<file path=ppt/ink/ink7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40:34.318"/>
    </inkml:context>
    <inkml:brush xml:id="br0">
      <inkml:brushProperty name="width" value="0.06667" units="cm"/>
      <inkml:brushProperty name="height" value="0.06667" units="cm"/>
      <inkml:brushProperty name="fitToCurve" value="1"/>
    </inkml:brush>
  </inkml:definitions>
  <inkml:trace contextRef="#ctx0" brushRef="#br0">287 111 0,'36'0'15,"0"0"16,-1 0-15,-35-35 0,36 35-16,0 0 47,-36-36 15,-36 36-31,36-36-31,-36 36 0,1 0 16,-1 0 0,0 0-16,0 0 15,1 0 1,35 36-16,-72-36 0,72 36 0,-36-36 15,36 35-15,-36-35 0,36 36 16,-35 0-16,35 36 16,-36-37-16,36 37 0,0-36 15,0-1-15,0 1 0,0 0 16,0 0-16,0 71 0,0-35 16,0-37-16,36 37 0,-36-36 0,0 35 15,0 37-15,35-1 16,-35-36-16,0 37 15,0-37-15,36 1 0,-36-1 16,0 1-16,0-36 0,0 107 16,0-72-16,36 1 0,-36-36 0,0 35 15,0 1-15,36 35 0,-36 36 16,0-107-16,36 71 16,-36-35-16,0-1 0,0-35 15,0 36-15,35-36 0,-35 107 16,0-108-16,0 37 0,36-1 0,-36-35 15,0 36-15,0 35 16,36-71-16,-36 35 0,0-35 16,0 36-16,36-36 0,-36 71 15,0-36-15,35-35 16,-35 36-16,0-36 0,0-1 0,36 1 16,-36 0-16,0 0 0,0 35 15,36-71-15,-36 36 0,0 0 16,0-1-16,0 1 0,36 0 15,-36 0-15,0 0 16,0-1-16,0 1 16,0 0-16,0 0 15,0-1-15,0 1 16,0 0 0,0 0-1,36-36 32,-1 0-31,1 0-16,0-36 15,0 36-15,-1-36 0,1 36 16,0-36-16,0 36 0,35 0 16,-35-35-16,0 35 15,0 0-15,-1 0 16,1 0-1,0 0 1,-36-36-16,-36 36 31,36-36-15,0 0-16</inkml:trace>
</inkml:ink>
</file>

<file path=ppt/ink/ink7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41:06.090"/>
    </inkml:context>
    <inkml:brush xml:id="br0">
      <inkml:brushProperty name="width" value="0.06667" units="cm"/>
      <inkml:brushProperty name="height" value="0.06667" units="cm"/>
      <inkml:brushProperty name="fitToCurve" value="1"/>
    </inkml:brush>
  </inkml:definitions>
  <inkml:trace contextRef="#ctx0" brushRef="#br0">72 215 0,'0'-36'31,"-36"36"-15,36-35 30,-36 35-46,72-36 63,0 0-47,0 36-16,-1-36 15,1 36-15,0 0 0,0-36 16,0 36-16,-1 0 15,-35 36 32,36 0-47,-36 0 16,0 35-16,0-35 16,0 0-16,36 0 0,-36 35 15,0-35-15,36 71 16,-1-35-16,-35-1 0,36 1 15,-36 0-15,0-37 0,0 37 0,0-36 16,36-1-16,-36 37 0,0 35 16,0-35-16,0-36 15,36 35-15,-36 1 0,0-37 16,0 109-16,36-37 16,-36-36-16,35 73 0,-35-109 0,0 37 15,0-1-15,0-35 0,0 36 16,0-37-16,36 73 0,-36-72 15,0-1-15,0 37 0,0-36 16,0-1-16,0 37 16,0 35-16,0-71 0,0 36 15,0-37-15,0 1 0,36 36 0,-36-36 16,0-1-16,0 1 16,0 71-16,0-35 0,0-36 0,0 0 15,0 35-15,0-35 0,0 35 16,0 1-16,0-36 15,0-1-15,0 1 0,0 0 0,0 0 16,0 35-16,0-35 0,0 0 16,0 0-16,0-1 0,0 1 15,0 36-15,0-36 16,0-1-16,0 1 16,0 0-16,0 0 15,0-1-15,0 1 31,0 0-15,0 0-16,0 0 16,0-1-1,0 1 1,-36 0 0,0 0-1,1-36 1,35 35-16,-72 1 15,36-36-15,0 36 0,1-36 16,-37 36-16,36-36 16,1 0-1,35-36 32</inkml:trace>
</inkml:ink>
</file>

<file path=ppt/ink/ink7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41:22.73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465 930 0,'-35'0'0,"-1"0"16,0 0-16,0 0 15,0 0-15,1 0 16,-1-35 0,0 35-1,0 0 1,1 0-1,-1 0 1,0 0 15,0 0-15,36 35-16,36-35 78,0 0-62,0 0-1,-1 0-15,1 0 0,0 0 16,0 0-16,35 0 16,-35 0-16,36 0 0,-37 0 15,1 0-15,36 0 0,35-35 16,-36 35-16,37 0 15,-37-36-15,-35 36 0,0 0 16,35-36-16,-35 36 0,0 0 16,71-36-16,-71 36 0,36 0 15,-37 0-15,37-36 16,-36 36-16,71 0 0,-71 0 0,35 0 16,-35-35-16,36 35 0,-37 0 15,73 0-15,35-36 16,-107 36-16,71 0 0,-71 0 15,35 0-15,-35-36 0,36 36 16,-37 0-16,73 0 0,-37 0 0,-35-36 16,36 36-16,-37 0 0,37 0 15,0 0-15,-1 0 0,-35 0 16,35 0-16,-35 0 0,36-35 16,-1 35-16,1 0 15,-36 0-15,-1 0 0,37 0 0,-36 0 16,35 0-16,-35 0 0,36 0 15,-37 0-15,1-36 0,0 36 16,35 0-16,1 0 0,-36 0 16,0 0-16,-1 0 0,1 0 15,36 0-15,35 0 16,-71 0-16,35-36 0,-35 36 0,0 0 16,0 0-16,-1 0 0,1 0 15,36 0-15,-1-36 0,-35 36 16,0 0-16,0 0 0,-1 0 15,73-36-15,-73 36 16,1 0-16,36 0 0,-36 0 0,-1 0 16,73-35-16,-73 35 0,37 0 15,-36 0-15,0-36 0,35 36 16,36 0-16,-71 0 0,36 0 16,-37-36-16,37 36 0,-36 0 15,71-36-15,0 36 0,-35-35 16,35 35-16,-35 0 0,-36-36 15,35 36-15,-35 0 0,36 0 16,35 0-16,-71 0 0,-1-36 16,37 36-16,-36 0 15,-1 0-15,73 0 0,-72 0 0,-1 0 16,1 0-16,0 0 0,35 0 16,1-36-16,-36 36 0,0 0 15,-1 0-15,1 0 0,36 0 16,-1-35-16,-35 35 0,0 0 15,0 0-15,-1 0 0,1 0 16,0-36-16,35 36 0,-35 0 16,0 0-16,0 0 0,0 0 15,-1 0 1,-35-36-16,36 36 31,-36-36-15</inkml:trace>
</inkml:ink>
</file>

<file path=ppt/ink/ink7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40:11.970"/>
    </inkml:context>
    <inkml:brush xml:id="br0">
      <inkml:brushProperty name="width" value="0.06667" units="cm"/>
      <inkml:brushProperty name="height" value="0.06667" units="cm"/>
      <inkml:brushProperty name="fitToCurve" value="1"/>
    </inkml:brush>
  </inkml:definitions>
  <inkml:trace contextRef="#ctx0" brushRef="#br0">-1252-495 0,'0'-35'15,"0"-1"16,0 0 1,-36 36-17,36-36-15,36 36 63,-36 36-63,0 0 15,36 0-15,-36-1 16,0 1-16,35 71 0,-35-35 16,0-36-16,0 35 0,0 1 0,36-1 15,-36 73-15,0-109 0,0 37 16,0-36-16,0 35 16,0-35-16,0 0 0,0-1 0,0 1 15,-36-72 16,36 1-15,-35-37-16,-1 1 16,36-1-16,-36-35 15,36 35-15,-36-35 16,36 35-16,-36 1 0,36-1 16,0 36-16,0 1 0,0-1 15,0 0-15,0-35 0,0 35 16,0 0-16,0 0 15,36 0-15,-36 1 0,36-37 0,-36 36 16,36 1-16,0-1 16,-1 0-16,1 36 15,0 36-15,0 0 16,-36 35-16,35-35 16,-35 0-16,0-1 0,0 37 15,0-36-15,-35 71 0,35-71 0,0 35 16,-36-35-16,36 0 15,0 0-15,-36 0 0,36-1 0,-36-35 16,36 36-16,-35-36 16,-1 0 15,36-36-15,36 36-16,-36-35 15,35 35-15</inkml:trace>
  <inkml:trace contextRef="#ctx0" brushRef="#br0" timeOffset="4647.67">0 6 0,'36'0'78,"-1"0"-47,1 0-31,0 0 16,0 0-1,0 0-15,-1 0 31,-35 36-31</inkml:trace>
  <inkml:trace contextRef="#ctx0" brushRef="#br0" timeOffset="4851.55">143 292 0,'-36'0'0,"36"36"0,0 0 31,36-72 16,0 0-47,0 36 16,-36-35-16,35 35 0,1-36 15,0 36-15,0-36 0,-1 36 16,-35-36-16,36 36 0,0 0 0</inkml:trace>
  <inkml:trace contextRef="#ctx0" brushRef="#br0" timeOffset="5784.02">1324-244 0,'-36'0'0,"0"0"47,36-36-32,0 0 1,36 0 0,-36 1-16,36-1 0,-36 0 15,35 0-15,1 1 0,0-37 16,0 72-16,-1 0 16,-35-36-16,36 36 0,0 0 15,0 36-15,-36 0 16,36-36-16,-36 36 15,0-1-15,0 1 0,0 0 16</inkml:trace>
  <inkml:trace contextRef="#ctx0" brushRef="#br0" timeOffset="5995.9">1502-316 0,'0'-36'0,"-35"36"0,35-35 16,0 70 31,35 1-32,-35 0-15,0 0 16,36 35-16,-36-35 0,0 0 16,0 35-16,36-35 0,-36 36 0,0-36 15,0 71-15</inkml:trace>
  <inkml:trace contextRef="#ctx0" brushRef="#br0" timeOffset="6791.45">1467 579 0,'-36'0'0,"0"0"0,0 0 32,1 0-17,35-36-15,35 36 16,1-36-16,-36 0 0,36 0 15,0 1-15,-1 35 0,1-36 16,0 0-16,36-35 0,-37 71 16,-35-36-16,36 0 0,0 36 15,0-36-15,-1 1 0,1 35 16,-36-36 0,36 36 15,0 0 0,-36 36-15,36-1-16,-36 1 15,35 0 1,-35 0-16,0-1 16,36-35 15,-36-35-16,0-1-15,36 0 16,-36 0-16,36 1 16,-36-1-16,35 36 15,1 0 1,0 0-16,0 0 16,-36 36-16,35-1 15,1 1-15,-36 0 16,36 0-16,-36-1 15,36-35 17,0 0-32,-1-35 15,-35-1 1,36 36-16,-36-36 0,36 0 16,-36 1-16,0-1 15,0 0 1,0 0-1,0 72 48,36 0-47,-36 0-16,35-1 15,-35 1 1,0 0-16,36 0 0</inkml:trace>
  <inkml:trace contextRef="#ctx0" brushRef="#br0" timeOffset="6964.35">2576-423 0,'-36'0'0,"0"0"15,72 0 32,-36 36-47,36-36 16,-1 35-16</inkml:trace>
  <inkml:trace contextRef="#ctx0" brushRef="#br0" timeOffset="7368.12">2969-387 0,'36'-36'16,"0"0"-16,0 0 0,-36 1 16,35-1-1,-35 72 17,0-1-17,0 1-15,0 0 0,0 0 0,0 71 16,0-71-16,36 35 0,-36-35 15,0 36-15,0-1 0,36 1 16,-36-36-16,0-1 0,36 1 16,-36 0-16,35-36 0,-35 36 15,36-36-15,0 0 16,0 0-16,-1-36 0,1 36 0,36-107 31,-36 71-31,-36 0 0,0 0 0,35 36 16,-35-36-1,0 72 17,36 0-32,-36 0 15,36 0 1</inkml:trace>
  <inkml:trace contextRef="#ctx0" brushRef="#br0" timeOffset="7556.01">3220-30 0,'-36'0'0,"0"0"0,36 36 16,-36-36-16,72 0 31,0 0-16,-36-36-15,71 1 0,-35 35 0,0-36 16,35 0-16,-35 36 0,0-36 16</inkml:trace>
  <inkml:trace contextRef="#ctx0" brushRef="#br0" timeOffset="7691.93">3649-316 0,'-36'0'16,"72"-36"46</inkml:trace>
  <inkml:trace contextRef="#ctx0" brushRef="#br0" timeOffset="8344.56">4186 6 0,'35'-36'16,"-35"1"-1,0-1 1,0 0 0,0 0-16,-35 36 15,-1 36 1,36 0-16,-36 0 15,36-1-15,-36 1 0,36 0 16,-36 0-16,36 0 0,-35-1 16,35 1-16,0 0 0,0 0 15,35-36-15,1-36 16,0 36-16,-36-36 16,72-35-16,-72 35 0,35 0 15,1 0-15,0 0 0,-36 1 16,36 35-16,-36-36 0,35 36 15,1 36 1,-36-1 0,0 1-1,36 0-15,0-36 16,0-36-16,-1 0 16,37-35-16,-72 35 15,36 0-15,-1-35 0,1 35 16,0 0-16,0-107 0,-36 107 15,0-35-15,0-1 0,0 36 16,0-35-16,0-1 0,-36 37 16,36-1-16,-36 36 0,36-36 0,-36 36 15,1 0-15,-1 0 16,36 36-16,-36 0 16,36-1-16,0 37 15,0-36-15,0 35 0,0 72 16,0-71-16,0-1 0,0 1 0,0 0 15,36-1-15,0 1 0,-1-37 16,-35 1-16,36 0 0,0 0 16,35-36-16,-35 36 15,0-36 1,0-36-16,-36 0 0</inkml:trace>
  <inkml:trace contextRef="#ctx0" brushRef="#br0" timeOffset="10304.01">5688-423 0,'0'-36'16,"0"0"-16,0 1 15,0-1-15,36 36 16,-36-36-16,-36 36 31,36 36-15,-36-36 0,36 36-16,0 35 15,0-35-15,0 0 16,0-1-16,0 1 15,72 72-15,-36-73 16,-1 1-16,1 0 16,0 0-16,0-1 15,-36 1-15,0 0 16,0 0-16,-36 0 16,0-36-16,36 35 0,-36 1 15,1-36-15,-1 36 0,0-36 16,0 0-16,1-36 0,35 0 15,-36 36-15,36-35 0,0-1 16,0-36-16,36 36 16,-36 1-16,35-1 0,1 0 15,-36 0-15,72-35 0,-37 35 16,1 0-16,36 0 0,-37 1 16,1-1-16,0 0 0,0 0 15,0 1-15,-1-1 16,1 0-16,-36 72 62,0 0-62,36-1 0,-36 1 16,0 0-16,36 0 0,-36 35 16,35 1-16,-35-1 0,36-35 15,-36 0-15,36 0 0,-36-1 0,36 37 16,-36-36-16,0 0 15,0-1-15,0 1 16,0-72 0,-36 36-1,36-71-15,-36 71 0,36-36 0,0 0 16,-36 36-16,36-36 0,0 1 16,0-1-16,36 36 31,36-36-16,-36 36-15,-1 0 16,1 0-16,0 0 16,35-36-16,-35 36 0,0-35 15,0 35-15,0 0 0,-1-36 16,1 36-16,-36-36 16,36 36-16,-36-36 15,-36 36-15,0 0 16,1 0-16,-1 36 15,0-36-15,36 36 0,-36 0 16,36-1-16,0 1 16,-36-36-16,36 36 0,0 0 15,36-1-15,0-35 16,-36 36-16,36-36 16,0 0-16,35-36 15,-71 1-15,36-1 0,0 36 16,-36-36-16,35 0 0,1 1 15,-36-1-15,36 36 0,-36 36 47,36-1-31,0-35 0,-36-35-16,35 35 15,1-36-15,0 0 16,-36 0-16,36 0 0,-1 1 15,-35-1-15,0 0 0,36-35 16,-36 35-16,0-36 0,0 36 16,0 1-16,0-1 0,0-36 0,0 37 15,0-1-15,0 72 47,0 35-47,0 1 16,0-37-16,0 37 0,0-36 15,0 35-15,36 37 0,-36-37 0,36 1 16,-36-1-16,0-35 16,0 36-16,35-1 0,-35-35 15,36 0-15,0-36 16,0-36 0,0 0-16,-36 0 15,35 1-15,1-1 0,0 0 16,0 0-16,35 1 15,-35-1 1,0 36-16,-36-36 0,36 36 16,-1-36-16,-35 0 0,36 1 15,-36-1 1,0 0 0,-36 36-16,1 0 15,-1 0 1,0 36-16,36 0 0,0-1 15,-36 1-15,36 36 0,0-36 16,0-1-16,0 1 0,0 0 16,36 35-16,0-35 0,0 0 15,-1-36-15,1 0 16,0 0-16,0 0 0,-1-36 16,1 36-16,0-36 0,0 36 0,35-35 15,-35-1-15,0 36 16,-36-36-16,-36 36 31</inkml:trace>
  <inkml:trace contextRef="#ctx0" brushRef="#br0" timeOffset="13200.17">8765-566 0,'0'-36'16,"0"0"31,0 72 0,0-72 46,0 72-46,-36 0-31,36 0-16,0-1 0,-36 1 16,36 0-16,0 0 0,-36 71 15,36-71-15,0 0 0,0 35 16,0-35-16,0 0 0,0 35 15,36-71-15,-36 36 0,36 0 0,0 0 16,-1-1-16,37-35 16,0 0-1</inkml:trace>
  <inkml:trace contextRef="#ctx0" brushRef="#br0" timeOffset="13404.05">9051-208 0,'0'-36'16,"36"36"15,-36 36-15,0-1-16,0 1 16,0 0-16,35 0 15,-35-1-15,0 1 0,0 0 16</inkml:trace>
  <inkml:trace contextRef="#ctx0" brushRef="#br0" timeOffset="13539.98">9087-387 0,'0'-36'15,"-36"36"1</inkml:trace>
  <inkml:trace contextRef="#ctx0" brushRef="#br0" timeOffset="13839.8">9301-638 0,'0'-36'0,"0"1"16,0-1 0,36 36-1,0 36-15,0-1 16,-1 1 0,1 0-16,0 36 0,0-37 15,0 37-15,-1-36 0,-35-1 16,36 37-16,0 35 0,-36 1 15,0-73-15,0 109 16,0-109-16,0 1 0,0 36 16,-36-37-16,0 37 0,1-1 0,-37-35 15,36 0-15,0 0 0,-35 0 16,-1-1-16</inkml:trace>
  <inkml:trace contextRef="#ctx0" brushRef="#br0" timeOffset="55507.65">10160-674 0,'0'-35'15,"0"-1"1,0 0 0,0 0-1,-36 36 17,36 36-17,-36 0-15,1 0 16,35-1-16,-36 1 15,36 0-15,0 36 16,-36-72-16,36 35 0,0 1 16,0 0-16,36 0 15,0-36 1,-1 0-16,37 0 16,-36 0-16,-1-36 0,1 36 15,0 0-15,0 36 16,-36-1-1,0 1-15,-36-36 16,0 72-16,36-36 0,-36-36 16,1 35-16,35 1 0,-36-36 15,0 36-15,36 0 0,-36-36 16,36-36 15,0 0-31,36 0 16</inkml:trace>
  <inkml:trace contextRef="#ctx0" brushRef="#br0" timeOffset="55700.54">10410-459 0,'36'0'31,"-36"36"-31,36 0 16,-36-1-16,36 1 16,-36 0-16,0 0 0,0 0 15,0 107-15</inkml:trace>
  <inkml:trace contextRef="#ctx0" brushRef="#br0" timeOffset="17211.69">3112 1151 0,'0'-36'31,"0"0"16,36 36-47,-36-35 31,36 35-15,-36-36 15,-36 36 16,0 36-47,1-36 15,35 35-15,-36-35 16,0 36-16,0 0 16,0 0-1,36 0 1,0-1 0,0 1-16,36 0 15,-36 0-15,36-1 16,-36 1-16,0 0 15,36 36-15,-36-37 0,0 1 16,36 36-16,-36-37 0,0 1 16,0 71-16,0-35 15,0 0-15,0-1 0,0-35 16,0 0-16,0-1 16,0 1-16,35-36 31,1 0-31,0 0 15,0 0-15,-1-36 16,1 1-16,0 35 0,0 0 16,-36-36-16,35 36 0,1-36 15</inkml:trace>
  <inkml:trace contextRef="#ctx0" brushRef="#br0" timeOffset="17688.42">3506 1616 0,'0'-36'16,"0"1"0,0 70 15,36 1-16,-36 0 1,0 0-16,0-1 16,0 37-16,35-36 15,-35-1-15,0 1 16,0-72 15,0 1-15,0-37-16,36 1 15,-36 35-15,36-36 16,-36 37-16,36-1 16,-36 0-16,35 36 15,1 0-15,0 0 16,0 36 0,-36 35-1,36-71-15,-36 72 0,0-36 16,35-1-16,-35 1 0,0 0 0,0 0 15,36 35 1,0-35-16,0-36 16,-36-36-16</inkml:trace>
  <inkml:trace contextRef="#ctx0" brushRef="#br0" timeOffset="17888.3">4186 1545 0,'35'0'47,"1"0"-47,-36-36 16,36 36-16,0 0 0,-1 0 15,1 0-15,36 0 16</inkml:trace>
  <inkml:trace contextRef="#ctx0" brushRef="#br0" timeOffset="18060.2">4400 1723 0,'0'36'16,"-36"-36"-16,108-71 46,-36 71-30,-36-36-16,36 0 0,35 36 16,-71-36-16</inkml:trace>
  <inkml:trace contextRef="#ctx0" brushRef="#br0" timeOffset="18523.94">5080 1330 0,'0'-36'47,"0"72"-16,0 0-31,0-1 16,0 1-16,0 36 15,0 35-15,0-71 16,36 35-16,-1-35 16,-35 0-16,36-36 0,-36 36 15,36-36-15,0 0 0,0 0 16,-36-36-16,35 0 0,1 36 15,0-71-15,-36-1 16,36 36-16,-36-35 0,0 35 16,0 0-16,-36 0 15,36 1-15,-36 35 16,0-36-16,1 36 0,-1 0 16,0 0-16,0 0 15,36 36-15,-36-36 0,1 35 16</inkml:trace>
  <inkml:trace contextRef="#ctx0" brushRef="#br0" timeOffset="19108.54">5509 1008 0,'0'-36'16,"0"0"-1,36 36 1,-36-35-16,36 35 16,0 0-16,-1 0 15,-35-36-15,36 36 16,0 0-16,0 36 15,-36-1-15,35-35 0,-35 36 16,36 36-16,-36-37 16,0 1-16,36 36 15,-36-36-15,0-1 0,0 1 16,36 0-16,-36 0 0,0-1 16,35 37-16,-35 0 0,0-37 15,0 1-15,36 36 0,-36-37 0,0 37 16,0-1-16,36-35 15,-36 36-15,0-36 16,0-1 0,36 1-1,-36 0 1,0 0 0,-36-36-1,0 0-15,36 35 16,-36-35-16,1 0 0,-1 0 15,0 36-15,0-36 0,1 0 16,-1 36-16,0-36 0,0 0 16,1 0-16,-1 0 15,72-36 17</inkml:trace>
  <inkml:trace contextRef="#ctx0" brushRef="#br0" timeOffset="56667.99">10410 1366 0,'0'-36'16,"0"0"15,0 0-15,-35 36-1,35 36 1,-36 0-16,36 0 16,-36-36-16,36 35 0,0 1 15,-36 0-15,36 0 0,0 0 16,0-1-16,0 1 16,36 0-1,0-36-15,0 0 16,-1 0-16,1 0 0,0 36 15,0-36 1,-36 35-16,0 1 16,0 0-16,-36 0 0,36-1 15,-36 1-15,36 0 0,-36-36 16,36 36-16,-35 0 16,-1-36-16,36 35 0,-36-35 15,0 0 1,72-35-1,-36-1-15,36 36 0,-36-36 16,36 36-16</inkml:trace>
  <inkml:trace contextRef="#ctx0" brushRef="#br0" timeOffset="56939.83">10661 1688 0,'36'0'16,"-36"-36"-16,35 36 0,1-36 15,0 36-15,-36-36 16,36 36-16,-1 36 16,-35 0-16,0 0 15,0-1-15,-35 1 0,35 0 16,0 0-16,-36-1 0,36 37 16,-36-36-16,36 0 15,36-36 1,0 0-16,-1-36 15,1 36-15,0-36 0,35 0 16,-35 36-16,0-36 0,0 36 16,0-35-16,-1 35 15</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7:08:45.314"/>
    </inkml:context>
    <inkml:brush xml:id="br0">
      <inkml:brushProperty name="width" value="0.05292" units="cm"/>
      <inkml:brushProperty name="height" value="0.05292" units="cm"/>
      <inkml:brushProperty name="color" value="#FF0000"/>
    </inkml:brush>
  </inkml:definitions>
  <inkml:trace contextRef="#ctx0" brushRef="#br0">3845 1091,'0'50,"0"24,25-49,-25 25,0 24,24-24,-24-1,25 1,-25 0,0-1,25 26,-25-50,25-1,-25 26,0-25,0 0,0-1,25 1,-25 0</inkml:trace>
  <inkml:trace contextRef="#ctx0" brushRef="#br0" timeOffset="1379.93">3373 1141,'50'-25,"-25"25,0 0,-1 0,1 0,0 0,0 0,0-25,-1 25,1 0,-25-24,25 24,0 0,0 0,0 0,-1 0,1-25,25 25,-25 0,24 0,-49-25,25 25,25 0,-26 0,-24-25,50 25,-25 0,0 0,24 0</inkml:trace>
  <inkml:trace contextRef="#ctx0" brushRef="#br0" timeOffset="2481.64">5531 645,'0'50,"0"49,25 0,-25 0,25 75,-25-100,0-24,25 24,-25 1,25-1,-25 0,0 1,24-1,-24 1,0-26</inkml:trace>
  <inkml:trace contextRef="#ctx0" brushRef="#br0" timeOffset="3684.17">6052 645,'0'25,"0"74,0 0,0 0,25 1,-25-26,0 25,0-49,25-25,-25 24,0-24,0 25,25-26,-25 1,0 50,0-51,0 1,25 25,-25 0,24-26,-24 26,25-25,-25 0</inkml:trace>
  <inkml:trace contextRef="#ctx0" brushRef="#br0" timeOffset="5062.39">5358 1265,'25'0,"-1"0,26 0,0 0,-26 0,1 0,0 0,0 0,0 0,24 0,-24 0,0 0,0-25,24 25,-24 0,25 0,-25 0,-1 0,26 0,-25 0,24 0,-24 0,25 0,-25 0,-1 0</inkml:trace>
  <inkml:trace contextRef="#ctx0" brushRef="#br0" timeOffset="10281.17">3547 2729,'25'0,"24"-25,1-25,0 50,-1 0,1 0,-25 0,0 0,-1 25,26 25,-50-1,0 1,0-1,-25 26,0-1,1-49,-26 25,50-26,-25 1,0 0,1-25,24 25,-25-25,25 25,-25-25,50 0,0 0,24 0,26 0,-26 0,1 0,-25-25,24 25</inkml:trace>
  <inkml:trace contextRef="#ctx0" brushRef="#br0" timeOffset="11903.65">4341 2629,'-75'174,"-24"148,25-98,-1-1,75-99,-24 0,24-50,0-24,0 0,0-26,0 26,0-25,24 0,1-25,0 0,25 0,-1-25,50-25,1 1,48-100,-48 74,-76 51,1-1,0-25,25 0,-26-24,26 49,-25-49,-25-1,0 26,0-1,0 25,-25-24,0-26,0 51,1-1,-1 0,0 0,0 0,0 25,1 0,-1-24,0 24,0 0,0 0,1 0,-1 0,0 0,0 0,0-25,1 25,-1 0,25-25,-25 25,25-25,-25 25,0 0</inkml:trace>
  <inkml:trace contextRef="#ctx0" brushRef="#br0" timeOffset="13080.33">6102 2480</inkml:trace>
  <inkml:trace contextRef="#ctx0" brushRef="#br0" timeOffset="14639.9">6102 2480,'50'-24,"-1"24,-24 0,0 0,24 0,-24 24,-25 1,0 50,0-51,0 1,0 25,0-25,-25-25,25 25,-24-25,24 24,0 1,24-25,26 0,24-25,1 1,-1-26,1 50,-51-25</inkml:trace>
  <inkml:trace contextRef="#ctx0" brushRef="#br0" timeOffset="16027.8">7020 2356,'-25'0,"-25"0,1 25,24-25,0 0,-25 25,26 0,-1 0,0-1,25 1,0 0,0 0,0 0,0-1,50 1,-26 0,1-25,-25 25,25-25,0 0,0 0,0 0,-1 0,1 0,25 0,-25 0,-1 0,1 0,0 0,25 0,-26 0,1 0,0 0,0 25,-25 0,0-1,-25 26,0 0,-24-50,-1 49,-24-24,24 0,25 0</inkml:trace>
  <inkml:trace contextRef="#ctx0" brushRef="#br0" timeOffset="18313.64">3820 4663,'50'0,"-1"0,1 0,-1 0,1 0,-25 0,24 25,-24 0,0 0,-25-1,25 1,-25 25,0 24,0-24,-25-25,0 24,0 26,25-50,-49-1,49 1,0 0,-25-25,25 25,0 0,124-50,-99 0,24 0,75 0,-99 1,0 24</inkml:trace>
  <inkml:trace contextRef="#ctx0" brushRef="#br0" timeOffset="19614.16">4862 4688,'74'-50,"-24"26,-25 24,-1 0,1-25,0 25,0 0,0 25,-1-1,-24 26,0 0,-24 24,24-24,-25-1,0 1,25-25,-25 0,0-1,25 1,-24-25,24 25,0 0,74-25,-24 0,123-75,-98 51,-1-1,75-25,-100 25,-24 1</inkml:trace>
  <inkml:trace contextRef="#ctx0" brushRef="#br0" timeOffset="21119.78">7119 3944,'50'0,"-26"0,26 0,-25 50,0-50,-25 24,0 1,0 0,0 25,0 24,-25-49,0 0,25 24,-25-24,25 0,-25-25,25 25,0-1,50-24,0 0,49-24,-50-1,-24 25,0 0</inkml:trace>
  <inkml:trace contextRef="#ctx0" brushRef="#br0" timeOffset="22544.37">7764 3894,'25'0,"24"-24,26 24,-51 0,1 0,0 0,0 0,-25 24,0 1,0 0,0 0,0 0,-25-25,25 24,-25 1,25 0,0 0,25-25,0 0,49 25,-49-25,0 24,0-24,0 0,-1 0,-24 25,25-25,-25 25,0 25,0-26,-25 1,1 0,-1 0,-50 24,51-24</inkml:trace>
  <inkml:trace contextRef="#ctx0" brushRef="#br0" timeOffset="33067.9">3621 819,'0'-50,"0"0,0 1,0-1,0 25,0 1,0-1,0 0,0 0,0 0,0 0,25 25,-25-24,25 24,25 0,-1 0,-24 0,25 0,24 0,25 0,-24-25,49 25,0-25,-75 25,51-25,-51 25,50-25,-74 25,0 0,25-24,-26 24,26-25,0 25,-25 0,-1 0,1 0,0 0,0-25,0 25,-1 0,1 0,0 0,0 0,0 0,-1 0,1 0,0 0,0 0,0 0,-25 25,0 0,0-1,0 1,0 0,0 0,0 0,0-1,24-24,-24 25,0 0,0 0</inkml:trace>
  <inkml:trace contextRef="#ctx0" brushRef="#br0" timeOffset="34855.3">5085 496,'25'0,"0"0,-1 0,-24 25,25-25,-25 25,25-25,0 0,-25 25,25-25,-1 0,1 0,0 0,0 0,0 0,-1 0,1 0,-25-25,0 0,0 0,25 25,-25-25,0 0,25 25,-25-24</inkml:trace>
  <inkml:trace contextRef="#ctx0" brushRef="#br0" timeOffset="36900.12">3497 695,'25'24,"-25"1,25-25,0 0,0 0,-1 0,-24-25,25 1,25-1,-50 0</inkml:trace>
  <inkml:trace contextRef="#ctx0" brushRef="#br0" timeOffset="41969.03">11137 1067,'25'0,"0"0,25 24,-26-24,1 25,-25 0,0 25,0 24,-25 25,1-24,-1-1,-50 0,50 1,1-50,-1 0,25-1,-25 1,0-25,25 25,75-25,24 0,124-50,25 1,25-51,-50 51,1-1</inkml:trace>
  <inkml:trace contextRef="#ctx0" brushRef="#br0" timeOffset="43582.37">13146 943,'-74'0,"-100"0,1 0,74 0,-1 0,51 0,-1 0,1 0,24 24,0-24,0 0,0 25,25 0,0 0,0 0,0-1,0 1,0 0,0 0,50 0,-50-1,25 1,0-25,-25 25,24-25,1 0,0 0,25 0,-1 0,1 0,-1 0,26-25,-26 25,26 0,-26 0,26 0,-50 0,-1 0,51 25,-50 0,-1 0,-24-1,25 1,-25 25,0-1,-25 1,1 49,-100-49,-25 74,-25 25,-24-75,74 1,25-75,-1 49,51-24</inkml:trace>
  <inkml:trace contextRef="#ctx0" brushRef="#br0" timeOffset="45106.25">15056 496,'50'-50,"24"26,-24-1,0 0,24 25,-24 0,-1 0,-24 0,25 25,-25-25,-1 49,-24-24,25 25,-25 0,25-26,-25 26,0 0,0 24,0 0,0-24,0 24,0 1,0-26,0 1,0 0</inkml:trace>
  <inkml:trace contextRef="#ctx0" brushRef="#br0" timeOffset="46030.88">15701 1538</inkml:trace>
</inkml:ink>
</file>

<file path=ppt/ink/ink8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41:48.20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372 1789 0,'-36'0'15,"36"-36"17,0 72 93,36-36-110,-36 35 1,36-35-16,0 0 16,-1 36-1,1-36 1,0 0-16,0 36 0,-1-36 15,1 0-15,0 36 16,0-36-16,-1 35 16,1-35-16,0 0 0,0 36 15,0-36-15,-1 0 16,37 36-16,-36-36 16,-1 0-16,1 0 15,0 36 1,0-36-16,0 0 15,-1 36 1,1-36 0,0 0-16,0 0 15,-36 35 1,35-35 0,-35 36-1,36-36 1,0 0-16,0 0 31,-36 36-31,36-36 16,-1 0-1,-35 36 1,36-36-16,0 0 0,0 0 16,-1 0-1,1 0 1,0 0-16,-36 35 15,36-35-15,-1 0 16,-35 36 0,36-36-1,0 0 1,0 0 0,0 0-1,-36 36 1,35-36-16,1 0 15,0 0 17,0 0-17,-36 36 1,35-36 0,1 36-1,0-1 16,0-35-15,-36 36 0,36-36-16,-36 36 15,35-36-15,-35 36 32,36-1-17,-36 1-15,36 0 16,0 0 15,-1 0-15,1-1-1,-36 1 1,36-36-16,-36 36 16,36 0-1,-36-1-15,36-35 16,-36 36-16,35 0 15,-35 0-15,36-36 16,-36 36-16,0-1 16,36 1-16,-36 0 15,36-36-15,-36 36 16,35-1-16,1 1 16,0 0-1,0-36-15,-36 36 0,36-36 16,-36 35-1,35-35-15,1 0 0,-36 36 16,36-36-16,0 36 16,-1-36-16,1 0 15,-36 36-15,36-36 0,0 0 16,-1 36-16,1-36 16,0 35-1,0-35-15,0 36 16,-1-36-1,1 36-15,0-36 32,0 0-17,-36 36-15,35-36 16,1 0 0,0 35-16,0-35 15,-36 36 1,36-36-16,-1 0 15,-35 36-15,36-36 16,0 0-16,-36 36 0,36-36 16,-1 0-1,1 36-15,0-36 0,0 0 16,0 35 0,-1-35-16,1 0 15,0 0 1,0 36-16,-1-36 0,1 0 15,0 0-15,0 0 0,-1 36 16,1-36-16,0 0 16,0 0-16,0 36 15,-1-36-15,1 0 16,0 0-16,-36 35 16,36-35-16,-1 0 0,1 36 15,0-36 1,0 36 15,0-36-31,-36 36 16,35-36-16,1 0 15,0 36 1,0-36 0,-1 0-1,1 0-15,0 35 16,0-35-16,0 0 15,-1 36-15,1-36 0,0 0 16,0 0-16,-1 36 16,1-36-1,0 0 1,0 0-16,-36 36 16,36-36-16,-1 35 0,1-35 15,0 36 1,0-36-16,-1 36 15,1-36 1,0 0-16,0 36 16,-1-36-16,-35 35 15,36-35 1,0 0 15,-36 36-31,36-36 16,-36 36-1,36-36 1,-36 36 0,35-36-16,-35 36 15,36-36 1,-36 35-16,36-35 0,-36 36 16,36-36-1,-36 36-15,35-36 0,-35 36 16,36-36-1,0 35 1,0-35 0,0 0-16,-1 0 0,1 0 15,0 0 1,0 0-16,-1 0 0,1 0 16,0 0-16,36-35 15,-37 35 1,1 0-16,0 0 0,35 0 15,-35 0-15,-36-36 16,36 36-16,0 0 16,-1 0-16,1 0 15,0 0-15,0 0 0,0 0 16,-1 0-16,1 0 16,0 0-16,0 0 0,-1-36 15,1 36-15,0 0 16,0 0-16,0 0 15,-1 0-15,1-36 16,0 36-16,0 0 16,-36-35-16,35 35 15,1-36-15,0 0 16,0 0 0,-36 0-16,36 1 15,-36-1-15,35 0 0,-35 0 16,0 1-16,36-1 0,-36 0 15,0 0-15,36-35 16,0 35-16,-36 0 16,0 0-16,35 1 0,-35-1 15,36 36-15,-36-36 16,0 0-16,36 1 16,-36-1 15,-36 36-16,0-36 17,1 0-1,-1 36-15,36-36-1,-36 36-15,0 0 16,1-35-1,-1 35 1,0 0-16,0 0 0,0 0 16,1 0-16,-1 0 15,-36-36-15,37 36 16,-1 0-16,0 0 16,-36-36-16,37 0 15,-1 36-15,0-35 16,0-1-16,1 36 15,35-36-15,-36 36 16,0-36-16,0 36 0,36-36 0,-36 36 16,36-35-16,-35 35 15,35-36-15,-36 36 0,36-36 16,-36 36-16,0-36 16,1 1-16,-1 35 15,36-36-15,-36 36 16,0 0-16,36-36 15,-35 36-15,-1 0 16,0 0 0,36-36-1,-36 36-15,0 0 16,1 0 0,-1 0-1,0 0 16,0 0-31,1 0 16,-1 0 0,0 0-1,0-35 1,0-1 15,1 36-15,-1 0-1,0 0 1,36-36 0,-36 36-1,1 0 1,35-36-16,-36 36 16,36-36-1,-36 36-15,36-35 16,-36 35-16,0 0 15,1 0-15,35-36 0,-36 36 16,0 0 0,0 0-16,1 0 15,-1 0 1,0-36 0,0 36-16,1 0 15,-1 0 16,36-36-31,-36 36 16,0 0 0,36-35-16,-36 35 0,36-36 15,-35 36 1,35-36-16,-36 36 16,36-36-1,-36 36-15,36-36 16,-36 36-16,36-35 15,-35-1-15,35 0 16,-36 0 0,36 1-1,-36 35-15,36-36 0,-36 0 16,0 0 0,36 0-16,-35 36 15,-1-35 1,0 35-16,36-36 0,-36 36 15,36-36-15,-35 36 16,35-36-16,-36 36 0,0-35 16,0-1-1,0 36-15,36-36 16,-35 36-16,-1-36 16,0 36-16,36-36 0,-36 36 15,36-35-15,-35-1 16,-1 36-16,0-36 0,0 0 15,0 36 1,1-35-16,-1 35 16,0-36-16,0 36 15,1-36 1,-1 36-16,0-36 16,0 36-1,1-35-15,-1 35 16,0 0-1,0 0-15,0 0 16,1-36-16,-1 36 16,0 0-16,0 0 15,1-36-15,-1 36 16,0 0-16,0-36 16,0 36-16,1 0 15,35-36-15,-36 36 0,0 0 16,0-35-16,1 35 15,35-36-15,-36 36 0,0-36 16,0 36-16,0-36 0,1 36 16,-1-35-16,-36-1 15,37 36-15,-1-36 16,0 36-16,0-36 0,1 36 0,-1-36 16,-36 1-1,36-1-15,1 36 16,35-36-16,-36 36 0,0-36 15,0 1-15,1-1 16,-1 0-16,0 0 16,36 0-16,-36 36 0,36-35 0,-36 35 15,36-36-15,-35 0 16,-1-35-16,0 35 16,36 0-16,-36 36 15,36-36-15,-35 36 0,35-35 0,-36-1 16,36 0-16,-36 36 0,36-36 15,-36 36-15,36-36 0,-36 36 16,36-35-16,-35-1 16,-1 0-1,0 0-15,0 36 16,1-35 0,-1 35-16,0-36 15,0 36 1,36-36-16,-36 36 15,36-36-15,-35 36 16,-1-36-16,0 36 16,36-35-16,-36 35 15,1 0-15,35-36 16,-36 36-16,0 0 31,0 0 16,36 36-31,-35-36-1,-1 0-15,36 35 16,-36-35-16,0 0 16,0 0-1,1 0 1,-1 0-1,0 0 1,0 0-16,1 0 31,-1 0-31,0 0 16,0 0 0,36 36-1,-36-36-15,1 0 16,-1 0-16,0 0 15,0 36 1,1-36-16,-1 0 16,0 0-16,0 0 15,0 0 1,36 36-16,-35-36 0,-1 0 16,0 0-1,0 36-15,1-36 16,-1 35-16,0-35 0,0 0 15,1 36-15,-1-36 16,0 0-16,36 36 16,-36-36-16,0 0 15,1 0-15,-1 36 16,0-36-16,0 0 16,36 35-1,-35-35-15,-1 0 16,0 36 15,0-36-15,36 36-1,0 0 1,0 0 0,0-1-16,0 1 15,0 0 1,0 0-16,0-1 15,0 1-15,0 0 16,0 0 0,0-1-16,0 1 0,0 0 15,0 0-15,0 0 16,0-1-16,36 1 16,-36 0-16,0 0 0,0-1 0,0 1 15,0 0-15,0 0 16,0 0-16,0-1 0,0 1 15,0 0 1,36 0-16,-36-1 16,0 1-16,36-36 15,-36 36-15,35-36 16,1 36-16,0-36 16,0 0-16,-1 0 15</inkml:trace>
</inkml:ink>
</file>

<file path=ppt/ink/ink8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41:40.35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572-1539 0,'36'0'31,"-36"36"16,0 0-47,36-36 16,-36 36-16,0 35 0,0 37 15,0-73-15,0 73 16,0-37-16,0 1 0,0-1 16,0 1-16,0 0 0,0 35 0,0 36 15,0-72-15,0 37 16,0-72-16,0-1 15,0 1-15,0 0 0,36 0 16,-36-1-16,0-70 47,0-1-31,0 0-1,0 0 1</inkml:trace>
</inkml:ink>
</file>

<file path=ppt/ink/ink8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41:35.84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0 536 0,'0'-35'0,"36"35"16,-36-36 0,0 0-1,0 0 17,0 1-17,35 35 1,-35 35-1,0 1 1,36 0-16,-36 0 0,0-1 16,0 1-16,0 0 0,0 35 15,0-35-15,0 0 0,0 0 16,0 0-16,-36-1 0,36 1 16,0-72 15,-35 36-31,35-35 15,0-37-15,0 36 16,0 0-16,0 1 0,0-1 16,35-36-16,-35 1 0,0 35 15,36-35-15,-36 35 0,0 0 16,36 0-16,0 0 0,-36 1 16,0-1-16,36 36 0,-36-36 15,35 36-15,-35-36 0,36 36 0,-36 36 31,0 0-31,0 0 16,0-1-16,-36 1 0,36 36 16,-35-1-16,-1 1 15,0-36-15,0 35 0,36-35 16,-36-36-16,36 36 0,-35-36 16,35 35-16,-36-35 15,72-35 16,-1 35-15,1 0-16,0 0 16,0 0-16,-36 35 15,36-35-15,-1 36 16,1-36-16,-36 36 0,36-36 16,0 36-16,-1-36 15,1 0 1,0-36-1,0 0-15,-36 0 16,36 36-16,-36-35 16,0-1-16,0 0 0,0 0 15,0 1-15,0-1 0,0 0 16,0 0-16,0 72 31,-36-36-15,36 36-16,0 35 15,0-35-15,0 0 0,0 0 16,0-1-16,0 1 0,0 0 16,36 0-16,-1-36 15,1 36-15,0-36 0,0 0 16,-1 0-16,1 0 0,36-36 16,-36 36-16,35-36 0,-35 0 0,0 0 15,-1 1-15,1-1 0,0 0 16,-36 0-16,36-35 0,-36-1 15,36 37-15,-36-1 0,0 0 16,0 0-16,0 0 0,0 1 16,-36-1-16,36 0 15,-36 36 1,36 36 0,0 0-16,-36-1 15,36 1-15,0 0 0,0 36 16,0-37-16,0 37 0,0-1 15,36-35-15,-36 36 0,36-37 16,-36 1 0,36-36-16,-1 36 0,1-36 15,0 0 1,-36-36 0,0 0-1,0 1-15,-36 35 16,36-36-16,-36 36 0,36-36 15,-35 36-15,-1 0 0,0 0 16,0 0-16,0 0 16,36 36-1,0 0 1,36-36-16,0 0 16,0 0-16,0 0 15,-1 0-15,37 0 0,-36 0 16,-1-36-16,1 36 0,0-36 15,0 36-15,-1 0 0,1-36 0,0 1 16,0-1 0,-36 0-1,0 0-15,0 1 16,-36 35 0,0 0-16,0 0 15,36 35-15,-35 1 16,-1 36-16,36-37 15,0 1-15,-36 0 16,36 0-16,0 35 0,36-35 16,-36 0-1,36-36-15,-1 0 0,1 0 16,0 0-16,0 0 16,0 0-16,35-36 0,1-36 15,-37 72-15,1-71 16,0 71-16,-36-36 0,0 0 15,36 36-15,-36-35 0,0 70 47,0 1-31,0 0-16,0 0 16,0-1-16,0 1 15,36 0-15,-36 0 16,35-36-1,-35 36-15,36-36 16,-36-36 0,36 0-16,0 0 15,-1 0-15,1 1 0,0-1 16,-36 0-16,36 36 0,-36-36 16,36 36-16,-1 0 31,-35 36-31,36 0 15,-36 0-15,36-1 0,0 1 32,-1-36-17,1 0-15,0 0 16,0 0-16,-1-36 0,-35 1 16,36-1-16,0 0 15,-36 0-15,36-71 0,-36 71 16,36 1-16,-36-1 0,0 0 15,0 0-15,35-35 0,-35-1 16,0 36-16,0 1 16,0-1-16,0 72 31,0-1-15,0 1-16,-35 0 0,35 35 15,0-35-15,0 36 0,-36-36 0,36-1 16,0 37-16,0-36 0,0 71 15,0-71-15,36-1 0,-36 1 16,35 0-16,1 0 16,0 0-16,0-36 15,35-72 1,-35 36-16,0 0 0,0 1 16,-36-1-16,35 0 15,-35 0 1,0 72 15,0 0-15,0 0-16,0-1 15,0 1 1,36-36-16,0 0 16,0 0-1,-36-36-15,35 1 0</inkml:trace>
  <inkml:trace contextRef="#ctx0" brushRef="#br0" timeOffset="167.87">2898 465 0,'-36'0'0,"0"0"16,0 0-16,-35 0 0,35 0 16,0 0-1,72 0 1,0-36-16,0 36 15,-1-36-15,1 1 0,36-1 16,-1 0-16</inkml:trace>
  <inkml:trace contextRef="#ctx0" brushRef="#br0" timeOffset="307.79">3399 36 0,'-36'0'0,"0"0"16</inkml:trace>
  <inkml:trace contextRef="#ctx0" brushRef="#br0" timeOffset="1096.34">3542 536 0,'0'-35'16,"0"-1"-1,0 0-15,0 72 47,-36 35-31,36-35-16,-36 0 0,36 35 15,0-35-15,0 0 16,0 0 0,0 0-16,36-36 0,0 0 15,-1 0 1,1-36-16,0 0 0,0 0 16,-36 0-16,36 1 0,-1-1 15,1-36-15,-36 37 0,36-1 16,-36 0-16,0 0 15,0 1-15,-36-1 0,0 36 16,36-36-16,-35 36 0,-1 0 0,0 0 16,0 36-16,0-36 0,1 36 15,-1-1-15,36 1 16,-36 0-16,36 35 16,0-35-16,0 0 15,36 0-15,0-36 16,-36 35-16,35-35 0,1 0 15,0 0-15,0-35 0,35-1 16,-35 36-16,0-36 0,0 36 16,-1 0-16,1-36 0,0 36 15,-36-35-15,0 70 32,0 1-17,0 0-15,0 0 16,0-1-16,36 1 15,-1-36 1,1 0 0,0 0-16,-36-36 15,72 1-15,-37-1 16,1 0-16,0 0 0,0 1 16,-1 35-16,1-72 0,-36 36 0,36 36 15,-36-35-15,36 35 16,-36 35-1,0 1 1,0 36 0,0-1-16,0-35 15,0 0-15,0-1 16,0 37-16</inkml:trace>
  <inkml:trace contextRef="#ctx0" brushRef="#br0" timeOffset="1926.86">1359 1860 0,'0'-36'16,"36"36"-16,-36-35 0,36-1 16,-36 0-16,0 0 15,36 36-15,-36-36 0,0 1 16,35-1-16,-35 0 0,0 0 16,36 36-16,-36-35 15,0-1-15,36-36 31,-36 36-31,-36 36 16,0 0 15,36 36-15,0 0-16,-35 0 0,-1 71 31,36-71-31,0 0 16,36-1-16,-1 1 15,1 0-15,0-36 16,0 36-16,0-36 0,-1 0 16,-35 36-16,36-36 0,-36 35 15,0 1 1,-36 0 0,1-36-16,-37 36 15,36-1-15,0-35 0,1 0 16,35 36-16,-36-36 0,0 0 15,0 0-15,1 0 16,-1 0 0</inkml:trace>
</inkml:ink>
</file>

<file path=ppt/ink/ink8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41:11.438"/>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 contextRef="#ctx0" brushRef="#br0">18068-9441 0,'36'0'0,"-72"0"63,36 35-63,-36-35 15,36 36-15,-35 0 16,35 0-16,-36 0 16,36-1-16,-36 1 15,36 0 1,36 0-1,0-36 1,-36 35-16,35-35 16,1 0-16,0 36 0,0-36 15,-36 36 1,0 0 0,-36 0-16,0-36 15,36 35-15,-36-35 0,1 36 16,-1-36-16,0 36 15,0-36-15,0 0 16,36 36-16,-35-36 16,35-36-1,35 36-15,-35-36 16,36 36-16,0-36 0</inkml:trace>
  <inkml:trace contextRef="#ctx0" brushRef="#br0" timeOffset="-447.75">18032-9406 0,'0'36'0,"0"0"16,0 0-1,36-36 17</inkml:trace>
  <inkml:trace contextRef="#ctx0" brushRef="#br0" timeOffset="168.9">18319-9048 0,'35'0'16,"-35"36"-16,0 0 15,0 0 1,0-1 0,0 1-16,0 0 15,0 0-15,0-1 16</inkml:trace>
  <inkml:trace contextRef="#ctx0" brushRef="#br0" timeOffset="1136.19">21109-9692 0,'0'-35'0,"0"-1"31,-36 36 16,0 0-31,36 36-16,-35-1 15,35 1-15,0 0 16,-36 0-16,36-1 0,0 1 16,0 0-16,0 0 15,36-36 1,-1 0-16,-35 35 0,36-35 0,0 0 16,0 36-1,-1 0 1,-35 0-16,-35-36 15,35 36-15,-36-1 0,0 1 16,0-36-16,1 36 16,-1 0-16,0-1 15,0-35 1,1 0-16,70-35 16</inkml:trace>
  <inkml:trace contextRef="#ctx0" brushRef="#br0" timeOffset="1416.03">21359-9441 0,'0'-36'0,"36"36"0,0-36 16,0 36-1,-1-35-15,37 35 16,-36 35-1,-36 1 1,0 36-16,0-36 0,0-1 16,-36 37-16,0-36 15,36-1-15,36-35 32,0 0-32,0-35 15,-1 35-15,73-36 0,-1-36 16</inkml:trace>
  <inkml:trace contextRef="#ctx0" brushRef="#br0" timeOffset="2500.41">24186-9727 0,'-36'0'31,"36"36"-15,-36-36 0,36 35-16,-36 1 0,36 0 15,-36-36 1,36 36-16,0-1 0,0 1 31,36-36-31,0 0 16,-36 36-16,36-36 0,0 0 15,35 36-15,-35-36 16,-36 36-16,36-36 16,-36 35-16,0 1 0,0 0 15,-36-36-15,36 36 0,-36-1 16,-35 1-16,35-36 0,36 36 15,-36-36-15,0 0 0,0 36 16,1-36-16,35-36 31,35 0-15,1 36-16</inkml:trace>
  <inkml:trace contextRef="#ctx0" brushRef="#br0" timeOffset="2868.2">24400-9369 0,'36'-36'16,"0"36"-16,0-36 0,-1 0 16,1 36-1,0 0-15,-36 36 16,36 0-16,-36 0 15,-36-1-15,36 1 16,-36 0-16,36 0 16,36-36-1,0 0-15,-1 0 16,1 0-16,0 0 16,-36-36-16,36 36 15,-1 0-15,-35 36 16,0-1-16,-35 1 15,-1-36-15,0 36 0,0 0 16,-35-36-16,35 36 0,-35-1 16,35 1-16,0-36 0,0 36 15,0-36 1</inkml:trace>
  <inkml:trace contextRef="#ctx0" brushRef="#br0" timeOffset="-36151.49">18283-7939 0,'36'-36'15,"-36"1"17,0 70-17,0 1 1,0 0-16,35 0 16,-35 0-16,0-1 15,0 37-15,0-36 0,0 35 0,0-35 16,0 36-1,0-37-15,0 1 0,-35 0 16,-1-36 15,36-36-31,0 0 0,0-35 16,0 35-16,0 0 0,0 0 16,0 1-16,0-1 0,0-71 15,0 71-15,0-36 0,0 36 16,36 1-16,-36-37 0,0 1 15,35-1-15,-35 36 0,0 1 0,0-1 16,36 0-16,-36 0 0,36 0 16,-36 1-16,36 35 15,-36-36 1,0 72 0,0-1-1,0 1 1,-36 0-16,36 0 0,0 0 15,0-1-15,-36 1 0,0 36 16,36-37-16,0 1 16,0 0-16,-35-36 0,35 36 15,0-1-15,-36-35 0,36 36 0,0-72 63,36 36-48,-1 0 17</inkml:trace>
  <inkml:trace contextRef="#ctx0" brushRef="#br0" timeOffset="-35420.23">18390-8153 0,'0'-36'31,"0"0"-15,0 0-1,0 1 1,36 35-16,-36-36 15,36 0-15,-1 0 16,1 0 0,0 36-16,-36-35 0,36 35 15,-36-36-15,35 36 16,1 0-16,-36 36 31,36-1-31,-36 1 16,0 107-1,0-107-15,0 0 16,-36 0-16,36-1 0,0 1 0,-36 36 16,1-37-16,-1 1 0,0 0 15,0 0 1,1-36-16,-1 0 16,0 0-1,36-36-15,-36 36 16,36-36-1,36 36-15,0 0 16</inkml:trace>
  <inkml:trace contextRef="#ctx0" brushRef="#br0" timeOffset="-35123.4">18891-7724 0,'0'-36'15,"0"0"1,36 108 46,-36-36-62,0-1 16,0 1-16,0 0 0,0 36 16,0-37-16,0 1 15,0 0-15,35-36 16</inkml:trace>
  <inkml:trace contextRef="#ctx0" brushRef="#br0" timeOffset="-34939.5">19070-7831 0,'0'35'47,"0"1"-47,0 0 16,0 0-16,36-1 15,-36 37-15,0-36 0,0 0 16,0-1-16,0 1 0,0 0 15</inkml:trace>
  <inkml:trace contextRef="#ctx0" brushRef="#br0" timeOffset="-31727.25">21395-8225 0,'-36'0'47,"36"-36"-16,0 72 31,0 0-62,0 0 16,0-1-16,0 1 0,0 36 16,36-37-16,-36 1 0,0 36 15,0-36-15,0-1 0,0 37 16,0-36-16,0-1 0,0 1 16,0 0-16,0 0 15,-36-36 16,36-36-31,0 0 16,0 0-16,-35 1 16,35-1-16,0 0 0,0-35 15,-36-1-15,36-35 16,0 71-16,0 0 16,0 0-16,0 1 0,0-1 15,0-71-15,0 71 0,0 0 16,36 0-16,-36 0 0,0 1 0,35-37 15,1 36-15,-36 1 16,36 35-16,0-36 0,-1 36 16,1 36-1,0-36 1,-36 35-16,0 1 0,0 0 0,0 35 16,0 1-16,0-36 15,-36 0-15,36-1 0,0 1 16,-36 0-16,1 35 0,-1-35 15,36 0-15,-36-36 0,36 36 16,-36-36-16,1 0 31,70 0 1,-35-36-32,36 36 15</inkml:trace>
  <inkml:trace contextRef="#ctx0" brushRef="#br0" timeOffset="-31463.4">21789-7831 0,'35'0'62,"-35"35"-62,0 1 16,36 0-1,-36 0-15,0-1 0,0 1 16,0 0-16,0 0 16,0 0-1,36-36-15</inkml:trace>
  <inkml:trace contextRef="#ctx0" brushRef="#br0" timeOffset="-31165.57">22003-7867 0,'0'-36'0,"36"0"16,0 36-16,-36-36 15,36 36-15,-1 0 16,1 0-16,-36 36 15,36-36-15,-36 36 16,0 0-16,0 35 0,0-35 0,-36 0 16,36 0-16,0-1 0,-36 1 15,36 0-15,36-36 32,36-36-32,-37 0 15,1 36-15,36-35 0,-36-1 16,-1 36-16,37-72 0,-36 72 15,-1-35-15,1 35 0,0 0 16,0 0 0</inkml:trace>
  <inkml:trace contextRef="#ctx0" brushRef="#br0" timeOffset="-28539.18">24150-8404 0,'0'-36'93,"0"72"-77,0 0 0,36 0-1,-36 35-15,0-35 0,0 0 16,0 0-16,0-1 0,0 37 15,0-1-15,0-35 0,-36 0 0,36 0 16,0 0-16,0-1 0,-36 1 16,36 0-16,0-72 31,-36 36-15,36-36-16,0 1 0,0-1 15,0-36-15,0 36 0,0 1 16,0-1-16,0-36 0,0 37 15,36-73-15,-36 73 0,36-37 16,-36 36-16,0 0 0,36-35 16,-1-1-16,1 37 0,-36-1 15,36 36-15,0-36 0,-36 0 0,35 36 16,1-36-16,0 36 16,-36 36 15,0 0-31,0 0 0,0 0 15,-36 35-15,0 1 16,1-1-16,-1-35 16,0 0-16,36 0 15,-36-36-15,1 35 16,-1-35 15,36-35-15,36 35-1,-1 0 1,1 35 0,0-35-16</inkml:trace>
  <inkml:trace contextRef="#ctx0" brushRef="#br0" timeOffset="-28298.32">24543-8118 0,'36'0'0,"-36"-35"16,0-1 0,0 72 15,0-1-31,0 1 16,0 0-16,36 35 15,-36-35-15,0 0 0,0 0 16,0 0-16,0 35 15,0-35 1</inkml:trace>
  <inkml:trace contextRef="#ctx0" brushRef="#br0" timeOffset="-27861.57">24758-8225 0,'0'-36'0,"36"36"15,-36-35 1,35-1-16,37 0 16,-72 0-16,72 0 15,-37 36-15,1 0 16,-36 36 0,36 0-16,-36 0 0,0 0 15,-36-1-15,0 37 16,36-36-16,-35-1 15,35 1-15,35-36 16,1 0-16,0-36 16,0 36-1,-1 0-15,1 0 16,-36 36 0,0 0-16,0 0 0,-71 35 15,71-35 1,-36 0-16,0 35 0,0-71 0,1 36 15,35 0-15,-36-36 0,0 0 16,36-36 15,0 0-15</inkml:trace>
  <inkml:trace contextRef="#ctx0" brushRef="#br0" timeOffset="-24224.07">18462-6114 0,'0'-36'15,"35"36"1,-35-36-1,36 72 17,-36 0-17,0 0-15,0-1 16,0 1-16,0 71 0,36-71 16,-36 36-16,0-1 0,0-35 0,0 0 15,0 71-15,0-71 0,0 0 16,0-1-1,-36-35-15,36-35 32,-36-1-32,36 0 0,0 0 15,0 1-15,0-1 0,0-36 16,0 1-16,0 35 0,0 0 16,0-35-16,0 35 0,0 0 15,0-35-15,0 35 0,0 0 16,0 0-16,0 0 0,0 1 15,36-37-15,0 36 16,0 1-16,-1-1 16,1 72-1,-36 35 1,0-35 0,0 0-16,0-1 0,0 1 15,-36 36-15,36-36 16,0-1-16,-35 1 0,35 0 15,-36 0 1,36-1-16,-36-35 16,0 0 15</inkml:trace>
  <inkml:trace contextRef="#ctx0" brushRef="#br0" timeOffset="-23867.27">18891-5792 0,'36'0'63,"-1"0"-63,-35 36 15,36 35 1,-36-35 0,0 0-16,-36 35 0,36-35 15,0 0 1,0-1-16,36-106 31,0 71-31,0-36 16,-36 0-16,36 1 0,-1-1 15,1 0-15,0 0 0,0 36 16,-1-35-16,-35-1 16</inkml:trace>
  <inkml:trace contextRef="#ctx0" brushRef="#br0" timeOffset="-23655.39">19320-5864 0,'0'-36'16,"0"1"-16,0-1 16,0 0-16,72 0 15,-36 36 17,-1 0-32,-35 36 0,0 0 15,36-36-15,-36 36 0,0-1 16,0 1-16,36 72 0,-36-73 15,0 1-15,0 36 0,0-37 16,0 1-16,0 0 0,0 0 16,36-36-16</inkml:trace>
  <inkml:trace contextRef="#ctx0" brushRef="#br0" timeOffset="-21326.01">21324-6257 0,'0'-36'47,"0"0"16,0 0-16,35 36-32,-35-35 16,0 70-15,36 1 0,-36 36-1,36-1 376</inkml:trace>
  <inkml:trace contextRef="#ctx0" brushRef="#br0" timeOffset="-20927.09">21431-6293 0,'36'680'140,"-72"-645"-140,36 1 16,0 0-16,-36-72 31,36-35-31,0 35 0,0 0 16,0-179 0,0 108-1,0 71-15,0-35 0,36 35 16,-36 0-16,0 0 0,0 1 15,0-1-15,36-36 0,-36 37 16,35-1-16,-35 0 0,36 36 16,-36-36-16,36 0 0,0 36 15,0 0 1,-1 0 0,-35 36-16,36-36 15,-36 36-15,0 36 0,-36-37 16,36 1-16,-35 36 0,35-37 15,-36 1-15,0 0 16,36 0-16,-36 0 0,0 35 16,1-35-16,-1-36 15,36 36 1,-36-36-16,36-36 16,0 0-1,0-35 16,36 71-31,-36-36 16</inkml:trace>
  <inkml:trace contextRef="#ctx0" brushRef="#br0" timeOffset="-20415.38">21896-5935 0,'-36'0'16,"36"-36"-1,36 36-15,-36-36 16,36 0-16,0 36 15,-1 0 1,1 0-16,-36 36 16,36 0-16,-36 0 15,0-1-15,0 1 0,-36 0 16,36 36-16,-36-37 0,36 37 16,0-36-1,72-108 1,-1 1-1,-35 35-15,36 0 16,-37 0-16,1 0 16,0 1-16</inkml:trace>
  <inkml:trace contextRef="#ctx0" brushRef="#br0" timeOffset="-20127.55">22433-6078 0,'0'-36'15,"35"0"1,1 36 0,-36-36-16,36 36 0,0 0 15,-1 0-15,1 0 16,-36 36-16,0 0 16,0 35-16,0-35 15,-36 36-15,36-37 0,0 1 0,-35 0 16,35 0-1,35-36-15,1-36 16,0 36-16,0-36 16,35-35-16,1 35 0,-36 0 15,35 0-15,-35 1 0,0 35 16,71-72-16,-71 72 0</inkml:trace>
  <inkml:trace contextRef="#ctx0" brushRef="#br0" timeOffset="-19390.97">23685-6365 0,'0'-35'31,"0"70"31,35 1-46,-35 0-16,0 107 31,0-71-31,0-37 0,0 37 16,0-1-16,0-35 16,0 0-16,0 0 15,-35-72 1,35 0-1,0 0-15,0 1 0,0-1 16,0-71-16,0 35 16,0 36-16,0-35 0,0 35 15,0 0-15,0 0 0,0 1 0,0-1 16,35-36-16,-35 36 0,36 1 16,-36-1-16,0 0 0,36 0 15,-36 1-15,72-37 0,-72 36 16,35 36-16,-35-36 0,36 1 15,0-1-15,0 36 16,-1 36 0,-35-1-16,0 37 15,-35-36-15,35 71 16,-36-71-16,0 0 0,36 35 16,-36-35-16,36 0 0,-71 35 15,-1 1 1,36-36-1,36-72 1,36 0 0,0 0-16,0 36 15,-36-35-15</inkml:trace>
  <inkml:trace contextRef="#ctx0" brushRef="#br0" timeOffset="-19099.14">24186-6293 0,'0'-36'15,"35"36"1,-70 0 93</inkml:trace>
  <inkml:trace contextRef="#ctx0" brushRef="#br0" timeOffset="-18479.49">24257-6293 0,'36'0'78,"0"0"-46,-36-36-32,35 36 15,1 0 1,-36 36-16,0 35 16,0-35-1,-36 0-15,36 0 0,-35 0 16,-1 35-16,36-35 0,0 0 0,-36-36 15,36 35-15,36-35 32,-36-35-32,36 35 0,-1-36 15,37-36-15,-36 72 16,0-35-16,-1-1 0,1 0 16,36 0-16,-37 36 15</inkml:trace>
  <inkml:trace contextRef="#ctx0" brushRef="#br0" timeOffset="-17911.7">24865-6472 0,'-36'0'47,"36"36"-16,36-72 0,0 36-15,-36-36-16,36 36 15,0 0-15,-1 0 16,1 0-16,-36 36 16,36-36-16,-36 36 15,0 0-15,-36-1 16,0 37-16,1-36 15,35-1-15,35-35 16,1 0 0,0 0-16,-36-35 15,36 35-15,-1 0 0,1-36 16,0 36-16,0 0 0,-36 36 16,-36 35-1,0-35-15,-35 0 16,35 0-16,0-1 0,0 1 15,1 0-15,-37 0 0,0-1 16,37 1-16,-1 0 0,0-36 0,0 0 16</inkml:trace>
  <inkml:trace contextRef="#ctx0" brushRef="#br0" timeOffset="-1911.14">16744-3968 0,'-35'0'16,"35"-36"-16,0 1 31,0-1-15,-36 36 15,36 36-31,-36-36 16,36 35-16,-36 1 15,36 0-15,0 0 16,-35-36-16,35 36 16,0-1-16,35-35 15,1 0-15,0 0 16,0 36-16,-1-36 15,1 0 1,0 0-16,0 0 16,-36 36-16,0 0 15,0-1-15,-36 1 16,0 0-16,36 0 16,-36-36-16,1 36 0,-1-1 15,36 1-15,-36-36 0,36 36 16,-36-36-16,72 0 31,-36-36-15</inkml:trace>
  <inkml:trace contextRef="#ctx0" brushRef="#br0" timeOffset="-1491.38">16959-3646 0,'36'-36'0,"0"36"15,-1-35-15,1-1 16,0 36 0,-36 36 15,0-1-16,0 1-15,-36 0 16,36 0-16,0 0 16,36-36-1,0 0 1,35 0 0,-35 0-16,0 0 0,0 0 15,-1 0-15,-35 35 0,0 1 16,0 0-16,0 0 15,-35 35-15,-1-71 16,0 36-16,0 0 16,0 0-16,-35-1 0,35-35 15,0 0-15,1 0 16,-1 0-16,36-35 0,0-1 16,-36 0-16</inkml:trace>
  <inkml:trace contextRef="#ctx0" brushRef="#br0" timeOffset="-14043.22">18891-4254 0,'0'-36'32,"0"72"30,0 0-62,36 0 16,-36-1-16,0 1 0,0 0 15,0 0-15,0 35 0,0-35 16,0 0-16,0 0 16,0-1-16,0 1 0,0 0 15,-36-36 17,36-36-17,-36 0-15,36 1 0,0-1 16,0 0-16,0 0 0,0 0 15,0-35-15,0-1 0,0 37 16,0-1-16,0 0 0,0 0 16,0 0-16,0-71 0,0 71 15,36 1-15,-36-1 0,0 0 16,0 0-16,36 1 0,-1-1 16,-35 0-1,36 36-15,-36 36 16,0 0-16,36-1 15,-36 1-15,0 0 0,0 35 16,0-35-16,0 0 0,0 0 0,0-1 16,0 1-16,0 0 0,-36 0 15,36 0-15,-36-1 16,1-35 0,35 36-16,-36-36 15,0 0 1,72 0 15,-36 36-15</inkml:trace>
  <inkml:trace contextRef="#ctx0" brushRef="#br0" timeOffset="-13563.09">19320-3968 0,'0'-36'16,"36"1"15,-36-1-31,36 36 0,-36-36 0,36 36 16,35-36-16,-35 36 15,0 36 1,-36 0-16,0 0 16,0-1-16,0 1 15,0 0-15,-36-36 16,36 36-16,0 0 0,36-36 31,-36-36-15,35 36-16,1 0 15,0-36-15,0 36 16,-36 36-16,0 0 16,-36-36-16,36 35 0,-36-35 15,36 36-15,-36 0 0,1 0 16,-1-36-16,36 35 16,-36-35-1,36-35-15,36-1 16,0-36-1</inkml:trace>
  <inkml:trace contextRef="#ctx0" brushRef="#br0" timeOffset="-13363.2">20000-4111 0,'36'-36'15,"-1"36"-15,1 0 16,-36 36 15,0 0-31,0 0 16,0-1-16,0 1 0,0 36 15,0-36 1,0-1-16,36-35 0,-36 36 16,36-36-16</inkml:trace>
  <inkml:trace contextRef="#ctx0" brushRef="#br0" timeOffset="-12578.65">21324-4433 0,'0'-36'15,"35"36"1,1 0 15,-36 36-31,0 0 16,36 0 0,-36-1-16,0 1 0,0 0 15,0 0-15,0 0 0,0-1 16,0 1-16,0 0 0,-36 0 15,36-1-15,-36-70 47,36-1-47,0-71 16,0-1 15,0 72-31,0-35 0,0 35 16,0 0-16,0 1 0,0-37 15,0 36-15,36-35 0,-36 35 16,0 0-16,36 0 0,-36 1 16,36-1-16,-1 0 0,1 0 15,0 36-15,-36-35 16,36 35-16,-36 35 16,36-35-16,-36 36 15,0 0-15,0 0 0,0-1 0,0 1 16,0 0-16,-36 0 0,36 35 15,-36 1-15,0-36 0,36-1 16,-36-35-16,36 36 0,-35 0 16,-1 0-16,0-36 15,36-36 32,36 36-31</inkml:trace>
  <inkml:trace contextRef="#ctx0" brushRef="#br0" timeOffset="-12103.93">21896-4361 0,'0'-36'31,"0"0"-15,36 36-16,0 0 16,-1 0-1,1 0 1,-36 72 15,0-37-31,0 1 16,-36-36-16,36 72 0,0-36 15,36-72 17,0 36-17,-36-36-15,36 36 16,-1 0-16,1 0 31,-36 36-31,0 0 16,-36 35-1,-35-35-15,35 0 16,36-1-16,-36-35 0,36 36 16,-35-36-16,-1 36 15,36-72 1,0 0 0,0 1-1</inkml:trace>
  <inkml:trace contextRef="#ctx0" brushRef="#br0" timeOffset="-11795.1">22361-4397 0,'36'-36'16,"0"0"-1,-1 1-15,1 35 0,0-36 16,35 36-16,-35 0 15,0 0 1,0 71-16,-36-35 16,0 0-16,-36 35 15,0-35-15,36 0 0,-36 0 16,1 0-16,35-1 16,35-35-1,37-35 1,-36-1-16,0 0 0,35 36 15,-35-36-15,0 0 0,71-35 16,-71 71-16,35-36 0,-35 36 0</inkml:trace>
  <inkml:trace contextRef="#ctx0" brushRef="#br0" timeOffset="-10675.74">24078-4898 0,'0'-36'16,"0"1"-1,36 35 32,-36 35-47,36 1 16,-36 0-16,0 0 15,0 35-15,0-35 0,0 0 0,0 0 16,0 35-16,0 1 16,0-37-16,0 1 0,0 0 15,-36 0-15,36-1 16,0 1-16,-36-72 16,36 1-1,0-37 1,0 1-16,0 35 0,0 0 15,0 0-15,0 1 0,0-1 16,0-72-16,0 73 0,0-1 16,36-36-16,-36 37 0,0-1 15,36-36-15,-36 1 0,36 35 16,-36 0-16,71-35 16,-35-1-1,0 36-15,-1 36 16,1 0-16,-36 36 15,0 0-15,0 0 16,0-1-16,-36 1 0,36 0 16,-35 35-16,-1 1 0,0-36 15,0 0-15,36-1 0,-35-35 16,-1 72-16,36-36 16,-36-36-16,72-36 46,-36 0-46,36 36 16,-36-36-16</inkml:trace>
  <inkml:trace contextRef="#ctx0" brushRef="#br0" timeOffset="-10015.12">24543-4862 0,'0'-36'31,"36"36"1,0 0-17,0 0 1,-1 0-1,-35 36 1,36-36-16,-36 36 0,0-1 16,-36 1-16,1 0 15,35 0-15,-36-36 0,36 36 16,-36-36-16,36 35 0,-36-35 16,36-35-1,36 35 1,-36-36-16,36 36 15,-36-36-15,36 36 16,-1 0 0,1 36 15,0-36-31,-36 36 16,36-1-1,-36 1-15,0 0 16,-36 0-16,36-1 15,-36-35-15,36 36 0,-36-36 16,36 36-16,-35 0 0,-1-36 16,36-36 31,0 0 46</inkml:trace>
  <inkml:trace contextRef="#ctx0" brushRef="#br0" timeOffset="-9563.38">25044-4898 0,'0'-36'16,"36"36"15,35-35-16,-35 35-15,0 0 16,0 0-16,0 0 16,-36 35-16,-36 37 15,36-36 1,-36-36-16,36 35 16,-36 1-16,36 0 15,36-36 1,0-36-1,0 36-15,-1-36 0,1 36 16,0 0-16,0 0 16,-36 36-16,0 0 15,-36 0-15,0 0 16,36-1-16,-36 1 0,-35 0 16,35 0-16,0-1 0,0-35 15,1 36-15,-1 0 0,0-36 0,0 0 16,36-36-1</inkml:trace>
  <inkml:trace contextRef="#ctx0" brushRef="#br1" timeOffset="39943.86">25760-4504 0,'-36'0'16,"0"0"46,36-36-31,-36 36 63,36 36 78,0 0-110</inkml:trace>
  <inkml:trace contextRef="#ctx0" brushRef="#br1" timeOffset="26916.56">28371-5220 0,'0'-35'0,"0"-1"16,0 0-1,0 0 1,0 1-16,0-1 16,-36 36-1,1 0 1,-1 36 0,0-1-16,0 1 15,1 0-15,35 0 0,-36-1 16,36 1-16,-36 0 0,36 0 15,0 0-15,0-1 0,0 1 16,0 0-16,0 0 0,36-36 16,-36 35-16,71-35 15,-35 0 1,0 0-16,0 0 16,-1-35-16,1 35 0,0-36 15,0 36 1,-36-36-16,36 36 0,-1 0 15,1 0 1,0 0 0,0 0-1,-1 0-15,-35 36 0,36-36 16,0 36 0,0-36-16,-36 35 15,35-35 1</inkml:trace>
  <inkml:trace contextRef="#ctx0" brushRef="#br1" timeOffset="27525.22">29051-5076 0,'-72'-144'62,"37"144"-46,35 36-16,-36-36 0,0 72 0,0-36 15,36-1-15,-36 1 16,36 0-16,0 0 0,0-1 16,0 1-16,0 0 15,36-36-15,0 0 16,0 0-1,-36-36-15,71 0 0,-35 1 16,0 35-16,-36-36 0,36 0 16,-36 0-16,35 36 15,-35-35-15,-35 35 32,35 35-32,0 1 15,0 0 1,35 0-1,1-36 1,0 0 0,0-36-16,0 36 0,-1-36 15,1 0-15,0-35 16,0 35-16,-36 0 16,35 0-16,-35 1 15,0 70 16,0 1-15,0 0-16,0 0 16,0 0-16,0-1 15,36-35-15,0 0 16,0 0-16,-36-35 16,36 35-16,-36-36 0,35 0 15</inkml:trace>
  <inkml:trace contextRef="#ctx0" brushRef="#br1" timeOffset="27660.14">29588-5542 0,'0'-35'16,"-36"35"-16,0 0 15,0 0 1,72 0 15,-36 35-31,36-35 16</inkml:trace>
  <inkml:trace contextRef="#ctx0" brushRef="#br1" timeOffset="27972.96">29838-5327 0,'0'36'0,"0"0"16,36-36-16,-36 35 0,0 1 16,0 0-1,0 0 1,0 0-16,0-1 15,0 1 1,35-72 15,1 1-31,0-1 16,0 0-16,0 0 16,-1 36-1,1 0 1,-36 36-16,36 0 31,-36 0-31,36-36 16,-1-36-1</inkml:trace>
  <inkml:trace contextRef="#ctx0" brushRef="#br1" timeOffset="50343.85">30017-4325 0,'0'-36'62,"0"0"-46,0 0 15,0 1 0,0 70 16,0 1-47,0 0 16,0 36-16,-36-37 0,36 1 15,0 0-15,0 0 16,0-1-16,0 1 0,36 0 16,0-36-1,-1 0-15,1 0 16,0-36-16,35 0 15,-35 1-15,-36-1 16,36 36-16,0-36 16,-72 72 15,36 0-15,0-1-1,0 1-15,36 0 16,0-36-1,-1 0-15,1 0 16,0 0-16,-36-36 16,36 36-16,-36-36 15,0 1-15,0-1 16,0 0-16,-36 36 16,0-36-16,0 36 15,1 0 1,35 36-16,-72-36 0,72 36 15,-36-36-15,36 36 16,36-36 0,0 0-1,35-36-15,1 36 16,-36-72-16,35 37 16,1-37-16,-36 36 15,-1-35-15,1-1 16,-36 36-16,0 1 15,0-1-15,0 0 0,0 0 16,0 1-16,0-1 0,0 0 16,0 0-16,-36 0 15,36 1-15,-35 35 16,35 35 0,0 1-16,0 0 15,0 0-15,-36 35 0,36-35 16,0 36-16,0-37 0,0 1 15,0 0-15,0 0 16,36-1-16,-36 1 0,0 0 16,35-36-16,1 36 0,0-36 15,0 0-15,-1-36 16,1 0-16,0 36 16,0-36-16,0 1 15,-1-1-15,-35 72 63,0-1-48,0 1-15,0 0 0,0 0 16,0 0 0,36-36-16,0 35 15,0-35 1,-1-35-16,37-1 15,-36 0 1,-36 0-16,35 0 0,-35 1 16,36-1-16,-36 0 15,0 0 1,0 72 15,0 0-31,0 0 16,0-1-1,0 1-15,0 0 16,0 0 0,36-36-1,0 0-15,-36-36 16,36 0-16,-1 0 16,1 1-16,-36-1 15,36 36-15,-36-36 0,0 72 47,0 0-31,0-1-1,0 1 1,36 0-16,-1 0 16,1-36-1,0-36 1,0 36-16,-36-36 15,36 36-15,-36-36 0,35 1 16,-35 70 31,0 1-31,36 0-1,0-36-15,0 36 16,-1-36-1,1 0-15,0 0 0,-36-36 16,36 36-16,0-36 0,-1 0 16,1 36-16,-36-35 0,36 35 15,-36-36-15,36 0 0,-36 0 32,0 72-1,35-36-31,-35 36 15,36-36-15,0 0 16,0 0-16,-1 0 16</inkml:trace>
  <inkml:trace contextRef="#ctx0" brushRef="#br1" timeOffset="13661.17">18748-1714 0,'0'-35'16,"0"-1"-1,0 0 1,36 36 0,-36-36-16,0 0 0,35 36 15,-35-35 1,0 70 46,0 1-62,36 0 0,-36 0 16,0 0-16,0-1 16,0 37-16,0-36 0,0-1 15,0 1-15,-36 0 0,36 0 16,-35 35-16,35-35 0,0 0 16,-36-36-1,36-36 1,0 0-1,-36 1-15,36-1 16,0 0-16,0-36 0,0 37 0,0-37 16,0 36-16,36 1 0,-36-37 15,36 0-15,-36 1 0,35 35 16,1 0-16,-36-35 0,36 35 16,0-35-16,-1 35 0,-35 0 15,36 36-15,-36-36 0,36 36 31,0 72-15,-36-36-16,0-1 0,0 1 16,0 0-16,-36 71 0,36-71 15,0 0-15,-36-1 0,36 1 0,0 0 16,-36 36-16,36-37 0,-35 1 16,35 0-16,-36-36 15,36 36-15,0-72 31,0 0-15,36 36-16,-1-36 16,1 36-1,0 0-15,-36 36 16,143 71 0,-107-71-1,0 0-15,-36 0 0,35-36 16,1 36-16,0-36 15,0 0-15,-36-36 16,36 36-16,-1-36 0,1 0 16,-36 0-16,36 1 15,-36-1-15,0 0 0,0-35 16,0 35-16,0 0 0,0 0 16,0 0-1,0 1-15,-36 35 31,36 35-31,-36 37 16,36-36 0,0 0-16,0-1 0,0 1 15,0 36-15,0-37 0,0 1 16,36 0-16,0-36 16,0 0-16,-1 0 15,1 0-15,0 0 0,0-36 0,35 0 16,-35 1-16,0 35 15,0-36-15,-1 0 0,1 0 16,36-71-16,-37 35 16,-35 37-16,0-37 0,36 36 0,-36 1 15,0-1-15,0 0 16,-36 0-16,36 1 0,-35 35 16,35-36-1,-36 36-15,36 36 16,0-1-16,0 1 15,0 36-15,0-37 0,0 37 0,0-36 16,0-1-16,0 1 0,36 72 16,-36-73-16,35-35 15,-35 36-15,36 0 0,0 0 16,0-36 0,0 0-16,-1 0 0,1-36 15,0 0-15</inkml:trace>
  <inkml:trace contextRef="#ctx0" brushRef="#br1" timeOffset="13841.07">20036-1821 0,'-36'0'0,"0"0"16,0 0-1,72 0 1,-36-36-16,36 36 15,35-36-15,-35 1 0,0-1 16,0 36-16,0-36 0,-1 0 16,37 1-16</inkml:trace>
  <inkml:trace contextRef="#ctx0" brushRef="#br1" timeOffset="15044.55">20537-1678 0,'35'0'47,"-35"-36"-31,0 1-1,36-1-15,-36 0 16,36 0-16,-36 0 15,0 1-15,0-1 0,0 0 16,0 0 0,-36 36-1,0 0 1,1 108 0,-1-1 15,0-71-31,36 71 15,0-71-15,0 0 0,0-1 16,0 1-16,36-36 16,0 0-16,-1 0 0,1-36 15,0 1-15,0 35 0,-1-36 16,1 0-16,0 0 0,0 1 16,0-1-16,-36 0 15,35 0-15,-35 0 16,0 72 31,36 0-32,-36 0 1,36-36-16,-36 36 0,36-36 16,-36 35-16,35-35 0,1 36 31,0-72 0,-36 1-31,36 35 16,-36-36-16,35-36 15,1 36-15,-36 1 16,36-1-16,0 0 16,0 36-1,-1 0-15,-35 36 16,36-36-16,-36 36 15,0-1-15,36-35 0,-36 36 16,0 0-16,36-36 0,-36 36 16,35-36-16,1 0 15,0 0-15,0 0 16,0 0-16,-36-36 16,35 36-16,-35-36 0,36-35 15,0-1-15,-36 36 16,0-35-16,36 71 0,-36-36 15,0 0-15,0 1 0,0-1 16,0-36-16,0 36 0,0 1 16,-36 35-16,36-36 0,0 72 47,0-1-47,0 1 15,0 0-15,0 36 0,0-1 16,0-35-16,0 0 0,0-1 15,36 1-15,-36 0 0,0 35 16,35-71-16,-35 36 0,36-36 16,-36 36-16,36-36 15,0 0-15,0 0 0,-1 0 16,1-36-16,0 0 16,0 36-16,-36-35 0,35-1 15,-35 0-15,0 0 16,36 36-16,-36-35 0,0 70 62,0 1-62,0 0 16,36 0-16,-36-1 0,36-35 16,-36 36-16,35-36 15,1 36-15</inkml:trace>
  <inkml:trace contextRef="#ctx0" brushRef="#br1" timeOffset="15220.44">21860-2036 0,'-36'0'0,"1"36"15,-1-36-15,0 0 16,72-36-1,0 36 1,-1-35-16,1 35 0,0-36 16,0 36-16,35-36 0</inkml:trace>
  <inkml:trace contextRef="#ctx0" brushRef="#br1" timeOffset="15372.36">22254-2322 0,'0'-36'16,"-36"1"-1,36-1 17,36 0-17,-1 36 1</inkml:trace>
  <inkml:trace contextRef="#ctx0" brushRef="#br1" timeOffset="16188.89">22647-2036 0,'0'-35'16,"0"-1"0,0 0-16,0 72 46,0 0-46,0-1 16,0 1-16,0 0 16,36 35-16,-36-35 0,0 0 15,36 0-15,-36 0 16,71-36 15,-35-36-31,0 0 0,0 0 16,-36 0-16,35-35 15,-35 35-15,36 0 0,-36 1 0,0-1 16,0 0-16,0 0 0,-36 1 16,1-1-1,-1 36-15,0 0 16,0 0-16,1 36 16,-1-1-16,0 1 15,36 0-15,-36-36 0,36 36 16,0-1-16,0 1 0,0 0 15,36 0 1,36-36-16,-37-36 16,1 36-16,0-36 0,0 36 15,35-71-15,-35 71 0,-36-36 16,36 0-16,0 0 0,-1 36 16,1-35-16,-36 106 62,36 36-46,0-71-1,-36 0 1,35-36-16,1 0 16,-36-36-16,36 36 15,0-36-15,-36 1 0,71-1 16,-35 0-16,-36 0 0,36 1 15,-36-1-15,36 36 0,-1-36 16,-35 0-16,36 36 31,-36 36-15,0 36 0,0-37-16,0 1 15,36 0-15,-36 0 16,0-1-16,36 1 0,-1 0 15,37-36-15</inkml:trace>
  <inkml:trace contextRef="#ctx0" brushRef="#br1" timeOffset="16724.58">24329-1964 0,'35'-36'0,"-35"0"16,36 36-16,-36-35 0,0-1 15,0 0-15,36 36 16,-36-71-16,0 35 0,36 0 16,-36 0-16,36-35 0,-36 35 15,71-71-15,-71 35 0,36 36 16,-36 0-16,0-35 0,36 35 0,-36-35 15,0 35-15,0 0 16,-36 0 0,0 36-1,36 36-15,-36-36 16,1 36-16,35 0 0,-36-1 0,36 1 16,-36 0-16,36 35 15,0-35-15,0 0 16,0 0-16,36 0 15,0-36-15,-1 35 16,1-35-16,0 36 16,0-36-16,-1 36 0,-35 0 15,36-1-15,-36 1 16,-36-36 0,1 36-16,-37 0 15,72 0-15,-36-36 0,1 35 0,-1-35 16,0 0-16,0 36 0,0-36 15,1 0 1</inkml:trace>
  <inkml:trace contextRef="#ctx0" brushRef="#br1" timeOffset="11639.33">25724-3681 0,'-36'0'16,"36"36"46,36-36-62,0 35 0,-1-35 16,-35 36-16,36-36 0,0 0 16,36 36-16,-1-36 0,108 107 46,-143-107-46,-36 36 0,0 0 0,0 0 16,0-1-16,0 37 16,-36-36-16,36-1 15,-36-35-15,0 36 0,1 0 16,-37 35-16,-35 1 16</inkml:trace>
  <inkml:trace contextRef="#ctx0" brushRef="#br1" timeOffset="19300.11">25295-2107 0,'-36'0'15,"36"36"1,0-72 31,0 0-32,0 0-15,0 1 16,36-1-16,-36 0 0,0 0 16,35-35-16,-35-1 0,36 36 0,-36 1 15,0-1-15,0 0 0,36-36 16,-36 37-16,0-1 0,0 0 16,0 0-16,0 1 0,0-1 15,0 0-15,0 0 0,0 0 16,0 1-1,-36 70 1,36 1 0,-36 0-16,36 0 15,0 35-15,-35-35 16,35 36-16,0-37 0,0 1 0,-36 72 16,36-73-16,0 37 0,0-36 15,0-1-15,0 1 0,36 36 16,-36-36-16,35-1 0,1 1 15,36-36 1,-37 0-16,1 0 16,0-36-16,0 36 0,0-71 0,-1 71 15,-35-36-15,36 36 0,-36-36 16,0 0 0,36 36-16,-36 36 15,0 0 1,0 0-16,0 0 15,0-1-15,0 1 16,36-36-16,-1 0 16,1 0-1,0 0 1,0-36-16,0 1 0,-36-1 16,35 36-16,-35-72 0,0 36 15,0 1-15,0-1 16,0-36-16,-35 72 15,35-35-15,-36 35 0,-36-36 16,36 36-16,1 0 16,-1 0-16,0 0 15,0 36-15,1-1 16,-1 1-16,36 0 16,0 0-16,0-1 0,0 1 15,0 0-15,36 0 16,-36 0-16,35-36 0,1 0 15,36 0-15,-37 0 16,1 0-16,0 0 0,0-36 16,35 0-16,-71 0 15,36 36-15,0-36 0,-36 1 16,36-1-16,-36 0 16,35 36-16,-35-36 0,0 1 15,36 35-15,-36-36 31,36 36-31,0 36 16,-1-1 0,-35 1-16,0 0 15,0 0-15,0-1 16,0 1-16,0 0 16,0 0-1,36-36 16,-36-36-15,0 0-16,36 0 0,0 1 16,-36-1-16,36 0 0,-1-35 15,1-1-15,0 72 0,0-36 16,-36 0-16,35 1 0,1-1 0,0 0 16,0 36-16,0-36 0,-1 36 15,1 0-15,0 0 31,-36 36-31,0 0 16,-36-36-16,36 36 0,0-1 16,-36 1-16,1 0 0,35 0 15,-36 0-15,36-1 0,-36-35 16,36 36-16,-36 0 0,0 0 16,36-1-1,0-70 16,0-1-15,36 36 140</inkml:trace>
  <inkml:trace contextRef="#ctx0" brushRef="#br1" timeOffset="29827.9">28550-4468 0,'36'0'31,"-36"-36"-15,36 36 31,-36 36-47,0-1 15,35 1-15,1 36 16,-36-1-16,0-35 0,0 0 15,0 35-15,36 1 0,-36 0 16,0-37-16,0 37 0,0-36 16,0-1-16,0 73 0,0-72 0,0-1 15,0 1-15,0 0 0,0 0 16,0-1-16,0-70 62,0-1-46,-36 36-16</inkml:trace>
  <inkml:trace contextRef="#ctx0" brushRef="#br1" timeOffset="52100.53">31090-3717 0,'36'-36'31,"-36"72"1,0 0-17,36-36 1,-36 36-16,0-1 0,0 1 16,0 0-16,35-36 31,1 0-16,-36-36-15,36 36 16,0-36-16,-1 1 0,1-1 16,-36 0-1,36 36-15,-36 36 32,-36-36-32,36 36 15,0-1-15,0 1 16,-36 0-16,36 0 15,36-1 1,0-35 0,0 0-16,0-35 15,-36-1-15,35 0 16,-35 0-16,36 36 0,-36-35 16,0-1-16,0 0 15,0 0-15,0 0 0,0 1 16,0-1 15,36 36-15,0 0-16,-1 0 15,1 0-15,0 0 16,-36 36-16,36-1 16,-36 1-16,0 0 15,0 0-15,0 0 16,0-1-16,0 1 15,0 0-15,0 0 0,0-72 32,36 0-32,-36 0 15</inkml:trace>
  <inkml:trace contextRef="#ctx0" brushRef="#br1" timeOffset="52228.46">31841-4075 0</inkml:trace>
  <inkml:trace contextRef="#ctx0" brushRef="#br1" timeOffset="52752.16">31984-3896 0,'36'36'15,"-36"0"-15,36-36 32,-36-36-32,36 36 15,-36-36-15,36 36 0,-1-36 16,1 36-16,-36-35 16,36 35-16,0 0 0,-1 35 15,-35 1 1,-35 0-1,-1 0-15,0-1 0,36 1 16,-36-36-16,36 36 0,-35 0 0,35 0 16,-36-36-16,72 0 31,-36-36-31,35 36 0,-35-36 16,36 36-16,0-36 0,35 0 15,-35 1-15,71-37 31,-71 36-31,0 36 0,0-35 0,0-1 16,-36 0 0,35 36-1,-35-36 1,-35 36 0,-37 143 15,72-107-31,-36 0 0,36 0 15,0-1-15,0 1 16,0 0-16,36-36 0,-36 36 16,36-36-16,0 0 0,35 0 15,-35 0-15,0-36 0,-1 36 16,1-36-16</inkml:trace>
  <inkml:trace contextRef="#ctx0" brushRef="#br1" timeOffset="52928.06">32736-3860 0,'-36'36'15,"36"-72"17,36 36-17,-36-36 1</inkml:trace>
  <inkml:trace contextRef="#ctx0" brushRef="#br1" timeOffset="45656.22">20644-426 0,'-36'0'15,"0"0"48,36-36-32,0 1 31,36 35-62,-36-36 0,0 0 16,36-35-16,-36 35 0,0 0 16,0 0-16,0 1 15,0-37-15,0 36 16,-36 0-16,0 36 16,36 36-16,-35 0 15,35 0-15,-36 0 16,36-1-16,0 37 15,0-36-15,0-1 16,36-35-16,-1 0 16,1 0-16,0 0 15,0 0-15,-1-35 0,1 35 16,0 0 0,-36 35-16,0 1 15,36-36-15,-36 36 16,0 0-16,0-1 0,36-35 0,-36 36 15,0 0-15,0 0 16,35-36-16,1 0 16,0 0-1,0 0-15,-36-36 16,35 36-16,1-36 0,0 36 16,0-36-16,-1 36 0,1-35 15,0 35 1,-36 35-1,36 1-15,-36 0 16,36 0 0,-1-36 15,1-36-15,-36 0-16,36 36 15,-36-71-15,0 35 16,0 0-16,0 0 0,0 1 0,0-1 15,-36 0-15,36 0 0,-36 36 16,36-35-16,-35-1 16,-1 36-16,0 0 0,0 36 15,0-36-15,1 35 16,-1 1-16,36 0 0,-36 0 16,36-1-16,-36 1 15,36 0-15,0 0 16,36-36-16,0 0 15,0 0-15,-36-36 0,35 36 16,1-36-16,0 36 0,0-71 16,0 71-16,-1-36 0,-35 0 0,36 36 15,-36-36-15,36 1 0,-36-1 16,36 36 0,-36 36-1,0-1 1,0 1-16,0 36 15,0-37 1,35 1-16,1-36 16,0 0-1,0-36-15,0 1 0,-1 35 16,1-36-16,-36 0 0,36 36 0,0-36 16,-36 1-16,35 35 0,-35-36 15,36 36-15,-36 36 16,0-1-1,0 1 1,0 0-16,0 0 0,0-1 16,36-35-1,0 0-15,0 0 16,-1 0-16,-35-35 0,72-1 16,-36 0-16,-36 0 15,35 36-15,-35-35 0,0-1 16,0 0-16,0 0 0,0 0 0,0 1 15,0-1-15,-35 36 16,35-36-16,-36 36 0,0-36 16,0 36-1,1 0-15,-1 36 0,0 0 16,36 0 0,0-1-1,36-35-15,0 0 0</inkml:trace>
  <inkml:trace contextRef="#ctx0" brushRef="#br1" timeOffset="46393.11">22826-927 0,'0'-35'31,"0"-1"-15,0 0 31,-36 36-47,36 36 47,36 35-32,-36-35-15,0 0 0,0 0 16,0 0-16,0-1 15,36-35 1,71-143 15,-107 107-15,0 1-16,0-1 16,36 36-16,-36 36 31,0 35-31,0-35 15,0 0-15,0 0 16,36-36-16,-36 35 0,36-35 16,-1 0-16,37-35 15,-72-1-15,36 36 16,-1-36-16,-35 0 0,36 0 16,-36 1-16,36-1 0,-36 0 15,0 0-15,0 1 0,-36-37 16,0 36-1,1 0 1,-1 36-16,0 0 16,36 36-1,0 0 1,36-36 0,0 0-16,-1 0 0</inkml:trace>
  <inkml:trace contextRef="#ctx0" brushRef="#br1" timeOffset="46592">23720-1320 0,'36'0'0,"-36"36"16,0-1 0,0 1-1,0 0-15,0 0 0,0 0 16,0-1-16,36 1 15,-36 0-15,0 0 0,0-1 16,36-35-16,0 0 16</inkml:trace>
  <inkml:trace contextRef="#ctx0" brushRef="#br1" timeOffset="46764.9">23899-1427 0,'-35'-36'0,"35"0"15,-36 36-15,36-36 16,0 0 0,0 1-1,36 35 1,-1 0 0,1 0-16</inkml:trace>
  <inkml:trace contextRef="#ctx0" brushRef="#br1" timeOffset="47272.61">24042-1571 0,'36'0'15,"-36"36"1,0 0 0,-36-36-16,36 36 15,0 0 1,0-1-16,36 1 16,0-36-1,0 36-15,0-36 16,-1 36-16,1-36 0,-36 35 15,36-35-15,-36 36 0,0 0 16,-36 0 0,36 0-16,-36-1 15,36 1-15,-35-36 16,-1 0-16,36-36 31,0 1-31,36-1 0,-1 36 16,-35-36-16,36 0 0,36-35 15,-37 35-15,1 36 0,-36-36 16,36 0-16,0 1 0,0 35 16,35-36-16,-71 0 0,36 0 0,0 36 15,-36-36-15,0 1 16,-36 35 15,0 0-31,0 0 0,36 35 16,-35-35-16,35 36 0,-36 0 0,0 0 15,36 0-15,0-1 0,0 1 16,0 0-16,36 0 0,0-1 16,-1 1-16,1-36 0,0 36 15,0-36-15,-1 0 0,73-36 16,-1 0-16,-35 1 16,-1-37-16,-35 36 0,0 1 0,-1-1 15</inkml:trace>
</inkml:ink>
</file>

<file path=ppt/ink/ink8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2:59.885"/>
    </inkml:context>
    <inkml:brush xml:id="br0">
      <inkml:brushProperty name="width" value="0.06667" units="cm"/>
      <inkml:brushProperty name="height" value="0.06667" units="cm"/>
      <inkml:brushProperty name="fitToCurve" value="1"/>
    </inkml:brush>
  </inkml:definitions>
  <inkml:trace contextRef="#ctx0" brushRef="#br0">37 431 0,'0'-36'15,"-36"36"1,36-36 31,36 36 15,-36-35-62,35 35 16,1 0-1,0 0-15,0 0 16,-1 0 0,1 0-16,0 0 15,0 0-15,0 0 16,-1 0 0,1 0-16,0 0 15,0 0 1,-1 0-16,37 0 15,-36 0 1,-1 0-16,1 0 16,0 0-16,0 0 15,0 0-15,-1 0 16,1-36-16,0 36 16,0 0-16,-1 0 15,37 0-15,-36 0 16,0 0-16,-1 0 15,1 0-15,0 0 0,0 0 16,-1 0 0,1 36-16,0-36 15,0 0-15,0 0 16,-1 0-16,1 0 16,0 0-16,0 0 15,-1 0-15,1 0 16,0 0-16,0 0 15,-1 0 1,1 0-16,0 0 16,0 0-16,0 0 15,-1 0-15,1 0 16,0 0-16,0 0 16,-1 0-16,1 0 15,0 0-15,0 0 16,0 0-1,-1 0-15,1 0 0,0 35 16,0-35-16,-1 0 16,1 0-1,0 0-15,0 0 0,0 0 16,-1 0-16,1 0 16,0 0-16,0 0 15,-1 0-15,1-35 0,0 35 16,0 0-16,0 0 15,-1 0-15,1 0 16,0 0-16,0 0 16,-1 0-16,1 0 15,0 0-15,0 0 16,-1 0-16,1 0 16,0 0-16,0 0 15,0 0-15,-1-36 0,1 36 16,0 0-16,35 0 15,-35 0-15,0 0 16,0 0-16,0 0 16,-1 0-16,1 0 0,0 0 15,0 0-15,-1 0 16,1 0-16,0 0 0,0 0 16,-36-36-16,36 36 0,-1 0 15,1 0-15,0 0 16,0 0-1,-1 0-15,1 0 16,0 0-16,0 0 16,-1-36-16,1 36 15,0 0 1,0 0-16,0 0 0,-1 0 16,1 0-1,0 0-15,0 0 16,-1 0-16,1 0 15,0-36 1,0 36-16,0 0 16,-1 0-16,1 0 15,0-35-15,0 35 16,-1 0-16,1 0 16,0 0-16,0 0 15,0 0-15,-1 0 16,1 0-16,0 0 15,0 0-15,35 0 16,-35 0-16,0 0 16,0 0-1,-1 0 1,1 0-16,0 0 0,0 0 16,-1 0-1,1 0-15,0 0 16,0 0-16,-1 0 0,1 0 15,0 0-15,0 0 16,0 0-16,-1 0 16,1 0-16,0 0 15,0 0 1,-1 0-16,1 0 16,0 0-16,0 0 15,0 0-15,-1 0 16,1 0-16,36 0 15,-37 0-15,1 0 16,0 0-16,0 0 16,0 0-16,-1 0 15,1 0-15,0 0 0,35-36 16,-35 36-16,0 0 16,0 0-16,-1 0 15,37 0-15,-36 0 0,0 0 0,-1 0 16,1 0-16,0 0 15,35 0-15,-35 0 16,0 0-16,0 0 0,0 0 16,-1-36-16,37 36 0,-36 0 15,-1 0-15,1 0 0,0 0 16,0 0-16,0 0 16,-1 0-16,1 0 15,0 0-15,0 0 0,-1 0 16,1 0-16,0 0 15,0 0-15,0 0 16,-1 0-16,1 0 16,0 0-16,0 0 15,-1 0 1,1 0-16,0 0 16,0 0-16,-1 0 15,1 0-15,0 0 0,0 0 16,0 0-16,35 0 15,-35 0 1,0 0-16,-1 0 16,1 0-16,0 0 15,0 0-15,0 0 16,-1 0 0,1 0-16,36 0 15,-37 0 1,1 0-16,0-36 15,0 36-15,0 0 16,-1 0-16,1 0 16,0 0-16,0 0 15,-1 0 1,1 0-16,0 0 0,0 0 16,-1-35-16,1 35 15,0 0-15,0 0 31,0 0-15,-1 0 0,1 0 15</inkml:trace>
</inkml:ink>
</file>

<file path=ppt/ink/ink8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02.870"/>
    </inkml:context>
    <inkml:brush xml:id="br0">
      <inkml:brushProperty name="width" value="0.06667" units="cm"/>
      <inkml:brushProperty name="height" value="0.06667" units="cm"/>
      <inkml:brushProperty name="fitToCurve" value="1"/>
    </inkml:brush>
  </inkml:definitions>
  <inkml:trace contextRef="#ctx0" brushRef="#br0">35 393 0,'0'-36'15,"-35"36"32,70 0 16,-35 36-32,36-36-31,0 0 31,0 0-15,0 0 0,-1 0-1,1 0-15,0-36 16,0 36 15,-1 0-31,1 0 16,0-35-1,0 35-15,-1 0 0,1 0 16,0-36 0,0 36-1,0 0-15,-1 0 16,1 0-1,-36-36-15,36 36 0,0 0 16,-1 0 0,1 0-16,0 0 31,0 0-31,0 0 16,-36-36-16,35 36 0,1 0 15,36 0 1,-37 0-16,1 0 31,36 0-31,-36 0 0,-1 0 16,1 0-16,0 0 15,0 0 1,-1 0-16,1 0 0,36 0 16,-37 0-1,1 0-15,0 0 0,0 0 16,0 36-1,-1-36-15,1 0 0,0 0 16,0 0-16,-1 0 16,1 0-16,0 0 15,0 0-15,0 0 16,-1 36 0,1-36-16,0 0 0,0 0 15,-1 0 1,1 0-16,0 0 15,0 0 1,0 0-16,-1 0 0,1 0 16,0 0-1,0 0-15,-1 0 16,-35 36-16,36-36 16,0 0-16,0 0 15,0 0-15,-1 0 16,1 0-1,0 0-15,0 0 16,-1 0-16,1 0 16,0 0-16,0 0 15,-1 0-15,1 0 16,0 0 0,0 0-16,0 0 15,-1 0-15,1 0 16,0 0-16,0 0 15,-1 0-15,1 0 16,0 0 0,0 0-16,0 0 0,-1 0 15,1 0 1,0 0-16,0 0 16,-1-36-16,1 36 15,0 0 1,0 0-16,0 0 15,-1 0-15,1 0 16,0 0 0,0 0-16,-1 0 15,1 0-15,0 0 16,0 0-16,-1 0 16,1 0-16,0 0 15,0 0-15,0 0 16,-1 0-1,1 0-15,0 0 0,0 0 16,-1 0 0,1 0-16,0 0 15,0 0-15,0 0 16,-1 0-16,1 0 16,-36 36-1,36-36-15,0 0 0,-1 0 16,1 0-16,0 0 15,0 0 1,0 0-16,-1 0 16,1 0-16,0 0 15,0 0-15,-1 0 16,1 0 0,0 0-16,0 0 15,0 0-15,-1 0 16,1 0-16,0 0 15,0 0-15,-1 0 16,1 0-16,0 0 0,0 0 16,-1 0-16,1 0 15,0 0 1,0 0-16,0 0 0,-1 0 16,-35-36-16,36 36 15,0 0-15,0 0 16,-1 0-16,1 0 0,0 0 15,0 0 1,0 0-16,-1 0 16,37 0-16,-36 0 15,-1-36 1,37 36-16,-36 0 16,0 0-16,-1 0 15,37 0-15,-36 0 16,-1 0-16,1 0 15,0 0 1,0 0-16,-1 0 0,1-36 16,0 36-16,0 0 15,0 0-15,-1 0 0,1 0 16,36 0 0,-37 0-16,-35-36 15,72 36-15,-36 0 0,0 0 16,-1 0-1,1 0-15,0 0 16,0 0-16,-36-35 16,71 35-16,-35 0 15,0 0-15,0 0 16,-1-36-16,1 36 16,0 0-16,0 0 15,-1 0-15,1 0 16,0 0-16,0-36 0,0 36 15,-1 0-15,1 0 16,0 0-16,0 0 16,-1 0-16,1-36 0,0 36 15,0 0 1,-1 0 0,1 0-16,0 0 15,-36-35-15,36 35 16,0 0-1,-1 0-15,1 0 16</inkml:trace>
</inkml:ink>
</file>

<file path=ppt/ink/ink8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04.665"/>
    </inkml:context>
    <inkml:brush xml:id="br0">
      <inkml:brushProperty name="width" value="0.06667" units="cm"/>
      <inkml:brushProperty name="height" value="0.06667" units="cm"/>
      <inkml:brushProperty name="fitToCurve" value="1"/>
    </inkml:brush>
  </inkml:definitions>
  <inkml:trace contextRef="#ctx0" brushRef="#br0">36 644 0,'-36'0'15,"72"-36"79,0 36-94,-1-36 31,1 36-31,0 0 16,0 0-16,-1 0 16,1 0-16,36-36 15,-37 36-15,1 0 16,0 0-16,0 0 16,0-36-16,-1 36 0,1 0 15,0 0-15,0 0 16,-1 0-16,1-35 0,0 35 15,0 0-15,0 0 16,35 0-16,-35 0 16,0 0-1,-36-36-15,35 36 0,1 0 16,0 0-16,0 0 0,0 0 0,-1 0 16,1 0-16,0 0 15,0 0-15,-1 0 16,1 0-16,0 0 15,0 0-15,-1 0 16,1 0-16,0 0 16,0 0-16,0 0 0,-1 0 15,1 0-15,0 0 16,0-36-16,-1 36 0,1 0 16,0 0-16,0 0 15,0 0-15,-1 0 0,1-36 16,36 36-16,-37 0 0,1 0 15,0 0-15,0 0 0,0-35 16,35 35-16,1 0 16,-37 0-16,37-36 0,-36 36 15,0 0-15,-1 0 0,1 0 16,0 0-16,35 0 16,-35-36-16,0 36 0,0 0 0,-1 0 15,1 0-15,0 0 0,36 0 16,-37 0-16,-35-36 0,36 36 15,0 0-15,35 0 0,-35 0 16,36 0-16,-36 0 0,-1 0 16,1 0-16,0-35 15,0 35-15,35 0 0,-35 0 16,0 0-16,0 0 0,-1 0 16,1 0-16,36 0 15,-37 0-15,1 0 16,0 0-16,0 0 0,-1 0 0,1 0 15,0 0-15,0-36 0,0 36 16,-1 0-16,1 0 16,36 0-16,-37 0 15,1 0-15,0 0 16,0 0-16,0 0 0,-1 0 16,1 0-16,0-36 0,0 36 15,-1 0-15,1 0 0,0-36 16,0 36-16,35 0 15,-35 0 1,0 0-16,0-36 0,-1 36 16,1 0-16,0 0 15,0-35 17</inkml:trace>
</inkml:ink>
</file>

<file path=ppt/ink/ink8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06.619"/>
    </inkml:context>
    <inkml:brush xml:id="br0">
      <inkml:brushProperty name="width" value="0.06667" units="cm"/>
      <inkml:brushProperty name="height" value="0.06667" units="cm"/>
      <inkml:brushProperty name="fitToCurve" value="1"/>
    </inkml:brush>
  </inkml:definitions>
  <inkml:trace contextRef="#ctx0" brushRef="#br0">0 393 0,'0'36'0,"35"-36"125,1 0-125,0 0 16,0 0-16,0 0 0,-1 0 15,1 0-15,0-36 16,35 36-16,1 0 15,-36-35-15,35 35 0,1 0 16,-36 0-16,-1 0 0,1 0 16,36-36-16,-37 36 0,73 0 15,-37 0-15,-35 0 0,36-36 16,-37 36-16,37 0 0,-36 0 16,71 0-16,0 0 15,-71 0-15,36-36 0,35 36 16,-71 0-16,35 0 0,1 0 15,-36 0-15,-1 0 0,1 0 16,36-35-16,-36 35 0,71 0 16,-36 0-16,1 0 15,0 0-15,-37 0 0,1-36 16,0 36-16,0 0 0,-1 0 16,1 0-16,36 0 0,-36 0 15,-1 0-15,37 0 16,-36 0-16,-1 0 15,1 0-15,0 0 16,35 0-16,-35-36 0,0 36 16,0 0-16,35 0 15,-35 0-15,0 0 0,0 0 16,-1 0-16,1 0 16,0 0-16,36 0 15,-37 0-15,1 0 16,0 0-16,0 0 0,-1 0 15,1 0-15,36 0 16,-36 0 0,-1 0-16,1 0 15,0 0-15,0 0 0,-36-36 16,35 36-16,1 0 0,0 0 0,0 0 16,35 0-16,-35 0 15,0 0-15,0 0 0,-1 0 16,1 0-16,0 0 15,0 0-15,35 0 0,-35-35 16,0 35-16,0 0 0,-1 0 16,1 0-16,0 0 0,35 0 15,-35-36-15,0 36 0,0 0 16,0 0-16,-1 0 16,1 0-1,36-36 32</inkml:trace>
</inkml:ink>
</file>

<file path=ppt/ink/ink8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07.881"/>
    </inkml:context>
    <inkml:brush xml:id="br0">
      <inkml:brushProperty name="width" value="0.06667" units="cm"/>
      <inkml:brushProperty name="height" value="0.06667" units="cm"/>
      <inkml:brushProperty name="fitToCurve" value="1"/>
    </inkml:brush>
  </inkml:definitions>
  <inkml:trace contextRef="#ctx0" brushRef="#br0">36 644 0,'-36'0'16,"36"-36"-16,36 36 78,-1 0-62,1 0-1,0 0-15,0 0 16,-1 0-16,1-35 15,0 35-15,0 0 16,0 0-16,-1-36 0,1 36 16,71 0-16,-71 0 0,0 0 15,0-36-15,35 36 0,-35 0 16,0 0-16,0-36 0,-1 36 16,1 0-16,36 0 15,-36-36-15,-1 36 0,37 0 16,-36 0-16,-1 0 0,1-35 15,0 35-15,0 0 16,35 0-16,-35 0 16,0 0-16,0 0 0,-1 0 0,37 0 15,-1 0 1,-35 0-16,0 0 0,0 0 0,0-36 16,-1 36-16,1 0 0,0 0 15,0 0-15,-1 0 0,1 0 16,0 0-16,0 0 0,0 0 15,35 0 1,1-36-16,-1 36 16,-35 0-16,0 0 0,0 0 15,-1-36-15,1 36 0,0 0 16,0 0-16,-1 0 0,1 0 16,0 0-16,0 0 15,35-35-15,1 35 16,-36 0-16,35-36 0,-35 36 0,0 0 15,-1 0 1,37 0-16,-36-36 0,35 36 0,-35 0 16,0 0-16,0 0 15,-1 0-15,37-36 16,-36 36-16,0 0 0,35 0 16,-35-36-16,0 36 0,-1 0 15,1 0-15,0 0 16,0 0-16,0 0 15,-1-35 1,1 35-16,0 0 16,-36-36 62,0 0-63</inkml:trace>
</inkml:ink>
</file>

<file path=ppt/ink/ink8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8T17:42:16.754"/>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definitions>
  <inkml:trace contextRef="#ctx0" brushRef="#br0">181 290 0,'-36'0'31,"0"0"1,36-36-32,-36 36 31,36-36 16,-35 36 0,35 36 15,0 0-46,0 0-16,-36 71 15,36-71-15,0-1 16,0 1-16,0 0 0,0 0 16,0 35-16,0-35 0,0 0 15,0 0-15,36-1 0,-1 37 16,-35-36-16,36-36 16,-36 35-16,36-35 0,0 36 15,0-36-15,-1 0 16,-35 36-16,36-36 0,0 0 15,0 0-15,-1-36 16,1 0-16,0 36 16,-36-35-16,0-1 0,36 0 15,-36 0-15,0-35 16,0 35-16,0 0 0,0 0 16,0-35-16,-36 35 0,36-35 15,-36 35-15,36-36 0,0 37 0,0-1 16,-36 0-16,36-36 0,-35 37 15,35-1-15,0 0 0,-36 0 16,0 1 0,0 35-16,1 35 15,-37 37-15,72-36 16,-36-1-16,36 1 0,-36 0 16,36 0-16,-35 35 0,35-35 15,0 0-15,0 0 0,0-1 16,0 1-16,35 0 0,1 0 15,0-36-15,0 35 16,0-35-16,-1 0 0,1 0 16,0 0-16,0 36 0,-1-36 15,1 0-15,0 0 16,0 0 0,-36 36-1,36-36 1,-36 36-16,0 0 15,35-1-15</inkml:trace>
  <inkml:trace contextRef="#ctx0" brushRef="#br0" timeOffset="571.66">896 218 0,'-36'0'15,"36"-36"1,0 1 15,36 35-15,-36-36-16,36 36 0,0 0 15,0 0-15,-1 0 16,1 36-16,36-1 16,-37 1-16,1 0 0,0 0 15,-36 0-15,36 35 0,-36-35 16,36 35-16,-36 37 0,0-37 16,0 1-16,0-36 0,0 35 15,-36 1-15,36-37 0,-36 37 16,0-36-16,0 0 0,36-1 15,-35-35-15,-1 0 16,36-35 15,0-1-15,0 0 0</inkml:trace>
  <inkml:trace contextRef="#ctx0" brushRef="#br0" timeOffset="171.89">825 826 0,'0'-35'16,"-36"35"-1,36-36 1,0 0 0,0 0-1,0 0 1</inkml:trace>
  <inkml:trace contextRef="#ctx0" brushRef="#br0" timeOffset="9196.48">2291 469 0,'0'35'156,"0"1"-140,-35-36-1,-1 0 16,36-36 1,0 1-32,0-1 0,0 0 15,0 0-15,0-35 16,0 35-16,0 0 0,0 0 16,36 1-16,-36-1 15,0 0-15,0 0 31,35 36-15,-35 36-16,0 0 16,0 0-16,36-1 15,-36 1-15,36 0 0,-36 0 16,0 0-16,0-1 0,36 1 0,-36 36 16,36-1-16,-36-35 0,0 0 15,0-1-15,0 1 0,35 36 16,-35-36-16,0-1 0,0 1 15,0 0-15,36 0 16,-36-1 0,-36-35 15,36-35 0,0-1-31,0 0 16,0 0-16,36 1 15,-36-1-15,36 0 16,0 0 0,-1 36-1,1 0 1,0 0-16,0 36 16,-36 0-1,36 0-15,-36-1 0,0 1 16,0 0-1,0 0-15,35-36 0,-35-36 32,36 0-17,-36 0-15,36 1 16,-36-1-16,36 36 16,-36-36-16,35 0 0,1 36 15,0 0 1,0 36-16,-36 0 15,36-36 1,-36 71-16,0-35 0,35 0 16,-35 0-1,0-1-15,36-35 16</inkml:trace>
  <inkml:trace contextRef="#ctx0" brushRef="#br0" timeOffset="9800.2">4188 791 0,'0'-36'31,"0"0"-15,0 0-1,0 0-15,0 1 16,0-1-16,0 0 16,-36 36-16,0 0 15,36 36 1,-36-36-16,0 36 16,36-1-16,0 1 0,-35 0 15,35 0-15,0 0 0,0-1 0,0 1 16,0 0-16,0 0 15,35-36 1,1 0 0,0-36-16,0 0 15,0 36-15,-36-36 0,35 1 0,-35-1 16,36 0-16,-36 0 16,36 215 62,-36-143-78,36-36 0,-36 36 15,35-36-15,-35 35 16</inkml:trace>
  <inkml:trace contextRef="#ctx0" brushRef="#br0" timeOffset="11055.48">5118 862 0,'0'-36'31,"0"1"-15,35 35-1,-35-36-15,36 0 16,-36 0-16,36 0 16,-36 1-16,36 35 15,-36-36-15,0 0 16,-36 36 31,36 36-47,0 0 15,0-1-15,0 1 16,0 36-16,0-36 16,0-1-16,0 1 15,36 0-15,0 0 16,-1-36-1,1 0-15,0 0 0,0 0 0,-1-36 16,1 36-16,-36-36 0,36 0 16,36 1-16,-37-1 0,-35 0 15,36 0-15,0 0 16,-36 1-16,0-37 31,-36 72-15,36 36 15,0 0-31,0 35 16,36-71-16,-36 36 0,0 0 15,36 0-15,-36-1 16,35-35-16,1 36 16,0-36-1,0 0-15,-1-36 0,1 36 0,0-35 16,0 35-16,-36-36 0,71 0 15,-35 0-15,-36 0 0,36 36 16,-36-35-16,36-37 0,-36 36 16,0 1-1,0-1-15,-36 36 16,0 0-16,0 36 16,36-1-1,-35 1-15,35 36 16,0-37-1,0 1 1,0 0-16,35-36 0,1 0 16,36 0-1,-72-36-15,35 36 16,1 0-16,0 0 16,0 0-16,0 0 15,-36 36-15,35-36 16,-35 36-16,36 0 0,-36-1 15,0 1 1,36 0-16,0-36 31,-1-36-15,-35 0-16,36-35 16,0 71-16,-36-36 0,36 0 15,-36 0-15,0 1 0,36-73 16,-36 73-16,35-37 0,-35 36 15,0 1-15,0-1 0,0-72 16,0 73-16,0-1 0,0 0 0,0 0 16,0 1-16,0-1 15,0 72 1,0-1-16,0 1 16,0 0-16,0 0 15,0-1-15,0 37 0,0 35 0,36-71 16,-36 36-16,0-1 0,36-35 15,-36 0-15,36 71 0,-1-71 16,-35 0-16,36-1 16,0-35-16,0 0 15,-36-35-15,0-37 16</inkml:trace>
  <inkml:trace contextRef="#ctx0" brushRef="#br0" timeOffset="11247.37">6728 433 0,'-36'0'16,"36"36"-16,-36-36 0,0 0 31,72 0-15,36-36-1,-37 36-15,1-36 0,0 0 16,0 36-16,71-71 0,-71 71 15,-1-36-15,1 0 0</inkml:trace>
  <inkml:trace contextRef="#ctx0" brushRef="#br0" timeOffset="12260.79">7515 791 0,'35'0'16,"-35"-36"-16,0 0 15,0 0 1,0 0-16,0 1 15,0-1-15,-35 0 16,35 0 0,-36 36-16,36-35 0,-36 35 15,0 0-15,36 35 16,-36-35-16,-35 251 31,71-180-15,0-35-16,0 0 15,0 0-15,36-36 0,-1 0 16,1 0 0,0-36-16,0 36 15,-36-36-15,36 0 0,-1-35 16,1 35 0,-36 0-16,0 72 46,0 0-46,0 0 16,0-1 0,36 1-16,0-36 15,-1 0-15,1 0 16,-36-36-16,36 36 16,-36-35-16,36-1 0,0 36 15,-36-36-15,35 0 0,-35 0 16,0 1-16,36-1 15,-36 0-15,0 72 32,0 0-17,0-1 1,0 1-16,36 0 16,0 0-16,-1-36 15,-35 36-15,36-36 0,0 0 16,-36-36-16,36 36 0,0-36 15,-1 0-15,-35-35 16,36 71-16,-36-36 0</inkml:trace>
  <inkml:trace contextRef="#ctx0" brushRef="#br0" timeOffset="12399.71">8051 218 0,'-36'-36'0,"1"36"15,-1 0-15,0-35 16,72 35 31</inkml:trace>
  <inkml:trace contextRef="#ctx0" brushRef="#br0" timeOffset="12811.48">8337 504 0,'36'0'16,"0"0"0,0 0-1,-36 36-15,35-36 16,1 36-16,-36 0 0,0-1 16,36 1-16,-36 0 15,0 0-15,0 0 16,36-36-1,-36-36 1,0 0 0,36-36-16,-36 37 0,0-1 15,35 0-15,-35 0 0,36 1 16,-36-1-16,36 0 0,-36 0 16,36 36-16,-36 36 15,71 179 16,-71-180-15,36 1-16,-36 0 16,36-36-16,0 0 0,-1-36 31,1 0-31,-36 1 16</inkml:trace>
  <inkml:trace contextRef="#ctx0" brushRef="#br0" timeOffset="14593.46">9804 576 0,'36'0'31,"-36"-36"-15,36 36-1,-36 36 1,0 0-16,0-1 16,35 1-16,-35 0 0,0 0 15,0 0 1,36-1 15,-36-70-15,36-1-1,-36 0-15,36-36 0,-36 37 16,0-1-16,36 0 16,-36 0-16,35 1 0,-35-1 15,36 36-15,-36-36 16,36 36 0,-36 36-16,0 0 15,36-1-15,-36 1 16,0 0-16,35 0 0,-35-1 15,36 1-15,-36 36 0,0-36 16,36-1-16,0-35 31,-36-35-15,0-1-16,36 36 0,-36-36 16,0 0-16,35 0 0,-35-35 15,36 35-15,-36 0 0,0 1 16,36-1-16,-36 0 0,36 36 31,-36 36-15,35 0-16,1-1 15,0 1-15,0 0 0,-36 0 16,36-36-16,-1 0 0,1 35 16,0-35-16,0 0 0,-1 36 15,1-36-15,0 0 0,0 0 16,-1-36-16,1 1 15,0-1-15,-36-36 16,36 72-16,-36-35 16,0-1-16,0 0 15,-36-35-15,0 71 16,36-36-16,-36 36 16,1 0-16,35 36 15,-36-1-15,0 37 16,36-36-16,0-1 15,-36 1-15,36 0 16,0 0-16,36-1 0,-36 1 16,36-36-16,0 0 15,-1 0-15,1-36 16,0-35 0,0 35-16,0 0 15,-36 1-15,35-1 16,-35 72 15,0-1-31,0 1 0,36-36 16,-36 36-16,0 0 0,36-1 15,-36 1-15,36-36 16,-36 36-16,35-36 0,1 0 16,0 0-16,0 0 0,-36-36 0,36 36 15,-1-36-15,1-35 16,0 35-16,0 0 15,-36 1-15,0-1 0,35 36 16,-35-36-16,0 0 0,0 1 0,-35 35 16,-1 0-1,0 0-15,36 35 16,0 1 0,0 0-16,36-36 15,-36 36 1,36-36-16,-1 0 0,1 35 15,0 1 1,0 0-16,-36 0 16,36-36-1,-36 71-15,35-71 0,-35 36 16,36 0-16,0-36 16,0 0-1,-36-36-15,35 0 16,1 36-16,-36-36 0,36 1 15,-36-1-15,36 36 0,-1-107 16,-35 71-16,36 0 0,-36 0 16,0-35-16,36 35 0,-36-71 0,0 71 15,0 0-15,0 0 0,0 1 16,0-1-16,0 72 47,0-1-47,0 1 0,0 0 0,0 0 15,0-1-15,36 73 0,-36-72 16,0-1-16,36 1 0,-36 36 16,0-37-16,35 37 0,-35-36 15,36-1-15,-36 1 16,36-36-16,0 0 16,-36-36-1,35-35-15,-35 35 0</inkml:trace>
  <inkml:trace contextRef="#ctx0" brushRef="#br0" timeOffset="15360.02">12559 39 0,'0'-35'0,"36"35"15,-36-36 1,-36 36-16,0 36 16,0-1-1,0 37-15,1-36 0,-144 214 31,143-214-31,36 0 16,0-1-16,-36-35 16,36 36-16,36-36 15,36 0 1,-37 0-16,180 72 31,-179-72-15,0 0-16,-1 0 0,1 0 15,0 0-15,0 0 0,-1 0 16,1-36-16,0 36 0,0-36 16,0 36-1,-36-36-15,35-35 0,1 71 16,-36-36-16,0 0 0,0 1 16,0-1-16,0 0 15,-36 36-15,1 0 16,35 36-1,-36-36-15,36 36 0,-36-1 16,36 37 0,0-36-16,0-1 15,36 1-15,-36 0 0,36-36 0,-36 36 16,35-36-16,1 35 16,0-35-16,0 0 0,-1 0 15,1-35-15,0 35 0,36-36 16,-37 36-16,1-36 0,0 0 15,-36 1-15,36 35 0,35-72 16,-71 36-16,36 1 0,-36-1 16,0 0-16,36 36 0,-36-72 15,0 37-15,0-1 0,-36 0 16,36 0-16,-36 1 0,36-1 16,0 0-16,0 72 31,0 0-16,0-1-15,0 37 0,0-36 16,0-1-16,0 1 0,0 36 16,0-36-16,36 35 0,-36-35 15,0 35-15,36-35 0,-36 0 16,35-36-16,1 71 0,0-35 16,0-36-1,0-36-15,-36 1 16,35 35-16,-35-36 15</inkml:trace>
  <inkml:trace contextRef="#ctx0" brushRef="#br0" timeOffset="15651.85">13453 218 0,'-36'0'15,"1"0"1,70 0 15,1 0-31,0 0 16,0 0-16,-1 0 0,37-36 0,-36 36 15,0-35-15,-1 35 0,73-36 16,-73 0-16,1 36 0,-36-36 16,36 36-16,0 0 0,-36-35 15,0 70 16,-36-35-15</inkml:trace>
  <inkml:trace contextRef="#ctx0" brushRef="#br0" timeOffset="19984.13">14526 683 0,'-35'0'15,"-1"36"16,36 0-15,-36 0-16,36-1 16,-36 1-1,36 0-15,0 0 16,-35-1-16,35 1 16,0 0-16</inkml:trace>
  <inkml:trace contextRef="#ctx0" brushRef="#br0" timeOffset="21832.07">14991 647 0,'0'-35'32,"0"70"30,0 1-46,0 0-16,0 0 15,0 0-15,0-1 16,72 73 15,-72-73-31,72-35 16,-72-35-16,35 35 15,-35-36-15,36 0 0,-36 0 16,36 1-16,-36-1 0,0 0 16,0 0-16,0 0 0,0 1 15,0-1-15,0 0 0,-36 36 16,36-36-16,-36 1 0,36-1 0,-35 36 16,-1-36-1,0 36-15,0 0 0,0 0 16,1 36-1,35 0 1,0-1-16,0 1 0,35 36 16,-35-37-1,36-35-15,0 0 16,0 36-16,0-36 16,-1-36-16,1 1 15,0-1-15,0 0 0,-36 0 16,35 36-16,-35-35 0,36 35 15,0-36-15,-36 0 0,36 0 16,0 36 0,-1 36-1,1 0 1,-36 0-16,36-36 0,-36 35 16,36 1-1,-1 0-15,-35 0 0,36-36 16,-36 35-16,0 1 15,36-36-15,0-36 32,-36 1-32,36 35 15,-36-36-15,0 0 0,35 0 16,-35 1-16,36-1 0,0 0 16,0 36-1,-36 36 1,35-36-16,1 36 15,-36-1-15,36-35 16,0 36-16,-1-36 16,1 0-16,0 0 15,0 0-15,0 0 16,-1 0-16,1 0 0,0 0 16,0 0-16,-1-36 15,1 36-15,-36-35 16,36 35-16,0-36 15,-36 0-15,36 0 0,-36 1 0,0-1 16,35 0-16,-35-71 0,0 71 16,0 0-16,0 0 0,0-35 15,0 35-15,0 0 0,0 0 16,-35 1-16,-1-1 16,36 72 15,0-1-31,0 1 0,0 0 15,0 0 1,0 0-16,0 71 0,0-71 16,0-1-16,0 1 0,36 0 0,-36 0 15,0 0-15,35 35 0,1-35 16,0-36-16,0 0 16,-1 0-16,1 0 15,0 0-15,-36-36 0,36 0 16,0 36-16,-1-35 0,-35-1 15,36 0-15,-36 0 0,36 36 16,-36-36-16,0 72 31,0 0-15,0 0-16,0 0 16,36-1-16,-1 1 15,1-36-15,-36 36 16,72-36-16,-37 0 15,1 0-15,0-36 16,0 0-16,0 1 16,-36-1-16,35 36 0,-35-36 15,36 0-15,-36 0 0,0 1 16,0-1-16,0 0 16,0 72 15,0 0-16,0-1-15,36 37 16,-36-36-16,0 0 0,36 35 16,-36 1-16,0-1 0,0 72 15,0 0-15,0-71 16,0 107-16,0-108 0,0 1 16,0 35-16,0-35 0,-36-1 15,36 37-15,-36-37 0,36-35 0,0 36 16,-36-37-16,1 1 15,-1-36-15,0 0 16,0-36 0,0 1-16,1-1 15,35 0-15,0 0 0,0-35 16,0-1-16,0 36 0,35-35 16,-35 35-16,36-36 0,36-71 15,-72 108-15,36-37 0,-1 36 16,1-35-16,-36 35 0,72-36 15,-72 37-15,35-1 0,-35 0 32,0 72-1</inkml:trace>
  <inkml:trace contextRef="#ctx0" brushRef="#br0" timeOffset="22916.16">18390 182 0,'-36'0'78,"36"-35"-31,36 35-47,-36-36 0,36 36 15,0-36-15,-1 0 16,180 72 15,-179 36-31,-36-37 16,0 1-16,0 36 0,0-36 0,0 35 15,0 36-15,-36-35 0,36-36 16,-36-1-16,36 1 0,-36 36 16,36-36-16,-35-36 15,35 35-15,35-35 16,-35-35-16,36 35 0,0-36 15,36 0-15,-37 36 16,1-36-16,0 36 0,0-36 16,35 36-16,-71-35 0,36 35 15,0 0-15,0 0 16,-1 0 0,-70 0 15,35-36-16,0 0 17</inkml:trace>
  <inkml:trace contextRef="#ctx0" brushRef="#br0" timeOffset="26176.01">20000 111 0,'-36'-36'0,"36"0"16,0 1 0,0-1-16,36 0 15,0 36 1,-36 36-1,0 0-15,0 35 16,35-35-16,-35 0 0,0-1 16,0 1-16,0 36 0,0 35 15,0-71-15,0 0 16,0 35-16,0-35 0,0 0 0,0-1 16,0 1-16,0 0 15,0-72 16,0 0-15,0 1-16,0-1 16,0 0-16,0 0 0,36 1 0,-36-1 15,0 0-15,36 36 0,-36-36 16,36 1-16,-36-1 0,36 36 16,-1 0-16,1-36 15,0 36-15,0 36 16,-1 0-16,1 35 15,-36-35-15,0 0 16,0-1-16,0 1 0,0 0 16,0 71-16,-36-71 0,36 0 15,-35 0-15,-1-1 16,36 1-16,-36-36 0,0 36 16,1-36-16,35-36 15,-36 36-15,36-36 0,-36 36 16,0-71-1,72-1 32,0 72-47,0 36 16</inkml:trace>
  <inkml:trace contextRef="#ctx0" brushRef="#br0" timeOffset="28139.89">20465 898 0,'107'-72'31,"-71"1"-15,0 71-16,-36-36 0,36 0 0,-36 0 16,35 1-16,-35-37 0,36 36 15,-36 1-15,0-1 0,0 0 16,0-35-16,0 35 15,-36 36 1,1 0-16,35 36 16,0-1-16,-36 1 15,36 0-15,0 0 16,36-36 0,-36 35-16,35-35 0,1 36 15,0-36-15,0 36 16,0-36-16,-1 0 15,-35 36-15,36-36 16,0 35-16,-36 1 16,36-36-16,-36 36 0,35-36 15,-35 36-15,36 0 0,0-36 16,0 0-16,-1 0 16,1-36-1,0 0-15,0 0 16,-36 0-16,36 1 15,-36-1-15,35 0 0,-35-35 16,0 35-16,0 0 16,0 0-16,0 1 15,-35-1-15,-1 0 16,0 72 0,36 0-16,-36-1 15,0 1-15,36 0 0,0 0 16,0-1-16,-35 1 15,35 0-15,0 0 0,0-1 16,0 1-16,35-36 0,1 36 16,0-36-1,0 0-15,0 0 16,-1-72-16,1 37 16,0-1-16,-36 0 15,36-35-15,-36 35 16,0 0-16,0 0 31,0 72-15,0 0-1,35-36-15,-35 36 16,0-1-16,36 1 16,0 0-1,0-36 1,0 0-1,-1-36-15,1 36 0,-36-36 16,36 36-16,0-35 0,-1-1 16,1 0-16,0 0 15,0 36-15,0-35 0,-1 35 16,1 35 0,-36 1-1,36 0-15,-36 0 16,36-1-16,-36 1 15,35-36-15,-35 36 16,36-36-16,0 0 16,-36-36-1,36 0-15,-1 1 16,-35-1-16,36 0 0,-36 0 16,36 36-16,0-71 0,0 35 15,-36 0-15,35 36 16,1 0-1,-36 36-15,36 0 16,0 0 0,-1-1-16,1 1 15,0 0-15,0-36 16,0 36-16,-1-36 0,1 0 16,0 0-16,0 0 15,-1 0-15,1-36 0,0 36 16,0-36-16,0 36 15,-36-36-15,35 36 0,-35-35 0,0-1 16,0 0-16,0 0 16,0 0-16,0 1 15,-35 35-15,-1 0 16,0 0 0,-36 35-16,72 1 0,-35 0 15,35 0-15,-36 0 16,0 35-16,36-35 15,0 0-15,0-1 16,36 1-16,0-36 16,-1-36-16,1 36 15,0-35-15,0-1 0,0 0 16,-1 0-16,-35 1 0,36-1 16,0-36-16,0 36 0,-36-35 15,0 35-15,0 0 0,0 1 16,0-37-16,0 36 0,0 0 15,-36 1-15,36-1 0,-36 0 16,36 0-16,-36 36 16,36-35-16,0 70 31,36 1-31,-36 0 0,0 35 16,36-35-16,-36 0 0,0 36 15,0-37-15,0 37 0,36-1 16,-36 1-16,0-36 0,0 0 15,0-1-15,35 1 0,-35 0 16,36 0-16,0-36 16,0 0-16,0 0 0,-1-36 0,1 0 15,0 0-15,0 1 0,-1-1 16,-35 0-16,72-36 16,-36 37-16,-36-1 0,35 0 15,-35-35-15,36 35 0,-36 0 16,0 0-16,0 0 0,0 1 15,-36 35 1,1 35 0,35 1-1,-36-36-15,36 36 0,0 0 16,0 0-16,-36 35 16,36-35-16,36 0 0,0-36 15,-36 35 1,35-35-16,1 0 0,0 0 15,0 36 1,0-36-16,-1 0 0,-35 36 16,0 0-16,-35 0 15,-1-1 1,0 1-16,0 0 16,0-36-16,1 0 0,-1 36 15,0-36-15,0 0 16,1 0-16,35-36 0,-36 36 15,36-36-15,0 0 16</inkml:trace>
  <inkml:trace contextRef="#ctx0" brushRef="#br0" timeOffset="29068.36">24722 218 0,'0'-36'0,"0"1"16,36-1 0,-36 0-1,0 0 1,0 1-1,0-1-15,-36 0 16,0 36 0,1 0-1,35 36-15,-36-36 0,36 36 16,-36-36-16,36 35 0,-36 1 16,36 0-16,0 0 0,-35-1 15,35 1-15,0 0 0,35 0 16,251-72 46,-250-36-62,0 37 0,-36-1 0,0 0 16,36 0-16,-36 1 0,36-37 16,-36 36-16,0 0 0,0 1 15,0-1-15,35 0 0,-35 0 16,0 1-16,36 35 0,-36-36 15,36 36-15,0 0 16,-36 36-16,35-36 0,-35 35 16,0 1-16,36 36 0,-36-37 15,0 1-15,36 0 16,-36 36-16,0-37 0,0 144 16,-72 286 15,72-393-31,0-36 15,0-1-15,0 1 0,0 0 16,0 0-16,36-36 16,0 0-1,0-36-15,0 0 16,-1 0-16,-35 1 0,36 35 16,-36-36-16,36 0 15,-36 0-15,0 0 0,0 1 16,0-1-16,0 0 15,0 0-15,-36 1 0,0 35 0,1-36 16,-1 36-16,0 0 16,-36 0-16,37 0 15,-1 0-15,0 0 16,36 36-16,36-36 16</inkml:trace>
  <inkml:trace contextRef="#ctx0" brushRef="#br0" timeOffset="30578.49">26332 4 0,'0'-36'16,"0"0"-1,0 0 1,0 0 0,0 1-16,0 70 31,0 1-15,0 0-16,-36 36 15,36-37-15,0 1 16,0 0-16,0 0 0,0-1 0,0 1 15,0 0-15,0 0 16,36-36-16,0 0 16,0 0-16,-1-36 0,1 36 15,0-36-15,35-35 16,-35 35-16,-36 0 0,36 36 16,-36-36-16,0 1 0,36 35 0,-36-36 15,-36 72 1,36-1-1,0 1-15,0 0 16,0 0-16,0-1 0,0 1 16,0 0-16,36 0 15,35-36 1,-35 0-16,-36-36 0,36 36 16,0 0-16,-36-36 0,35 36 15,1-36-15,-36 1 0,36-1 16,-36 0-16,0 0 0,0 1 15,0-1-15,-36 36 0,0-36 16,1 36 0,-1 0-16,0 0 15,0 36-15,1-36 0,-1 36 16,36-1-16,0 1 0,0 0 16,0 0-16,36-1 15,-1-35-15,1 0 16,0 0-16,0 0 0,35-35 15,-35 35-15,0-36 0,0 36 16,35-36-16,-35 0 0,35-35 16,-71 35-16,36-36 0,0 37 0,-36-1 15,36 0-15,-36-35 0,0 35 16,0 0-16,0 0 16,0 0-16,0-35 0,-36-1 0,36 37 15,0-1-15,-36 0 16,36 0-16,0 72 15,0 36 1,0-1 0,0 36-16,0-71 0,0 36 15,0-36-15,0 35 0,0-35 16,36 71-16,-36-35 0,36-36 0,-1 35 16,1-35-16,0-36 0,36 36 15,-37-36-15,1 0 0,36 0 16,-37 0-16,37-36 15,0 0-15,-1 0 0,-35 1 16,0-1-16,-1 36 0,1-36 0,0-36 16,0 37-16,-36-1 0,36 0 15,-36 0 1,0 1-16,-36 35 0,0 0 16,0 0-1,0 35-15,1-35 0,35 36 16,-36-36-16,0 36 0,36 0 15,-36-1-15,36 1 0,0 0 16,0 36-16,0-37 16,0 1-1,36-36-15,0 36 0,0-36 16,-1 0-16,-35-36 0,36 36 16,0-36-16,36-35 0,-72 35 15,35 0-15,1 0 0,0 1 16,0-73-16,-36 37 15,0-37-15,0 73 0,0-1 16,-36 0-16,36 0 0,-36 1 0,0-1 16,36 0-16,-35 0 0,35 1 15,-36 35-15,36-36 16,0 107 15,36-35-31,-36 36 16,0-37-16,0 1 0,35 71 15,-35-35-15,0 0 0,0-37 16,0 37-16,0-36 0,0 71 16,0-71-16,0 0 0,0-1 15,0 1-15,36 0 0,-36 0 16,0-72 0,36 36-16,-36-36 0</inkml:trace>
  <inkml:trace contextRef="#ctx0" brushRef="#br0" timeOffset="31999.68">29015-32 0,'36'0'63,"-36"-36"-63,0 0 15,36 36-15,-36-36 0,35 1 16,-35-1 0,0 0-16,0 0 15,0 1 1,0-1-16,0 0 15,-35 36-15,-1 0 16,0 0 0,0 0-16,36 36 0,-71 0 15,71-1-15,-36-35 0,36 36 16,-36 0-16,0 35 0,36-35 16,0 0-16,0 0 0,0 0 15,36-1-15,0-35 0,-36 36 16,36-36-16,0 0 0,35-36 15,-35 1-15,0 35 16,-1-36-16,1 0 0,0-36 16,0 37-16,0-1 0,-36-36 15,35 37-15,-35-1 0,36-36 0,-36 36 16,0 1-16,0-1 16,0 0-16,-36 0 0,1-35 15,35 35-15,-36 36 16,36-36-16,0 72 31,0 36-31,0-1 16,0-35-16,0 0 0,0-1 15,0 73-15,36-72 0,-36-1 16,0 1-16,0 0 0,0 0 16,35-1-16,-35 1 0,0 0 15,36-36-15,0 0 16,0-36-1,-1 0 1,1 1-16,0-1 0,0 0 16,0 0-16,-1 1 15,1 35 1,0 0 0,-36 35-16,36 1 15,-36 0-15,0 0 16,35-36-16,-35 35 15,36 1-15,0 0 16,0-36 0,-1 0-16,-35-36 15,36 0-15,0 1 16,0-1-16,-36 0 0,0 0 16,36 1-16,-36-1 15,0 0 1,0 72-1,0 0 1,0-1-16,0 1 16,0 0-16,35 0 15,-35-1-15,36 1 16,0-36 0,0 0-16,-1 0 15,1-36-15,0-35 16,-36 35-16,36 0 0,-36 1 15,0-1-15,0 0 0,0-36 16,0 37-16,-36-1 0,36 0 16,-36 0-16,36 1 0,-36-1 15,1 0-15,-1 36 0,36-36 16,-36 36-16,0-35 0,1 35 16,70 0 46</inkml:trace>
  <inkml:trace contextRef="#ctx0" brushRef="#br0" timeOffset="32700.28">30375-426 0,'35'0'0,"1"0"31,36 0 0,-37 36-15,-35 0-16,0 0 0,0-1 16,0 1-16,0 36 15,0-37-15,0 1 16,0 0-1,0-72 1,0 0-16,0 1 16,36-1-16,-36 0 15,36 0-15,0-35 16,0 35-16,-36 0 0,35 36 16,1-36-16,71 108 31,-107-36-16,36 0-15,-36-1 16,36-35-16,0 36 0,-36 0 16,36-36-16,-1 0 15,1 0-15,0-36 16,0 0-16,-1-35 16,1-1-1,0 1-15,-36-1 16,0 1-16,0-1 0,0 36 15,0 1-15,0-37 0,0 36 0,0-35 16,0 35-16,0 0 0,36 36 16,-36-36-16,0 72 31,0 0-31,0 35 16,0-35-16,0 36 0,0-36 15,0 35-15,0-35 0,0 107 16,0-107-16,0-1 0,0 37 0,0-36 15,0 0-15,0-1 16,0 1-16,0 0 16,0-72-1,0 0-15,35 36 0,-35-35 16,0-1-16,36-36 0,0 36 16,-36 1-16,36-1 0</inkml:trace>
  <inkml:trace contextRef="#ctx0" brushRef="#br0" timeOffset="33016.1">31591-819 0,'0'-72'0,"36"36"16,-72 36 0,0 0-1,36 36-15,-36-36 16,36 36-16,-71 0 0,35 0 16,36-1-16,-36 1 0,0 0 0,1 35 15,35-35 1,0 0-16,0 0 15,35-36-15,1 35 0,0-35 16,0 36-16,0-36 16,35 36-16,-35-36 0,-36 36 15,36-36-15,-1 0 0,1 36 0,0-36 16,-36 35-16,36-35 16,-72 0 30,36-35-30,-36-37 0</inkml:trace>
  <inkml:trace contextRef="#ctx0" brushRef="#br0" timeOffset="37607.65">2971 2365 0,'0'35'15,"0"1"-15,0 0 16,0 0-16,0 35 0,-36-35 16,36 0-1,0 0-15,0-1 0,0 1 0,-35-36 16,35 36-16,0 0 16,0-72 15,0-36-16,0 37-15,0-1 0,0 0 16,0 0-16,0-35 0,0-37 16,35 73-16,-35-1 0,0-36 0,0 37 15,36-1-15,-36-72 0,0 73 16,36-1-16,-36 0 16,0 0-16,0 1 15,36 35-15,-36 35 16,0 1-16,36-36 15,-36 36-15,0 0 0,35-1 16,-35 1-16,36 36 0,-36-1 16,36 1-16,-36-36 0,36-1 15,-36 37-15,0-36 0,35 35 16,-35-35-16,0 36 0,36-37 16,-36 1-16,0 0 0,0 0 15</inkml:trace>
  <inkml:trace contextRef="#ctx0" brushRef="#br0" timeOffset="37803.54">3043 2687 0,'36'0'47,"-1"-36"-32,1 0-15,0 36 0,0-36 0,-1 1 16,1-1-16</inkml:trace>
  <inkml:trace contextRef="#ctx0" brushRef="#br0" timeOffset="39219.73">4438 2579 0,'36'-35'16,"-36"-1"0,0 0-1,0 0 1,-36 0-16,36 1 15,-36-1 1,0 36 0,1 36-1,35-1 1,-36 1-16,36 0 0,-36 36 16,36-37-16,0 1 0,0 0 15,-36 0-15,72 71 31,0-107-15,0 0-16,-1-36 0,1 0 16,0 1-16,-36-1 15,0 0-15,36 0 0,-36 1 16,0-37-16,0 36 16,0 72 30,0 36-30,0-37-16,0 1 0,0 0 16,35 0-16,-35-1 15,36-35-15,0 0 16,0 0-16,0 0 16,-1-35-16,-35-1 15,36 36-15,36-72 0,-72 37 16,35-1-16,-35 0 0,36 36 15,-36-36-15,36 0 0,-36 1 16,36 35 0,-36 35-1,0 1 1,36 0-16,-36 0 16,35 0-16,1-1 15,0 1-15,0-36 0,-1 0 16,1 0-16,0 0 15,0 0-15,0-36 0,-1 1 16,1 35-16,-36-36 16,36 0-16,0 36 15,-36-36-15,35 36 32,-35 36-32,36-36 15,0 36 1,0-36-16,35 36 15,-35-36-15,0 35 16,35-35-16,-35 0 16,0 0-16,0-35 15,-1 35-15,1-36 0,0 0 16,0-179 15,-72 180-15,0 35-1,0 35-15,1 1 16,35 0-16,-36-36 0,36 36 16,-36 35-16,36-35 0,-36 36 15,36-37-15,0 1 0,-35 0 16,35 0-16,35-1 16,-35 1-16,36-36 0,0 0 15,0 0-15,-1-71 0,37-1 16,-36 36-1,0-35-15,-1-1 0,1 36 16,-36-35-16,0 35 0,36-35 16,-36-37-16,0 37 0,0 35 0,0 0 15,0-35-15,-36 35 0,0-36 16,1 37-16,35-1 16,-36 36-16,36-36 15,0 72 1,0 0-16,36-1 15,-36 1-15,0 0 0,35 0 16,-35 35-16,0-35 0,36 71 16,-36-35-16,0-36 0,0 35 15,0 1-15,36-37 0,-36 73 16,0-72-16,36-1 0,-36 1 16,35 0-16,-35-72 15,36 36 1</inkml:trace>
  <inkml:trace contextRef="#ctx0" brushRef="#br0" timeOffset="40196.17">7443 2150 0,'0'-36'16,"0"0"15,36 36 0,-36 36-15,36 0-1,-36 36-15,0-37 16,0 1-16,0 0 0,0 0 16,0-1-16,0 1 0,0 0 15,-36 0 16,36-72-15,0 0-16,0 0 0,-36 1 16,36-1-16,0-36 0,0 37 15,0-1-15,0 0 16,0 0-16,0 0 0,0-35 16,0 35-16,36 0 0,-36 1 15,36-37-15,-1 72 16,-35-36-16,36 36 0,0 0 15,0 0 1,-36 36-16,0 0 16,0 35-16,0-35 0,0 0 15,0 0-15,0-1 16,-36 37-16,36-36 0,36-36 31,-1-36-15,1 36-1,0-36-15,0 36 16,0 0-16,-1 36 16,1-36-16,-36 36 0,0 0 15,36-1-15,-36 1 0,0 36 16,0-37-16,0 1 0,-36 0 16,36 0-16,0 0 0,-36 35 15,1-71-15,35 36 0,-36-36 0,36 36 16,-36-36-16,0 0 0,0 0 15,36-36-15,-35 36 16,-1-36-16,0 0 16,36 1-16,0-1 0,-36 0 15,36 0-15,0 0 0,0 1 16,36 35 0,0-36-16</inkml:trace>
  <inkml:trace contextRef="#ctx0" brushRef="#br0" timeOffset="41316.05">9124 2329 0,'0'-36'0,"0"0"15,0 1-15,0-1 16,0 0 0,0 0-16,0 0 15,0 1-15,-35-1 16,-1 36 15,36 36-31,-36-36 0,36 35 16,-36 1-16,36 36 0,-35-36 15,35 35-15,-36-35 16,36 0-16,0-1 0,-36 37 16,36-36-16,36 0 15,0-36-15,-36-36 16,35 36-16,-35-36 0,36 0 16,0 0-16,0-35 0,-1 35 15,-35 0-15,72-107 31,-72 179 1,-36 0-32,36 0 15,0-1 1,0 37 0,0-36-16,36-36 0,-36 35 15,36-35-15,0 0 16,-1 0-1,37-35-15,-72-1 16,36 0-16,-36 0 0,35 36 16,-35-35-16,36-37 0,0 36 15,-36 0-15,0 1 16,36 35 0,-36 35-1,35-35 1,-35 36-16,36-36 0,-36 36 0,36-36 15,0 36-15,0 0 0,-36-1 16,35-35-16,1 0 16,0 0-16,0 0 15,-1 0-15,1-35 16,0 35-16,0-36 16,0 0-16,-1 36 0,1-36 15,0 36-15,-36-36 16,36 36-16,-1-35 15,-35-1-15,0 0 16,36 36-16,-36-36 0,0 1 16,-36-1-1,1 36-15,-1 0 16,0 36 0,0-1-1,36 1-15,0 0 0,0 0 16,0 35-16,0-35 15,0 0-15,0 0 0,72-1 16,-72 1-16,36-36 0,-1 0 16,1 0-16,0 0 15,0 0-15,-36-36 0,36 36 16,-36-35-16,35 35 16</inkml:trace>
  <inkml:trace contextRef="#ctx0" brushRef="#br0" timeOffset="42271.51">11164 2186 0,'0'-36'15,"0"0"1,0 0-16,0 1 0,0-1 0,0 0 16,0 0-16,35-35 15,-35 35-15,0 0 16,0 1-16,-35 35 31,-1 35-31,36 1 16,-36-36-16,36 36 0,0 0 15,0 35-15,0-35 16,0 0-16,0-1 16,36 1-16,-36 0 15,36-36-15,-36 36 0,35-36 16,1 36-16,0-36 0,-36 35 15,36-35-15,-36 36 32,0 0-32,0 0 15,-36-36-15,0 35 0,0-35 16,-107-71 31,143 35-47,0 0 15,36 36-15,-36-35 16,72-1-16,-37 0 0,1 36 0,0-36 16,0 36-16,-1-36 0,1 36 15,0-35-15,0 35 0,0 0 16,-1-36-16,1 36 0,0 0 16,-36-36-16,36 36 15,-1 0-15,-35 36 31,0 0-15,0-1-16,0 1 16,0 0-16,0 0 0,0 0 15,0-1-15,0 1 0,36-36 0,-36 36 16,36 0-16,0-36 16,0 0-16,-1-36 15,1 0-15,-36 0 16,36 36-16,0-35 0,-36-1 15,35 0-15,-35-36 0,36 37 16,-36-1-16,0 0 0,0 0 16,-36 1-16,1-1 15,-1 36-15,0 0 16,-35 0-16,35 0 16,0 36-16,0-1 15,0 1-15,36 0 16,36 0-1,0-1-15,0 1 16,0-36-16,-1 0 0,-35 36 16,36-36-16</inkml:trace>
  <inkml:trace contextRef="#ctx0" brushRef="#br0" timeOffset="43136.01">12129 2329 0,'36'0'16,"0"0"-16,0 0 15,-36-36-15,36 36 16,-36-36-16,35 1 0,-35-1 15,36-36-15,-36 36 0,36-35 0,-36 35 16,36 0-16,-1-71 0,-35 0 16,36-1-16,-36 37 15,0-1-15,-36 1 16,1 35-16,-1 36 16,36-36-16,-36 36 15,0 0 1,1 36-16,35 0 15,-36 35-15,36-35 16,0 36-16,0-37 0,0 37 16,0-36-16,0 107 0,36-107 0,-36 35 15,35-35-15,1 0 0,-36-1 16,72 37-16,-37-36 0,1-36 16,0 36-16,0-36 0,35 35 15,1-35-15,-36 0 0,-1 0 16,37 0-16,-36-35 0,0 35 15,35-36-15,-35 36 0,0-36 16,-1 36-16,1-36 0,-36 0 16,36 1-16,0-1 0,-36 0 15,0 0-15,0 1 16,0-1-16,0 0 0,-36 36 16,0-36-16,0 36 15,1 0-15,35 36 0,-36-36 16,0 0-16,36 36 0,-36 0 15,1-1-15,35 1 0,-36 0 16,36 179 15,36-215-31,-1 35 16,1-35-16,0 0 16,0-35-16,35-1 15,-71 0-15,36 0 0,0 0 16,-36 1-16,36-1 0,-1-71 15,-35 71-15,0-36 0,0 37 0,0-37 16,0 36-16,0-71 0,0 71 16,-35 0-16,35-35 0,0 35 15,-36 0-15,36 0 0,0 1 16,0-1-16,0 0 16,0 72-1,0 0 1,36 35-16,-36-35 15,0 0-15,0 35 0,35-35 16,-35 36-16,0 35 0,0-35 16,0-1-16,36-35 0,-36 35 0,0 37 15,0-37-15,0 1 16,0-36-16,36-36 47,-36-36-32,0 0-15</inkml:trace>
  <inkml:trace contextRef="#ctx0" brushRef="#br0" timeOffset="49551.71">14133 2186 0,'-36'0'32,"0"0"-17,36-36 16</inkml:trace>
  <inkml:trace contextRef="#ctx0" brushRef="#br0" timeOffset="50504.17">14956 1506 0,'0'-71'31,"0"35"-16,-36 0 1,0 36 15,36 36-31,0 35 16,0-35-16,-36 36 16,36-1-16,0-35 0,0 36 15,0-1-15,0 1 0,0 35 16,0-36-16,36-35 0,-36 36 15,0-36-15,36-1 0,-36 37 16,36-72-16,-36 36 0,35-36 16,1 35-16,0-35 15,0-35-15,0 35 0,-36-36 16,35 0-16,1 0 16,0 1-16,-36-1 0,0 0 15,0 0 1,0 0-16,-36 36 15,0 0 1,36 36 0,-35-36-16,35 36 0,0 0 15,35-36 17,1 0-32,0-36 0,0 0 15,-1 36-15,1-36 16,0 1-16,0 35 0,0-36 15,-1 36 1,-35 36 31,36-1-31,-36 1-16,0 0 15,0 0-15,36 0 16,-36-1-16,36-35 15,-36 36-15,35 0 16,1-72 15,-36 0-15,0 1 0,-36 35-16,1-36 46</inkml:trace>
  <inkml:trace contextRef="#ctx0" brushRef="#br0" timeOffset="50692.06">15457 1721 0,'-36'-36'16,"72"36"47</inkml:trace>
  <inkml:trace contextRef="#ctx0" brushRef="#br0" timeOffset="51616.53">15886 1935 0,'0'-35'16,"36"-1"-1,-1 36 1,-35 36-16,36-1 15,0 1-15,-36 0 16,36 35-16,-36-35 0,0 0 16,35 0-16,-35 0 15,0-1-15,36-35 0,-36 36 16,36-72 0,-36 1-16,36-1 15,-36 0-15,0 0 16,36-35-16,-1 35 0,-35 0 15,0 0-15,36 1 0,0-1 16,0 36 0,-36 36-16,35-36 0,-35 35 15,36 1-15,0 0 16,-36 0-16,36-36 0,-36 35 16,36 1-16,-1-36 15,1 0-15,0 0 16,0 0-16,-36-36 0,35 36 15,-35-35-15,36-1 16,0-36-16,-36 37 0,0-1 16,36 0-16,-36 0 15,0 1-15,0-1 0,-36 36 16,36-36-16,-36 36 0,0 0 16,36 36-16,-35-36 15,35 36-15,0-1 0,-36 1 16,36 36-16,-36-37 15,36 37-15,0-36 0,0-1 16,36-35-16,-36 36 0,0 0 0,36 0 16,-1-36-16,1 0 15,0 0-15,0 0 16,0-36-16,-1 0 0,1 0 16,0 1-16,0-1 15,-1 0-15,-35 0 0,36 1 16,-36 70 15,0 1-15,0 0-16,36-36 15,-36 71-15,36-71 0,-36 36 16,35 0-16,1-36 16,0 36-16,0-36 15,0-36 1,-1 0-16,1 0 15,-36 1-15,36-1 0,0 0 16,-1 0-16,-35 1 0,0-1 0,36 0 16,0 0-1,-36 72 1,0 0 0,36 0-16,-36-1 15,0 1-15,36-36 16,-36 36-16,35 0 0,1-36 15</inkml:trace>
  <inkml:trace contextRef="#ctx0" brushRef="#br0" timeOffset="53127.67">18533 1864 0,'0'-36'0,"-36"36"15,36-36-15,0 1 16,0-1-16,0 0 16,0 0-16,0-35 0,0-1 15,0 36-15,0 1 0,0-1 16,0 0-16,0 0 0,0 0 15,0 1-15,0-1 16,0 72 15,0-1-31,0 1 0,0 36 16,36-36-16,-36-1 0,0 37 0,0-36 16,36 107-16,-36-107 0,0 35 15,36-35-15,-36 35 16,0-35-16,35 71 0,-35-71 15,0 0-15,36 0 0,-36-72 32,-36 36-32,36-72 15,-35 72-15,35-35 0,-36-1 16,36 0-16,-36 36 0,0-71 16,1 71-16,-1-36 15,0 36-15,0 0 0,36-36 16,-35 36-1,70 0 17,1 0-32,0-36 0,0 1 15,-1-1-15,73 0 16,-73 0-16,1 0 0,0 36 16,0-35-16,35-1 0,1 0 15,-36 0-15,-36 1 0,35 35 16,1-36-16,0 36 0,0-36 15,0 0-15,-1 36 32,-35 36-32,0 0 15,0 35-15,0-35 0,36 0 16,-36 0-16,0 35 16,0-35-16,0 71 0,0-71 0,0 0 15,36 0-15,-36-1 0,0 1 16,0 0-16,0-72 31,0 0-31,36 36 0,-36-35 16,0-1-16,0 0 0,35-35 15,-35 35-15,36 36 0,-36-36 0,36 0 16,0 36 0,0 36-1,-1 0 1,-35 0-16,36-1 0,0 1 15,0-36-15,-1 36 0,1-36 16,0 0-16,0 0 16,-1 0-16,1 0 0,0 0 15,0-36-15,0 36 0,-1 0 16,1-36-16,0 36 0,-36-35 16,36 35-16,-1-36 0,-35 0 15,0 0-15,0 0 16,0-35-1,-143 214 32,108-71-47,35-37 16,0 1-16,0 0 0,0 0 16,0-1-16,35 1 15,1-36 1,0-36-16,0 1 0,-36-1 15,35 36-15,-35-36 0,36-35 16,-36 35-16,36 0 0,-36 0 16,0 144 31,179-73-1,-143-70-30,-1-1 0,1 0-16,0 0 0,0 0 0,-36 1 15,36-1-15,-36-36 0,35 1 16,-35 35-16,36 0 0,-36 0 16,0 1-16,0-1 15,0-36-15,0 37 0,0-1 16,0 72-1,0-1 1,0 37-16,0-36 16,0-1-16,0 1 0,0 36 15,0-36-15,0 71 0,0-36 16,0 1-16,0-36 0,0 35 0,36-35 16,-36 36-16,0-37 0,0 1 15,36-36-15,-1 0 31,-35-36-31,0 1 16</inkml:trace>
  <inkml:trace contextRef="#ctx0" brushRef="#br0" timeOffset="53304.56">20501 1542 0,'-36'0'15,"36"-36"16,36 36-15,0-36-16,-1 36 16,1-35-16,0 35 15,0-36-15,-1 0 0,1 36 0,0-36 16,36 0-16</inkml:trace>
  <inkml:trace contextRef="#ctx0" brushRef="#br0" timeOffset="54160.08">21860 1900 0,'36'0'15,"-36"-36"-15,0 0 16,0 0 0,0 1-16,0-37 15,0 36 1,-36 0-16,36 1 15,-36-1-15,36 0 0,-35 36 16,-1 0-16,0 0 0,0 0 16,36 36-16,-35-36 15,35 36-15,-36 35 0,0-35 16,36 0-16,0 0 0,-36-1 16,36 73-16,0-73 15,36 1-15,-36 0 0,36 0 16,0-36-16,-1 0 15,1 0-15,0-36 16,35 0-16,-35 0 16,0 1-16,0-37 15,-36 36-15,0 1 16,-36 35 0,36 35-1,0 1 1,0 0-16,0 0 0,0 35 15,36-71-15,-36 36 16,36-36-16,-36 36 0,35-36 16,1 35-16,0-35 0,0 0 15</inkml:trace>
  <inkml:trace contextRef="#ctx0" brushRef="#br0" timeOffset="55528.29">22647 1685 0,'36'0'15,"-36"-36"-15,0 0 0,0 1 16,0-1-16,0 0 16,36 36-1,-36 36 1,36-36-1,-36 71-15,0-35 0,35-36 16,-35 36-16,0 0 0,0 0 16,0 35-16,0-35 0,36 0 15,-36-1-15,0 1 16,0-72 15,36 36-31,-36-35 0,0-1 0,36 0 16,-36 0-16,35-35 15,-35 35-15,36 0 0,-36 0 16,0 1-16,36-1 0,-36 0 16,36 36-16,-36-36 0,36 36 15,-36 36 1,35-36-16,-35 36 16,36 0-16,0-1 0,-36 1 15,0 0-15,36 0 0,-36 0 16,35-1-16,-35 1 15,36-36-15,-36 36 16,36-36-16,-36-36 16,36 36-1,-36-36-15,36 1 0,-36-1 16,35 0-16,-35 0 0,0 0 0,36 1 16,-36-37-16,36 72 0,-36-36 15,36 1-15,-1 35 16,-35 35-16,36 1 15,-36 0 1,36 0-16,-36-1 0,36 1 16,-1 0-16,1 0 15,0-36-15,0 36 0,0-36 16,-1 0-16,1 0 16,0 0-16,0 0 0,-1 0 15,1-36-15,0 36 16,0-36-16,0 0 0,-1 0 15,-35-35-15,36 71 16,-36-36-16,0 0 0,36 1 16,-36-1-16,0 0 0,0 0 15,-36 0-15,0 36 16,1 0 0,-1 36-16,0 0 15,0 0-15,0 0 0,36-1 16,0 1-16,-35 0 0,35 0 15,0-1-15,0 1 0,0 0 16,0 0-16,35-36 16,1 36-16,0-36 15,0-36-15,0 36 16,-1-72-16,1 36 0,0 1 16,-36-1-16,36 0 15,-1-35-15,-35 35 16,0 0-16,-35 36 15,-1 0 1,36 36-16,0 0 16,0-1-16,0 1 15,0 0-15,0 0 16,0-1-16,36 1 0,-36 0 16,35-36-16,1 0 15,0 0 1,0-36-16,0 36 15,-1-36-15,-35 1 0,36-1 16,-36 0-16,36 0 0,0 1 16,-36-1-16,35 36 0,-35-36 15,36 72 32,107 143 0,-107-179-31,-36-36-16,36 36 0,-36-36 15,71 0-15,-35 1 16,-36-1-16,36 36 0,-36 36 31,0-1-15,0 1-1,36-36-15,-36 36 0,0 0 16,35-36-16,-35 35 0,36-35 16</inkml:trace>
  <inkml:trace contextRef="#ctx0" brushRef="#br0" timeOffset="56719.61">26189 1363 0,'36'0'15,"-36"-36"1,0 0-16,35 1 15,-35-1 1,0 0-16,0 0 0,0 1 16,36-1-16,-36-36 15,0 36-15,0 1 0,0-1 16,0 0-16,0 0 0,0 1 16,-36 35-1,1 0 1,35 35-1,-36 1-15,36 36 0,0-37 0,-36 1 16,36 36-16,0-36 0,0 71 16,0-36-16,36-35 0,-36 0 15,0 36-15,36-37 0,-1 1 16,1 0-16,0 0 0,0-36 16,0 0-16,35 0 0,-35-36 0,0 36 15,-1-36-15,1 36 0,0-36 16,36-35-16,-37 35 0,1 0 15,0 36-15,-36-36 0,36-35 16,-36 35-16,0 0 16,0 1-1,-36 35-15,0 0 16,36 35-16,-36-35 0,1 72 16,-1-36-16,0-1 15,36 1-15,-36 0 0,36 0 16,0 35-16,0-35 15,0 0-15,36-36 16,0 0-16,0-36 16,-1 36-1,1-36-15,0 1 0,-36-1 0,36 36 16,-36-36-16,35 0 16,-35 0-16,0 72 31,0 0-31,0 0 15,0 0-15,0-1 16,36-35 0,0 0-16,0-35 0,0 35 15,35-72-15,-35 36 16,0 0-16,-1 1 16,-35-1-16,36 0 15,-36 0-15,36 1 0,-36-1 16,0 0-16,0 0 0,-36 36 15,36-36-15,-36 36 16,1 0-16,35 36 16,-36 0-1,36 0-15,0 0 16,36-1 0,-1 1-16,1 0 0,0 0 15,-36-1 1,36 1-16,-36 0 15,0 0 1,-36 0-16,0-36 0,36 35 16,-36-35-16,-35 0 15,35 0-15,0 0 16,36-35 0,-35 35-16,35-36 15,35 0-15,1 36 16</inkml:trace>
  <inkml:trace contextRef="#ctx0" brushRef="#br0" timeOffset="57088.4">27513 1435 0,'0'-36'31,"0"0"-31,0 0 16,0-35-16,35 35 15,-35 0-15,0 0 0,36 1 16,-36-1-16,36-36 0,-36 36 16,0 1-16,36-1 0,-36 0 0,0 0 15,35 1-15,-35-1 0,0 0 32,0 72-17,-35-36-15,35 36 0,0-1 16,0 1-16,0 0 0,0 0 15,0-1-15,0 37 0,0 35 16,0-71-16,0 0 0,0 35 16,0-35-16,35 36 0,1-36 15,-36-1-15,0 1 0,36-36 16,-36 36-16,36-36 0,0 0 0,-1 0 16,1-36-1,-36-35-15</inkml:trace>
  <inkml:trace contextRef="#ctx0" brushRef="#br0" timeOffset="57280.29">27691 1005 0,'-35'0'16,"-1"0"0,36-36-1,71 1 1,-35 35-1,0-36-15,36 36 16,-1-36-16,-35 0 0,0 36 16,-1-35-16,37 35 0</inkml:trace>
  <inkml:trace contextRef="#ctx0" brushRef="#br0" timeOffset="60724.32">28657 1363 0,'0'-36'16,"36"36"15,-36 36-15,36 36 0,-36-37-16,0 1 15,0 0-15,0 0 0,0-1 0,0 73 16,0-72-16,0-1 0,0 1 15,0 0-15,0 0 0,0 35 16,-36-35-16,36 0 16,-36-36-1,36-36 1,0-36 0,0 37-16,0-1 0,0 0 15,0-35-15,0-1 0,0-35 16,0-1-16,36 73 15,-36-37-15,0 36 0,36 0 0,-36-35 16,36-1-16,-1 37 0,1-1 16,-36 0-16,36 36 15,0 0-15,0 0 16,-1 0-16,-35 36 16,36 0-16,-36-1 0,0 1 15,0 0-15,0 0 0,0 71 16,-36-71-16,36 0 15,0-1-15,-35 1 0,-1 0 16,0 0-16,36-1 0,-36-35 16,36 36-16,-36-36 0,1 0 15,-1 0-15,36-36 0,0 1 16,-36-1-16,36-36 16,0 37-16,36-1 15,-36 0-15,36 0 16,-36 0-16,35 36 0,1 0 15,-36 36-15,36 0 16,-36 0-16,36 0 16,-36-1-16,36 1 15,-36 0-15,0 0 0,35-36 16,-35 35-16,36 1 0,0-36 16,0 0-16,-1 0 15,-35-36-15,36 36 0,-36-35 16,36-1-16,0 0 0,0 0 15,-36 1-15,0-37 0,35 36 16,-35-35-16,0 35 0,36 0 16,-36 0-16,0 1 0,0-1 15,0 0 1,0 72 0,0 0-1,0-1-15,0 1 16,0 36-16,0-37 0,0 1 0,0 0 15,0 0-15,36 0 16,0-36 0,35-36-1,-35 0-15,-36 0 16,36 36-16,-36-36 0,36-35 16,-1 71-16,-35-36 0,0 0 15,36 36-15,-36 36 31,0 0-15,0 0-16,0-1 0,0 1 16,36 36-16,0-36 15,-1-36-15,1 0 16,0 0-16,0 0 16,-36-36-16,35 36 15,1-36-15,-36 0 0,0 0 16,36 1-16,-36-1 0,0-107 31,-107 107 32,142 72-63,1-36 15,-36 36-15,36-36 16,0 35-16,0 1 15,-36 0 1,35 0-16,-35-1 16,0 1-16,0 0 0,0 0 15,0 0-15,0-1 16,0 1 15,179-251 16,-143 144-31,-36 35-16,36-35 0,0 35 0,-36 0 15,35 36-15,-35-36 0,0 0 16,36-35-16,-36 35 0,0 0 16,-36 36-1,36-35-15,-35 35 16,35 35-16,-36 1 15,36 0-15,0 0 16,0-1-16,0 1 0,0 0 0,0 36 16,0-37-16,0 1 0,0 0 15,0 0-15,36 35 16,-1-35-16,1-36 16,0 0-16,35 0 15,-71-36-15,36 36 0,0-36 16,0 1-16,0-1 0,35 0 0,-71 0 15,36 1-15,0-37 0,-36 36 16,35 0-16,-35-35 16,0 35-16,0 0 0,0-35 15,0 35-15,0 0 0,-35 0 16,-1 1-16,36-1 0,0 0 0,-36 0 16,36 72 15,0 0-16,0 0-15,0-1 0,0 1 16,0 0-16,36 71 0,-36-71 0,0 0 16,0 0-16,0-1 0,0 1 15,0 36-15,0-36 0,0-1 16,0 1 0,0 0-16,0-72 31,0 0-31,0 1 0,36 35 15,-36-36-15,0 0 0,35 36 16,-35-36-16,36 0 0,0 36 16,0 36-1,0-36 1,-36 36-16,35 0 0,-35 0 16,36-36-16,-36 35 0,36 1 15,0-36 1,-1 0-16,1 0 15,0 0-15,-36-36 0,36 36 0,-36-35 16,35-1-16,-35 0 0,36 0 16,-36 0-16,36 1 15,-36-1-15,0 0 0,-36 36 16,36-36-16,-36 36 16,1 0-16,-1 36 15,0 0-15,0 0 16,36-1-16,-35 1 0,35 0 15,0 0-15,0 0 16,0-1 0,35 1-1,1-36-15,0 0 0,0 0 16,-1 0 0,1 0-16,-36-36 46,0 1-30,0-1 0,36 0-16,-36 0 15,36 0-15,0 36 0,-36-35 16,35 35-16,-35-36 16,72 36-16,-72-36 0,36 36 0,-1 0 15,1 0 1,0 0-1,-36 36-15,-36 35 16,36-35-16,-36 0 0,1 0 16,35 0-16,-72 35 15,72-35-15,-36 0 0,36-1 16,-35-35-16,35-35 31,35-1-15,-35 0-16,36 0 0,0 1 15,35-1-15,-35 36 16,0 0 0,0 0-16,0 0 0,-1 0 15,1 0 1,0 0-16,0 0 16,-36-36-16,35 0 15,1 36-15,-36-36 0,0 1 16,0-1-1,-36 36 1,1 0 0,35 36-16,-36-1 15,36 1-15,-36-36 16,36 36-16,0 0 0,0 0 16,36-1-16,-36 1 15,36-36-15,-1 36 0,1-36 16,0 0-16,0 0 0,0 0 15,-1 0-15,1 0 0,0-36 0,0 36 16,-1-36-16,1 36 0,0-35 16,-36-1-1,0 0-15,0 0 16,36 36-16,-36-36 16,0 1-16,0-1 15,-36 36 1,36 36-16,-36-1 15,0 1-15,36 0 16,-35-36-16,35 36 0,0 0 16,-36-1-16,36 1 0,0 0 15,0 0-15,36-36 16,-1 0 0,-35-36-1,36 36-15,0-72 0,-36 37 16,36-1-16,-1 0 0,1 0 15,-36-35-15,36 35 0,-36 0 16,0 0-16,0 1 0,0-1 16,0-36-16,-36 36 0,36-35 15,0 35-15,-36 0 0,36-35 16,0 35-16,0 72 47,36 0-47,-36 35 15,36-35-15,-36 35 16,0-35-16,0 0 0,0 0 0,0 71 16,0-71-16,0 0 0,0-1 15,0 1-15,0 0 0,-36 36 16,36-37-16,-36-35 16,36 36-16,0-72 31</inkml:trace>
  <inkml:trace contextRef="#ctx0" brushRef="#br0" timeOffset="66675.92">2828 4332 0,'0'-35'78,"-36"-1"-47,36 0-15,0 0-16,0-35 0,0 35 16,36 0-16,-36-35 15,0 35-15,0-36 0,0 36 0,0 1 16,0-1-16,0 0 0,0 0 15,0 1-15,-36-1 0,1 0 16,35 0 0,0 0-1,0 72 17,0 0-32,0 0 15,0 0-15,0-1 0,0 1 16,0 36-16,0-37 0,35 109 15,-35-73-15,0 1 0,0-1 16,0 1-16,0-36 0,36 71 16,-36-36-16,36-71 0,-36 36 15,36 0-15,-1-36 16,1-36 0,0 0-1,-36 1-15,36 35 0,-36-36 16,36 0-16,-36 0 15,0 1-15,35-1 0,-35 0 16,0 0-16,0 0 16,-35 1-16,35-1 15,-36 36 1,36-36-16,-36 36 0,0 36 16,0-36-16,36 36 15,-35-1-15,-1 1 16,36 0-16,0 36 15,-36-72-15,36 35 0,0 1 0,0 0 16,36 0 0,0-36-16,-1-36 15,1 36-15,0-36 16,0 0-16,0 1 0,-36-1 16,35 0-16,1 0 0,-36 0 15,36-35-15,0 35 0,-36 0 0,35 36 16,-35-35-16,0-1 15,0 0-15,0 72 47,0 0-31,36-36-16,-36 35 16,36 1-16,0 0 15,-36 0 1,35-1-16,-35 37 0,36-36 15,-36 0-15,0-1 0,0 1 16,36 0-16,-36 0 16,36-36-16,0 0 15,-36 35-15,35-35 16,1 0 0,-36-35-16,36 35 15,-36-36-15,36 36 0,-1-36 16,1 0-1,0 36-15,-36-35 16,0-1-16,36 36 0,-36-36 16,36 0-16,-36 0 0,35 1 15,-35-1-15,0 0 0,0-35 16,0 35-16,0 0 16,0 0-16,-35 36 15,-37 72 16,36-36-15,36-1-16,-36 37 0,36-36 16,0-1-16,0 1 0,0 0 15,0 0-15,0 0 0,0-1 16,0 1-16,36-36 16,0 0-16,0 0 0,0-36 15,-1 36-15,-35-35 0,36 35 16,0-36-16,0-36 0,-36 36 15,35 1-15,-35-1 0,36 0 16,-36 0-16,0 1 0,0-1 16,0 0-16,0 72 31,0 0-15,0-1-16,0 37 15,36-36 1,-36-1-16,0 1 15,36-36-15,-36 36 0,36-36 0,-1 0 16,1-36 0,0 0-16,0 36 15,-36-35-15,35-1 0,-35 0 16,36-35-16,0 35 0,-36 0 16,36 36-16,-36-36 0,35 0 15,1 36 1,-36 36-1,36 0-15,-36 0 16,0 0-16,36-1 16,-36 1-16,36 0 0,-36 0 0,35-1 15,1-35-15,0 36 16,0-36-16,-1 0 16,1-36-16,0 1 15,0-1-15,0-36 16,-1 72-16,-35-35 0,36-1 15,0 0-15,0 36 16,-36 36 0,35-36-1,-35 36-15,36-1 0,-36 1 16,36 0-16,0 0 16,0-1-16,-1-35 0,1 36 0,0-36 15,0 0-15,-1 0 16,37 0-16,-36 0 0,-36-36 15,36 36-15,-1 0 0,1-35 16,0 35-16,-36-36 16,36 0-16,-36 0 15,0 1-15,0-1 0,0 0 0,0 0 16,0 0 0,-36 36-16,0-35 0,0 35 15,1 0 1,-1 35-16,0 1 0,0 0 15,36 0-15,-36 0 0,36-1 16,0 1-16,0 36 0,0-37 16,0 1-16,0 0 0,0 0 15,36 0-15,0-36 16,0 0-16,0 0 16,-1-36-16,-35 0 0,72-36 0,-72 37 15,36-1-15,-36-36 16,35 37-16,-35-37 0,36 0 15,-36-35-15,0 71 0,0 1 16,0-37-16,0 36 0,-36 0 0,36 1 16,-35-1-16,35 0 0,-36 0 15,36 1 1,0 70 15,0 1-31,0 0 0,36-36 16,-36 36-16,0 35 0,35-35 0,-35 0 15,36 71-15,-36-35 0,0-37 16,0 37-16,36 0 16,-36-37-16,36 73 0,-36-73 15,35 1-15,-35 0 0,36 0 16,0-36-16</inkml:trace>
  <inkml:trace contextRef="#ctx0" brushRef="#br0" timeOffset="67203.61">6835 3688 0,'0'108'62,"0"-73"-62,0 1 16,-36 72-16,36-73 0,0 1 15,0 0-15,-36-36 16,36-36 0,0 0-1,0 1-15,0-1 0,36 0 16,-36 0-16,0-71 0,36 71 15,-36-35-15,0 35 0,36 0 0,-36-36 16,35 37-16,-35-37 0,36 36 16,0 1-16,-36-1 15,36 0-15,-1 72 32,-35 0-32,0-1 0,36 37 15,-36-36-15,36 35 0,-36-35 16,0 36-16,36-37 15,-36 1-15,36 36 0,-36 35 16,35-71-16,-35 0 0,36-1 16,-36 1-16,0 0 0,36 0 15,-36-1-15,0-70 32,0-1-17</inkml:trace>
  <inkml:trace contextRef="#ctx0" brushRef="#br0" timeOffset="67416.49">6942 3867 0,'-36'0'0,"72"0"47,0 0-32,0 0-15,-1 0 0,1 0 16,0 0-16,36-36 0,-37 1 16,1 35-16,0 0 0,-36-36 15,36 36-15,-1-36 0</inkml:trace>
  <inkml:trace contextRef="#ctx0" brushRef="#br0" timeOffset="73360.85">8731 3509 0,'0'-35'15,"0"70"16,0 1-15,0 0 0,0 0-16,36 35 0,-36-35 15,0 0-15,0 0 0,0-1 0,35 252 63</inkml:trace>
  <inkml:trace contextRef="#ctx0" brushRef="#br0" timeOffset="74468.22">8588 3867 0,'-36'0'0,"36"36"0,-36-36 15,0 36-15,36 0 16,0-1-1,36-35-15,0 0 16,0 0 0,0-35-16,-1-1 0,1 0 0,0 36 15,0-36-15,-1 0 0,1 1 16,36-37-16,-1 1 16,-35 35-16,0 0 0,0 0 15,-1 0-15,1 36 16,-36-35-16,36 35 0,0 35 31,-36 1-15,0 0-1,36 0-15,-36 35 0,0-35 16,0 0-16,0 0 0,35-1 16,-35 1-16,0 36 15,0-36-15,0-72 31,36 36-31,-36-36 16,0 0-16,36 0 0,-36 1 16,0-1-16,0 0 0,36 36 15,-36-36-15,35 36 0,1 0 16,0 36 0,-36 0-16,36-36 0,-1 36 15,-35-1-15,36-35 0,0 72 16,0-72-16,0 36 0,-1-36 15,1 0-15,0 0 0,0 0 16,-1-36-16,37 0 16,-36 0-16,-36 1 15,36 35-15,-36-36 0,35-36 16,-35 37-16,36 35 0,-36-36 16,0 0-16,0 0 0,0 0 15,0 1-15,-36 35 16,36-36-16,-35 36 15,35 36-15,-36-1 16,36 1-16,-36-36 0,36 36 0,0 0 16,0 0-16,0-1 0,0 37 15,0-36-15,0-1 0,36-35 16,-36 36-16,71 0 16,-35-36-16,0-36 15,0 0-15,35-35 16,-35 71-16,-36-36 0,36 0 0,0 1 15,-36-1-15,35 0 16,1 0-16,0 36 16,0 36-1,-36 0 1,0 0-16,35-1 0,-35 1 16,36-36-16,-36 36 0,36-36 15,-36 36-15,36-36 0,0 0 16,-1 0-16,1 0 15,0-36-15,0 0 16,-1 36-16,1-36 0,0 36 16,-36-35-16,36 35 0,-36-36 0,35 36 15,-35-36-15,0 0 16,36 36 0,-36-107-1,-36 107-15,36-36 16,-35 36-16,35 36 15,-36 0 1,36-1-16,0 1 16,0 36-16,0-36 0,36-1 15,-36 1-15,35 0 0,-35 0 16,36-1-16,0 1 0,0-36 16,0 0-16,-1 0 0,37-36 15,-1 1 1</inkml:trace>
  <inkml:trace contextRef="#ctx0" brushRef="#br0" timeOffset="73031.84">8266 4118 0,'0'-36'16,"0"72"47,0-1-63,0 1 15,0 0-15,0 0 0,0 0 16,0-1-16,0 1 15,0 0-15,0 0 0,0-1 16,0-70 15</inkml:trace>
  <inkml:trace contextRef="#ctx0" brushRef="#br0" timeOffset="74776.04">12094 3366 0,'0'36'62,"0"0"-62,0 0 16,0 35-16,35-35 15,-35 0 1,0 0-16,36-36 16,-36-36-16</inkml:trace>
  <inkml:trace contextRef="#ctx0" brushRef="#br0" timeOffset="74915.96">12165 2973 0,'-36'0'32,"36"36"-32,0-1 0,0 1 15</inkml:trace>
  <inkml:trace contextRef="#ctx0" brushRef="#br0" timeOffset="75347.71">12487 3545 0,'36'0'16,"0"0"-16,-36-36 16,36 1-1,-36-1-15,0 0 0,35 0 16,-35 1-16,0-1 0,0 0 16,0-36-16,0 37 15,0-1-15,-35 72 31,35-1-31,-36 1 16,36 0 0,0 0-16,0 0 15,0-1-15,0 1 0,0 0 16,36-36-16,-36 36 16,35-36-16,1 0 15,0 35-15,0-35 16,-36 36-1,35-36-15,-35 36 16,-35-36 0,-1 36-1,0-36-15,0 0 16,1 0 0,-1 0-16,36-36 15,-36 36-15</inkml:trace>
  <inkml:trace contextRef="#ctx0" brushRef="#br0" timeOffset="76037.32">13632 3187 0,'-36'0'16,"0"0"-1,1 0 1,-1 36 0,36 0-1,0 0 1,36-36-16,-1 0 31,1 36-31,36-36 16,-36 0-16,-1 0 0,1 35 15,0-35-15,0 36 0,-1-36 16,-35 36-16,36 0 0,-36-1 16,0 37-16,-36-36 15,36 0-15,0-1 0,-107 108 16,0-107 15,71-36-31,0 0 0,36-36 16,0 1-16,0-1 0,36-36 15,-36 37 1,36-37-16,0 36 0,-1 0 0,-35 1 16,72-1-16,-36 0 0,-36 0 15,35 1-15,-35-1 0,36 0 16,0 0-16,-36 0 0,0 1 15,0-1-15,0 0 16,-36 36-16,0-36 16,1 36-16,-1 0 15,0 36-15,0 0 16,1-36-16,-1 36 0,0-1 16,36 1-1,-36 0-15,36 0 16,108 35-1,-73-71-15</inkml:trace>
  <inkml:trace contextRef="#ctx0" brushRef="#br0" timeOffset="76384.12">14240 3438 0,'36'0'15,"-36"36"1,0-1 0,36-35-16,-36 72 0,36-36 15,-36 0-15,35-1 16,1 1-16,0-36 16,0-36-1,-1 36 1,-35-35-16,36 35 0,-36-36 0,0 0 15,36 0-15,-36 0 0,0 1 16,0-1-16,0 0 16,-36 36-16,36-36 0,-36 36 15,1 0 1,-1 0-16,0 0 0,0 0 0,1 36 16,-1-36-16,36 36 15,-36-36-15,36 36 0,0-1 16,36 1-1,0-36 1,-1 0-16,37 0 0</inkml:trace>
  <inkml:trace contextRef="#ctx0" brushRef="#br0" timeOffset="76847.86">14956 3223 0,'-36'0'31,"72"0"-15,-36 36-1,35-36-15,-35 36 0,36-36 16</inkml:trace>
  <inkml:trace contextRef="#ctx0" brushRef="#br0" timeOffset="76655.97">15170 3331 0,'36'0'0,"-36"-36"16,36 36-16,-36-36 16,0 72-1,0 0 1,-36 35 0,36-35-1,0 0-15,0-1 0,0 1 16,0 36-16,0-36 0,0 35 15,0-35-15,0 0 16,0-1-16,0 1 16,0-72-1</inkml:trace>
  <inkml:trace contextRef="#ctx0" brushRef="#br0" timeOffset="77036.75">15313 3724 0,'0'36'15,"0"-72"32,0 0-31,36 1-1</inkml:trace>
  <inkml:trace contextRef="#ctx0" brushRef="#br0" timeOffset="79400.4">16601 3259 0,'-35'-36'31,"35"0"-15,-36 36-16,36 36 15,0 0 1,0 0-16,-36 0 15,36 35-15,0-35 16,0 0-16,0-1 0,0 1 0,0 0 16,0 36-16,0-37 0,36-35 15,-36 36-15,36 0 16,-1-36-16,1 0 0,0-36 16,0 36-16,-1-36 15,37-35-15,-36-1 16,0 36-16,-1 1 0,-35-1 0,36 0 15,-36 0-15,0 1 0,0-1 16,0-36-16,0 36 0,0 1 16,0-1-16,-36 0 15,36 0-15,0 1 16,-35 35-16,35 35 16,0 1-1,35 0 1,1 0-16,-36-1 0,0 1 15,36 0-15,-36 0 0,0 0 16,36 35-16,-36-35 0,0 0 16,0-1-16,0 1 15,35-72 17,-35 1-32,0-1 15,36 0-15,-36 0 0,36-35 16,0 35-1,-1 36 1,1 0-16,-36 36 16,36-36-16,-36 36 0,36-36 15,0 35-15,-1 1 0,1 0 16,0-36-16,35 36 16,-35-36-16,0 0 15,0 0-15,0-36 16,-1 0-16,-35 0 15,36 1-15,-36-1 16,0 0-16,-36-36 16,36 37-16,-35 35 15,35-36-15,-36 36 16,0 0 0,0 36-1,36-1-15,-36-35 0,36 36 0,0 0 16,-35-36-16,35 36 0,0 35 15,0-35-15,0 0 16,35-36-16,-35 36 16,36-36-16,0 0 15,0 0-15,-36-36 16,36 0-16,-1 0 0,1 1 16,0-1-16,-36 0 15,0 0-15,36 36 31,-36-36-31,0 72 32,0 0-32,35 0 15,-35 0 1,36-1-16,-36 1 16,36-36-16,-36 36 0,36-36 15,0 0-15,-1 0 16,1-36-1,0 0 1,0 1-16,-36-1 0,35 0 16,1 0-1,-36 0-15,36 36 0,0 36 32,-36 0-17,0 0-15,36 0 16,-36-1-16,35 1 15,-35 0-15,36-36 16,0 0 0,0 0-1,-36-36-15,35 36 16,-35-71-16,36 71 0,-36-36 16,36 0-16,0 36 15,-1 0 1,1 36-1,-36 0 1,36-36-16,36 35 16,-37-35-16,1 0 15,0 0-15,0-35 16,-1-1-16,1 36 0,0-36 16,-36 0-16,36 0 15,0 1-15,-36-1 16,0 0-16,35 0 15,-35 1-15,-35 35 32,35 35-17,0 1 1,0 0-16,0 35 16,0-35-16,0 0 0,0 0 0,0 0 15,35-1-15,1 1 16,0 0-16,0-36 15,-1 0-15,1 0 16,0 0-16,0 0 0,0-36 16,-1 0-16,1 36 0,0-35 0,0-1 15,-36 0-15,35 36 0,-35-72 16,36 37-16,-36-1 0,0 0 16,0 0-16,0 1 15,0-1-15,0 0 0,-36 36 16,36-36-16,-35 36 15,35 36-15,0 0 16,-36 0-16,36 35 16,0-35-16,0 35 15,0-35 1,0 0-16,36 0 0,-1 0 16,-35-1-16,36-35 0,0 0 15,0 0-15,-1 0 16,-35-35-16,36 35 0,0 0 15,-36-36-15,36-36 16,-36 36 0,0 1-16</inkml:trace>
  <inkml:trace contextRef="#ctx0" brushRef="#br0" timeOffset="81336.29">20751 3223 0,'0'-36'62,"36"1"-46,-36-1-16,0 0 0,36 36 15,-36-36-15,0 1 0,36-37 16,-36 36-16,0 1 0,0-1 16,0 0-16,0 0 0,0 0 15,0 1-15,0-1 16,-36 36-1,0 0 1,36 36 0,0-1-16,0 37 15,0-36-15,0 0 0,0 35 16,36-35-16,-36 35 0,36 1 16,-36-1-16,0-35 0,0 0 15,35 0-15,-35 35 0,0-35 16,36-36-16,-36 36 0,0-72 31,-36 0-15,36 1-16,-35-1 15,35 0-15,-36 0 16,-72-35 0,-35 106 30,179-35-14,0 0-32,0-35 0,-1 35 15,73-36-15,-72 0 0,-1 0 16,37 36-16,-36-35 16,-1-1-16,73-36 0,-73 37 0,1-1 15,0 36-15,-36-36 0,36 36 16,0-36-16,-1 36 15,-35 36 17,0 0-32,36 0 15,-36-1-15,0 1 0,0 0 0,0 0 16,36-1-16,-36 37 0,0-36 16,0-1-16,0 1 0,0 0 15,36 0-15,-36 0 16,71-215 31,-71 143-32,36 0-15,0 0 16,0 1-16,-1 35 16,1 35-1,0 1-15,0 0 0,35 35 16,-35-71-1,0 36-15,0-36 16,-1 0-16,1 0 0,0 0 16,0 0-1,35-36-15,-71 1 0,36-1 16,-36 0-16,36 0 16,-36 1-16,0-1 0,0 0 15,0 0-15,-36 36 16,0 0-16,0 0 15,1 0-15,-1 36 16,36 0-16,-36 0 0,0-1 16,36 1-16,0 0 0,0 0 15,0-1-15,0 1 16,36-36-16,0 0 16,0-36-1,-1 36-15,1-35 0,0-1 16,0 0-16,-36 0 0,35 1 15,1-1-15,-36 0 0,36 36 16,0 0 0,-36 36-1,0 0-15,36 35 16,-36-35-16,35 0 16,1-36-16,0 0 15,0 0 1,-1 0-16,1-36 0,-36 0 15,36 36-15,0-36 0,-36 1 16,36-1-16,-1-71 0,1 71 16,-36 0-16,36-36 0,-36 37 15,0-1-15,0-71 0,0 71 16,0 0-16,0 0 0,0 0 16,0 1-16,-36-1 0,36 72 15,0-1 1,0 1-16,0 0 0,0 0 15,0 0-15,0-1 0,0 73 16,0-73-16,0 37 0,0-36 16,36 35-16,-36 37 0,0-73 15,0 1-15,36 0 0,-36 0 16,35-1-16,-35 1 16,36-36-16,-36-36 15,36 1-15</inkml:trace>
  <inkml:trace contextRef="#ctx0" brushRef="#br0" timeOffset="81516.19">22719 2758 0,'-36'0'0,"36"36"16,36-36 15,35-36-16,-35 36-15,0-36 0,0 1 16,-1 35-16,1-36 0,36-36 16</inkml:trace>
  <inkml:trace contextRef="#ctx0" brushRef="#br0" timeOffset="82495.62">23935 2937 0,'36'0'15,"-36"-36"1,36 1-16,-1-37 15,1 72 1,-36-36-16,36 0 0,-36 1 16,36-37-16,-36 36 15,36 1-15,-36-1 16,0 0-16,0 0 0,-36 36 0,36-36 16,-36 36-16,0 36 15,0-36-15,36 36 0,0 0 16,-35-36-16,35 36 15,-36 35-15,36 1 0,0-37 16,0 1-16,0 0 0,0 0 0,0 71 16,36-71-16,-36 0 0,0-1 15,35 1-15,-35 0 0,0 0 16,36-1-16,-36 1 16,36-36-1,-36-36 1,36 1-16,-36-1 15,0 0-15,36 0 16,-36 1-16,35-1 0,1 36 16,-36-36-16,36 36 15,0 0-15,-1 36 16,1 0-16,0-1 0,0 1 16,0 0-16,-36 0 15,35-36-15,-35 35 0,36 1 16,0-36-16,0 0 0,-1 0 15,1 0-15,0-36 16,0 36-16,-36-35 0,35 35 16,1-72-16,-36 36 15,36 36-15,-36-35 0,36-1 16,-36 0-16,0-35 0,0 35 16,0 0-16,-36 0 15,0 36 1,0 36-1,1 0-15,35 0 16,0-1-16,-36 37 16,36-36-16,0-1 0,36 1 15,-1 0-15,1 0 16,0-36-16,0 0 0,0 0 16,35 0-16,-35-36 15,0 0-15,-1 36 16,1-36-16,0 1 0,0-1 15,0 36-15,-36-36 0</inkml:trace>
  <inkml:trace contextRef="#ctx0" brushRef="#br0" timeOffset="84908.25">25903 2687 0,'36'-36'31,"-1"36"16,-35 36-47,0-1 15,0 1-15,0 0 0,36 0 0,-36 0 16,0-1-16,0 37 0,0-36 16,0-1-16,0 1 15,0 0-15,0 0 16,36-36 0,-36-36-16,0 0 0,36 36 0,-36-36 15,0 1-15,35-37 16,1 36-16,-36 1 0,0-1 15,36 0-15,-36 72 32,0 0-32,0-1 15,36 1-15,-36 36 16,35-72-16,-35 35 16,36-35-16,0 0 15,0 0-15,0 0 16,-1 0-16,1-35 0,0-1 15,-36 0-15,36 36 0,-36-36 0,35 1 16,-35-37-16,0 36 0,0 0 16,0 1-16,-35 35 15,-1-36-15,36 0 16,-36 36-16,-35 0 16,142 107 46,-35-107-62,0 0 16,-1 0-16,37 0 0,-36-35 0,0 35 15,-1-36-15,1 36 16,0 0-16,0 0 16,-36 36 30,0-1-46,0 1 16,0 0-16,0 0 16,0 0-16,0-1 0,35 37 15,-35-36 1,36-36-16,0 35 0,0-35 16,0-35-16,-1-1 15,1 0-15,-36 0 16,36 1-16,-36-73 15,-143-214 32,107 322-47,0 0 16,0 0-16,36 36 16,-35-36-16,35 36 0,-36 0 15,36-1-15,0 1 0,0 0 16,0 0-16,36-1 0,-1 1 15,1-36 1,0 0-16,0 0 0,0 0 16,-36-36-16,35 36 15,1-35-15,0-1 0,0 0 16,-1 36-16,-35-36 0,36 1 0,0-1 16,0 0-1,-36 72 1,0 0-1,0-1-15,0 1 16,0 0-16,0 0 16,35-36-16,-35 35 0,0 1 0,36-36 15,0 36-15,0-36 16,0 0 0,-1 0-16,1-36 0,0 36 15,0-36-15,-1 1 16,-35-1-16,36 0 15,-36 0-15,0 1 0,0-1 16,0 0 0,36 72 15,-36 0-31,36-1 16,-36 1-16,36 0 0,-1 0 15,1 35 1,0-71-16,0 0 15,-1 0-15,1 0 16,0 0-16,0-36 0,0 36 0,-1-35 16,1 35-16,0-72 0,0 36 15,-1 1-15,-35-37 0,36 36 16,0-35-16,-36-1 0,0 36 16,36 1-16,-36-1 0,0 0 15,0-36-15,0 37 0,-36-1 0,36 0 16,-36 0-16,0 36 31,36 36-31,0 0 0,0 0 16,-35-36-16,35 35 15,0 37-15,0 0 0,0-37 0,0 37 16,0-36-16,0 35 0,0-35 16,35 71-16,-35-71 0,36 0 15,-36 0-15,36-1 0,0 1 16,0-36-16,-1 0 0,1 0 15,0 0-15,0 0 0,35 0 16,-35 0-16,0 0 0,-1 0 0,1 0 16,0 0-16,0-36 0,0 36 15,-1 0-15,-35-35 16,36 35-16,0-36 0,-36 0 16,36 36-16,-36-36 15,35-35-15,-35 35 0,0 0 16,0 0-16,0 1 15,-35 35 1,-1 35 0,0 1-16,36 0 0,-36 0 15,36 0-15,-35 35 0,-1-35 0,0 0 16,36-1-16,0 1 16,0 0-16,36-36 15,-36 36-15,36-36 16,-36-36-16,35 36 0,1-36 15,-36 0-15,36 36 0,35-107 16,-71 71-16,36 1 0,0-37 16,-36 36-16,72-71 0,-72 35 15,0 37-15,35-37 0,-35 36 16,0 0-16,0-71 0,0 71 16,0 1-1,0 106 16,0 1-31,0-37 16,0 1-16,0 72 0,0-37 16,0-35-16,-35 35 0,35 1 15,0 0-15,-36 35 0,36-36 16,0-35-16,0 0 0,0 0 16,0 35-16,0-35 0,0 0 15,0 0 1,0-72 15,0 0-15</inkml:trace>
  <inkml:trace contextRef="#ctx0" brushRef="#br0" timeOffset="86819.66">30267 2544 0,'0'35'16,"-36"-35"0,36 36-1,-35-36 1,35 36-16,0-72 47,35 0-32,-35 1-15,36-37 0,-36 36 16,0 0-16,36-35 0,-36 35 16,36-71-16,0 71 0,-36 0 0,0-35 15,35 35-15,-35 0 0,0-35 16,0 35-1,0 0 1,0 72-16,0 0 16,0 35-16,0-35 15,-35 0-15,35 35 0,0-35 16,-36 107-16,36-71 0,0-1 16,0 1-16,0-36 0,0 35 15,-36 36-15,36-35 0,0-36 16,0 0-16,0-1 0,36 1 15,-36 0-15,36-36 16,35 0 0,-71-36-16,36 36 0,-36-36 15,36 36-15,-36-71 0,0 35 16,0 0-16,0 0 0,0 1 16,0-37-16,-36 36 0,36 1 15,-36 35-15,0-36 0,1 36 16,-1 0-16,0 0 15,0 0 1,72 0 0,0 0-1,0 0 1,-1 0-16,37-36 0,-36 0 16,-1 36-16,1 0 15,0 0-15,0 0 0,0 36 16,-1 36-1,-35-37-15,0 1 16,36 0-16,-36 0 16,0-1-16,36-35 15,0 0-15,-1 0 16,-35-35-16,36-1 16,0 0-1,-36 0-15,0 1 0,36-1 16,-36 0-16,0 0 0,0 0 15,0 1-15,36 35 0,-36-36 16,0 0-16,0 0 16,0 72 15,0 0-31,0 0 16,35-1-1,-35 37-15,0-36 16,36 0-16,-36-1 0,36 1 0,0 0 31,-1-36-31,1 0 16,-36-36-16,36 36 0,-36-36 15,0 1-15,36-1 0,-36 0 0,0 0 16,35 0-16,-35 1 0,0-1 16,0 0-16,0 0 15,0 1-15,0 70 31,0 1-15,0 0-16,0 0 16,0 35-16,36-35 15,-36 0-15,0 0 16,36-1-16,36 1 16,71-322 30,-108 250-30,-35 0-16,0 1 0,0-1 16,0 0-16,0 0 15,0 72 17,0 0-32,0 0 15,0-1-15,0 1 16,0 36-16,0-37 0,0 1 15,0 36-15,0-36 0,0 35 0,0 36 16,0-71-16,-35 36 0,35-1 16,0-35-16,-36 71 0,0-35 15,0-1-15,36-35 0,-35 36 16,-1-36-16,0 71 0,0-71 16,0-36-16,1 35 0,35 1 15,-36-36-15,0 36 0,0-36 16,1 0-1,-1-215 32,72 108-31,35 35-16,-35 37 0,0-37 0,-1 36 16,1 1-16,36-73 0,-72 73 15,36-1-15,-1 0 0,1 0 16,-36 0-16,36 1 0,0 35 15,-36-36-15,-36 36 79</inkml:trace>
  <inkml:trace contextRef="#ctx0" brushRef="#br0" timeOffset="89273.26">1969 5406 0,'-35'0'15,"-1"35"1,36 1 0,36-36-1,-1 0-15,1 0 16,0 0-16,0-36 15,0 1-15,-1 35 0,1-72 16,0 36-16,0 0 0,-1 36 16,1-35-16,-36-1 0,36 0 15,0 36-15,-36-36 0,0 72 32,36-36-17,-36 36-15,0 0 0,0-1 16,0 1-16,0 0 0,0 71 15,0-71-15,0 0 0,0 35 0,0-35 16,35 0-16,-35 0 0,0-1 16,0 1-16,36-36 15,-36-36 1,36 1 0,0-1-16,-1 0 0,-35 0 15,0 1-15,36-1 0,-36 0 16,36 0-16,0 1 15,0 35-15,-36 35 16,35-35 0,1 72-16,0-36 0,-36-1 15,36 1-15,-1 0 16,1 0-16,0-36 16,0 0-16,0 0 15,-1-36-15,1 36 16,-36-36-16,0 0 0,36 36 15,-36-35-15,0-1 0,0-36 16,0 37-16,0-1 0,0 0 16,-36 36-16,36-36 15,-36 36-15,36-36 0,-35 36 16,35 36-16,0 0 16,0 0-16,0 0 0,0-1 15,0 1-15,0 0 0,0 0 16,35 35-16,1-35 15,0-36-15,0 0 16,-1 0-16,1 0 0,0 0 16,0-36-16</inkml:trace>
  <inkml:trace contextRef="#ctx0" brushRef="#br0" timeOffset="88572.66">2005 5119 0,'0'-35'63,"0"-1"-32,0 0-15,0 0-1,0 72 48,36 0-63,-36 0 16,0-1-16,36 73 15,-36-37-15,0-35 0,0 36 16,0-37-16,0 37 0,36-36 15,-36 35-15,0-35 0,0 0 16,35-36-16,-35 35 0,36-35 16,0 0-1,-36-35 1,0-1 0</inkml:trace>
  <inkml:trace contextRef="#ctx0" brushRef="#br0" timeOffset="89795.96">4295 5262 0,'-36'0'47,"36"-35"-32,-36-1 1,36 0-16,-35 36 16,-1 0-1,0 36 1,36 0-16,0-1 16,0 1-16,0 0 15,0 36-15,0-37 16,36 1-16,0-36 15,-1 36-15,1-36 16,0 0 0,0 0-1,-36 36-15,-36-36 16,36 35-16,-36-35 16,0 36-1,-107-36 32,179 0-31,36-36-1,-37 36 1</inkml:trace>
  <inkml:trace contextRef="#ctx0" brushRef="#br0" timeOffset="91072.23">4688 5584 0,'72'0'15,"-36"0"-15,-1-35 16,1 35 0,-36-36-16,36 0 0,-36 0 15,0 1-15,36-1 16,-36-36-16,0 36 0,0 1 16,0-1-16,-36 0 15,-36 36 16,-71 394 32,143-359-47,36 1-16,0 0 0,0-36 15,-1 0-15,1-36 16,0 36-16,0-36 15,0 1-15,-36-1 16,35 0-16,-35 0 0,0 1 16,0-1-16,0 0 15,0 72 17,0 0-17,0-1 1,0 1-1,0 0-15,36-36 0,-36 36 0,36-1 16,0-35 0,-1 0-1,1 0-15,-36-35 16,36-1-16,0 0 0,-36 0 16,36 36-16,-36-35 0,0-1 0,35 0 15,-35 0-15,36 0 16,0 36 15,-36 36-15,0 0-16,36-36 0,-36 36 15,0 0-15,35-36 0,-35 35 16,36 1-16,0 0 16,0-36-1,0-36 1,-1 0-1,-35 1-15,36-1 0,-36 0 16,36 0-16,-36 0 0,36 1 16,-36-1-1,35 36 1,-35 36 0,36-1-16,-36 1 15,36 0-15,-36 0 0,36-36 16,-36 36-16,35-36 15,-35 35-15,36 1 16,0-36 0,-36-36-1,0 1-15,36 35 0,-36-36 16,0 0-16,0 0 16,36 0-16,-36 1 0,0-1 15,35 36-15,1 0 31,-36 36-31,36-36 0,-36 35 0,36 1 16,-1 0-16,1 0 16,0 0-16,0-36 15,-36 35-15,36-35 16,-1 0-16,1 0 0,0 0 16,-36-35-16,36 35 0,-1 0 0,-35-36 15,36 0-15,0 0 0,-36 0 16,36 36-16,-36-35 0,0-1 15,0 0-15,0-35 16,0 35-16,0 0 16,-36 36-16,0 0 15,36 36 1,-36-36-16,36 36 0,0-1 16,0 1-16,0 36 15,0-37-15,36 37 16,-36-36-16,0 0 0,36-36 0,-36 35 15,36-35-15,35 36 16,-35-36-16,0 0 16,0-36-16,-1 1 15,1-1-15,0 36 16,-36-36-16</inkml:trace>
  <inkml:trace contextRef="#ctx0" brushRef="#br0" timeOffset="93691.73">8266 5119 0,'36'-35'31,"-36"-1"-31,0 0 16,0-36-1,0 37-15,35-1 0,-35 0 16,0 0-16,0 1 0,0-37 15,0 36-15,0 0 16,0 1-16,0-1 0,0 0 0,0 0 16,0 1-16,0 70 47,0 1-47,0 36 15,0-1-15,0-35 0,36 0 0,-36 35 16,0-35-16,36 107 0,-36-35 15,0-73-15,36 73 16,-36-73-16,0 1 0,0 0 16,35-36-16,-35 36 15,36 0-15,0-36 16,0-36 0,0 36-16,-36-36 15,35 0-15,1-35 16,-36 35-16,0 0 15,0 0-15,0 1 0,0-1 16,-36 0-16,36 0 0,0 0 0,-35 36 16,35-35-16,-36 35 0,36-36 15,-36 36-15,0 0 16,0 36-16,1 35 16,-1-71-16,36 36 15,0 0-15,-36 0 0,36-1 0,0 1 16,0 0-16,0 0 0,36-36 15,-36 35-15,36 1 16,-1-36-16,1 0 0,0 0 16,0 0-16,35-36 15,-35 1-15,-36-1 0,36 0 0,0 36 16,-1-36-16,1-35 0,-36 35 16,36 0-16,-36 0 0,36 1 15,-36-1-15,36 0 0,-1 0 16,1 1-1,0-1-15,0 36 16,-1-36-16,1 36 16,0 0-16,0 36 15,0 0-15,-1-1 16,-35 1-16,36 0 0,-36 0 16,0-1-16,36 1 0,-36 36 15,0-36-15,0 35 0,0-35 0,-36 0 16,36-1-16,-36 1 0,36 0 15,-35-36-15,-1 0 16,36-36 0,-36 0-16,36 1 15,0-1-15,0 0 0,0 0 16,0 1-16,0-37 16,36 36-16,-36 0 0,36 1 15,-1-1-15,1 0 16,0 36-16,-36-36 0,36 36 15,-1 0-15,1 0 0,0 0 16,35 0-16,-35 36 0,0 0 16,0-36-16,0 0 0,-36 36 15,35-36-15,1 35 0,0-35 16,-36 36-16,36-36 0,-1 0 16,1-36-1,-36 1-15,0-1 16,0 0-1,0 0-15,0 1 16,-36-1 0,1 36-16,-1 0 15,36 36-15,-36-1 16,0 1-16,36 0 16,-35 0-16,35-1 0,0 37 15,-36-72-15,36 36 0,0 0 16,0-1-16,36 37 15,-1-36 1,1-36-16,0-36 16,0 0-16,-1 0 15,-35 1-15,36-1 16,0-36-16,-36 36 16,36 1-16,-36-1 0,-36 36 31,36 36-16,0-1 1,0 1-16,0 0 16,0 0-16,36 0 15,-36-1-15,36-35 16,-1 36 0,37-107 15,-36 35-31,-1 0 0,-35 0 0,36 0 15,-36 1-15,0-1 0,36 0 16,-36 0-16,36 36 0,-36-35 16,36 35-16,-36-36 15,35 72 1,-35-1-16,0 1 16,36 0-16,-36 0 0,0-1 15,0 1-15,36 0 16,-36 36-16,36-37 15,-1-35 1,1-35 0,0 35-16,-36-36 0,0 0 15,36 36-15,-36-36 0,36-35 16,-36 35-16,35 0 0,-35 0 16,36 36-16,0-35 15,0 35 1,-1 71-1,287 36 32,-286-107-31,0 0-16,0 0 0,-1 0 0,1 0 0,0-35 16,0-1-16,0 0 15,-1 36-15,-35-36 0,0 1 16,36-1-16,0-36 15,-36 36-15,0 1 0,0-1 16,0 0-16,0 0 16,-36 1-16,0 35 15,1 0-15,-1 35 16,36 1-16,-36 0 16,0 0-16,36-1 0,-36 1 15,36 0-15,-35 0 0,35 0 16,0 35-16,0-35 0,0 0 0,0-1 15,35-35-15,1 0 16,0 0-16,0 0 16,-36-35-16,36-1 0,35-36 15,-71 37-15,36-1 0,0 0 16,-36 0-16,0 0 0,35-35 16,-35-1-16,0 37 0,0-1 15,0 0-15,0 0 0,0 1 0,-35-37 16,-1 36-16,36 0 15,0 1-15,-36-1 0,36 0 16,0 0-16,-36 1 16,36 70-1,36 1-15,-36 0 16,36 0-16,-36 71 16,36-71-16,-36 35 0,0 1 15,0-36-15,0 35 0,35 1 16,-35 35-16,0-35 0,0-37 15,0 37-15,0-36 0,0-1 16,36 37-16,-36-36 16,0 0-1,0-72 1,0 0-16,0 0 0,0 0 16</inkml:trace>
  <inkml:trace contextRef="#ctx0" brushRef="#br0" timeOffset="101620.63">12559 5048 0,'36'0'78,"-36"-36"-78,0 0 31,0 0-15,0 1-1,0-37-15,35 36 16,-35 1-16,0-1 16,0 0-16,0 0 15,0 72 17,0 0-17,0 0-15,0-1 0,0 1 16,0 0-16,0 0 15,36 35-15,-36 1 16,0-36-16,36-36 16,0-36-1,-1 0 1,-35 0-16,36 0 16,0-35-16,-36 35 15,0 0-15,36 36 0,-36-35 0,36 35 31,-36 71-15,0-35 0,0 0-16,35-36 0,-35 35 15,36 37-15,0-36 16,0 0-16,-1-36 16,-35-36-1,36 0-15,0 0 0,0 0 16,-36 1-16,36 35 0,-36-36 15,35 0-15,1 0 0,-36 1 16,0-1-16,36 36 16,-36 36-16,0-1 15,36-35-15,-36 36 16,0 0-16,0 0 0,35-36 16,-35 35-16,36-35 31,-36-35-16</inkml:trace>
  <inkml:trace contextRef="#ctx0" brushRef="#br0" timeOffset="101846.5">12845 4475 0,'-36'0'16,"0"0"-16,108 0 78</inkml:trace>
  <inkml:trace contextRef="#ctx0" brushRef="#br0" timeOffset="102987.85">14634 4726 0,'-36'0'15,"36"-36"1,0 0 0,0 0-1,0 1-15,0-1 0,0 0 16,0 0-16,0 1 0,0-1 15,0 0 1,0 0-16,0 1 0,0-1 16,0 0-1,0 72 17,0 0-17,0 35-15,0-35 0,36 35 16,-36-35-16,0 36 0,0-37 15,35 73-15,-35-37 0,0 1 0,0-36 16,0-1-16,36 37 0,-36-36 16,0 0-16,36-36 15,-36 35-15,0-70 16,0-1 0,-36 36-16,36-36 0,-36-36 15,1 1-15,35 35 16,-36 0-16,0 1 0,0 35 15,36-36-15,-35 36 16,-1 0-16,0 0 16,0 36-16,1-1 15,70-35 17,1 0-17,0 0-15,0-35 16,-1 35-16,73-72 0,-73 36 0,1 0 15,36 1-15,-36-1 0,-1 0 16,73 0-16,-108 1 0,35 35 16,1 0-16,0-36 0,0 72 15,-36-1 1,0 1-16,0 0 16,36 71-16,-36-71 0,0 0 0,0 0 15,0-1-15,0 1 0,0 0 16,0 35-16,0-35 0,0 0 15,35-36 17,-35-36-32,36 0 15,-36 1-15,36-1 0,-36 0 16,0 0-16,36 36 0,-1-35 16,1 35-1,0 35-15,0 1 16,0 0-16,-1 0 15,1-1-15,0 1 16,0-36-16,-1 0 16,37 0-16,-36 0 15,0-36-15,-1 36 0,-35-35 16,36-1-16,0 0 0,0 0 16,-36 1-16,0-1 0,35 0 15,-35-36-15,0 37 16,-35 35-16,-1 0 15,0 35 1,36 1-16,-36 0 16,1 0-16,35 35 0,0-35 15,0 0-15,0 0 0,0-1 16,35 1-16,1 0 0,0-36 16,-36 36-16,36-36 15,-1 0-15,1 0 0,36-36 16,-37-36-16,1 72 0,36-71 15</inkml:trace>
  <inkml:trace contextRef="#ctx0" brushRef="#br0" timeOffset="104499.91">16888 4726 0,'35'-36'16,"-35"0"-16,0 0 31,36 36-31,0 0 32,0 36-17,-36 0-15,35 36 16,-35-37-16,0 1 15,0 0-15,0 0 0,0-1 16,36 1-16,-36 0 0,0 0 16,0-72 15,0 0-31,0 0 16,36-35-16,-36 35 0,0 0 15,36-71 1,143 71 31,-179 72-47,35 0 15,1 0-15,-36-1 0,36-35 16,-36 36-16,36 0 0,-1 0 16,1-1-16,0-35 15,0 36-15,0-36 16,-1 0-16,1-36 15,0 1-15,0-1 16,-36 0-16,0 0 0,35-35 16,-35 35-16,0 0 0,0 0 15,0 1-15,0-1 0,0-36 16,0 37-16,-35 35 0,35-36 16,-36 36-1,0 36 1,36-1-16,0 37 15,0-36-15,0-1 0,0 1 16,0 0-16,36 0 0,-36 0 16,36 35-16,-1-35 15,1-36-15,0 0 16,0 0-16,0-36 16,-1 0-16,1 1 15,0-1-15,0 0 0,-1-36 16,1 72-16,-36-35 0,36-1 15,0 0-15,0 36 16,-1 0 0,37 36-1,-72 0-15,36-36 0,-1 35 16,-35 1-16,36 0 0,0-36 16,35 72-16,-35-37 0,0-35 15,0 36-15,0 0 16,-1-36-16,-35-36 15,36 36-15,-36-36 16,0 1-16,0-1 0,0 0 16,0 0-16,0-35 15,0 35-15,-36 0 0,36 0 16,-35 36 0,-1 0-16,0 36 15,0-36-15,36 36 16,-36-36-16,36 36 0,-35-1 0,-1 37 15,0-36-15,0-36 0,36 71 16,-35-35-16,-1 0 0,0 35 16,36-35-16,-36 0 15,36 0-15,36-36 63,-36-36-48,36 36 1</inkml:trace>
  <inkml:trace contextRef="#ctx0" brushRef="#br0" timeOffset="105099.57">19141 4368 0,'-35'36'16,"-1"-36"-1,72 0 1,-1 0 0,1-36-1,0 36-15,35-71 0,-35 71 16,0-36-16</inkml:trace>
  <inkml:trace contextRef="#ctx0" brushRef="#br0" timeOffset="104931.66">19106 4833 0,'0'-71'31,"0"35"-15,0-36-16,35 1 16,-35 35-1,0 0-15,0 0 0,36 1 16,-36-37-16,0 36 0,0 1 15,0-1-15,0 0 0,0 0 16,0 0-16,0 1 0,0-1 16,0 72 15,0-1-15,0 37-16,0 0 15,0-37-15,0 73 0,0-73 16,0 1-16,0 0 0,0 35 0,36-35 15,-36 36-15,36-36 0,-36-1 16,35 1-16,1-36 16,0 0-1,0-36 1,0 1-16,-36-1 0</inkml:trace>
  <inkml:trace contextRef="#ctx0" brushRef="#br0" timeOffset="108016.03">20250 4583 0,'0'-36'0,"36"36"15,0 0 1,-36 36 0,36-36-16,-36 35 15,0 1-15,0 0 0,35 0 16,-35 0-16,0 35 0,0-35 16,0 35-16,0-35 0,0 0 15,0 0-15,0 35 0,0-35 16,-35 0-16,35 0 0,-36-72 47,36 0-47,0-35 15,0 35-15,0 0 0,0-36 0,0 37 16,0-1-16,0-71 0,0 71 16,0-36-16,0 36 0,36-35 15,-36 35-15,35-35 0,-35-1 16,0 36-16,36 1 0,-36-1 15,36 36-15,-36-36 16,36 36-16,0 0 0,-36 36 16,35 0-16,-35-1 15,0 1-15,0 0 16,36 0-16,-36 35 16,0 1-16,0-37 0,-36 37 15,36-36-15,-35 0 16,-1-1-16,0 1 15,0-36 1,36-36-16,-36 1 16,1-1-1,35 0 1,35 36 0,1 36-1,0 0 1,0-36-16,0 35 0,-1-35 15,1 36-15,0-36 0,0 0 16,-1 0 0,1-36-16,0 1 15,0-1-15,0 0 16,-36-36 0,0 1-16,0 35 15,0 0-15,0 1 16,-36 35-16,36-36 15,0 72 17,36-1-32,-36 37 15,35-36-15,1-1 0,-36 1 16,0 0-16,36-36 0,-36 36 16,36-36-16,-1 36 0,1-36 15,0 0-15,0 0 16,-1-36-16,1 0 15,-36 0-15,36 36 0,-36-36 16,0-35-16,36-1 16,-36 37-16,0-1 15,0 72 17,0-1-32,0 1 0,0 0 15,0 0-15,36-1 16,-36 1-16,35-36 15,1 36-15,0-36 16,0 0-16,-1 0 16,-35-36-16,36 36 15,-36-36-15,36 1 0,-36-1 0,36 0 16,-36 0 0,0-35-16,-36 35 15,36 0-15,-36 36 16,36-35-16,-36 35 0,1 0 15,35 35 1,0 1-16,0 0 16,35-36-16,-35 36 15,36-36-15,0 0 16,0 0 0,0 0-16,-1 35 15,-35 1-15,36-36 16,-36 36-1,36 0-15,-36-1 16,0 1-16,36-36 0,-1 36 16,1-36-1,0-36 1,0 36 0,0-36-16,35-35 31,72-144 16,-143 180-32,36-1-15,-36 0 16,0 0-16,-36 36 16,36-36-16,-36 36 15,36 36 1,-35 0-16,35 0 15,0 0-15,0-1 16,-36-35-16,36 72 0,0-36 16,36-1-16,-36 1 0,35 0 15,1-36-15,-36 36 16,36-36-16,0 0 0,-1 0 16,1 0-16,0 0 15,0 0-15,35-72 16,-35 72-16,-36-36 0,36 1 0,0-1 15,-36 0-15,35 0 0,1-35 16,-36 35-16,0 0 0,0 0 16,0-35-16,0 35 0,0-35 15,0 35-15,0 0 0,0 0 16,0 0-16,0-35 16,-36 35-16,36 0 0,0 1 15,0-1-15,0 72 47,0-1-47,0 1 16,0 0-16,0 35 0,0-35 15,0 0-15,36 0 0,-36 71 16,0 0-16,0-71 16,0 72-16,0-73 0,36 73 31,0-180 16,0 36-32,-36 1-15,0-1 0,35 0 0,1 36 16,-36-36-16,36 36 16,0 0-16,-1 72 15,1-36 1,0-1-1,0 1-15,0-36 16,-1 36-16,1-36 0,0 0 16,0 0-16,-1-36 15,1 36-15,-36-36 16,36 36-16,-36-35 16,36-1-16,-36 0 0,0 0 15,0 0-15,0 1 16,0-1-16,-36 0 15,0 0-15,0 36 16,36 36 0,-35 0-16,35 0 15,-36-1-15,0 1 16,36 0-16,0 36 0,-36-37 16,36 1-16,0 0 0,36-36 15,0 0 1,0 0-16,-1 0 15,-35-36-15,36 36 0,-36-36 16,36 1-16,0-1 0,0 0 16,-36 0-1,0 72 1,0 0 0,0 0-16,0-1 15,35-35-15,-35 36 0,0 0 16,36-36-16,-36 36 15,36-36-15,0-36 16,-1 0 0,1 0-16,0 1 15,0-1-15,-36 0 0,35-36 16,1 37-16,0-1 0,0 0 16,-36 0-16,36 1 0,-1-1 15,1 0-15,-36 0 0,36 36 16,0 36-1,-36 36 1,0-37-16,0 1 0,-36 0 16,36 35-16,0-35 0,-36 36 15,36-36-15,-36-1 0,36 1 16,-35 0-16,35 0 0,-36-1 16,0-35-16,0-35 31,36-1-31,0 0 15,0 0-15,0 1 0,0-1 16,0 0-16</inkml:trace>
  <inkml:trace contextRef="#ctx0" brushRef="#br0" timeOffset="108515.74">24293 4261 0,'36'0'15,"-36"-36"1,35 36-16,1-36 16,0 36-16,-36-36 15,36 36-15,0-35 0,-36-1 16,35 36-16,-35-36 15,36 0 1,-36 1 0,-36 35-1,1 35 1,-1 37 0,0-72-16,0 71 15,36-35-15,-36 0 16,36 0-16,-35 35 15,35-35-15,35 0 16,37-36-16,-36 0 16,0 0-16,-1 0 15,1 0-15,71-36 0,-35 36 16,-36-36-16,-1 36 16,1 0-16,0 0 15,-72 0 16,0 0-15,36-35 0</inkml:trace>
  <inkml:trace contextRef="#ctx0" brushRef="#br0" timeOffset="115647.97">25473 4297 0,'0'35'94,"0"1"-78,0 0-16,-35 0 15,35-1-15,0 1 16,-36 0-16,36 71 0,0-71 0,-36 0 31</inkml:trace>
  <inkml:trace contextRef="#ctx0" brushRef="#br0" timeOffset="118216.5">29444 3831 0,'0'-35'16,"0"-1"-1,0 72 32,0-1-31,0 1-16,0 0 0,0 0 15,36 0-15,-36-1 16,36-35-16,0 0 16,-36-35-1,36 35-15</inkml:trace>
  <inkml:trace contextRef="#ctx0" brushRef="#br0" timeOffset="118352.42">29623 3366 0,'-35'-35'16,"-1"35"0,36 35 15</inkml:trace>
  <inkml:trace contextRef="#ctx0" brushRef="#br0" timeOffset="118844.14">29659 3653 0,'36'0'0,"0"0"16,-1-36 0,-35 0-16,36 36 0,-36-36 15,36-35-15,0 35 16,-36 0-16,35 36 0,-35-36 15,36 1-15,0-1 0,0 72 32,-36-1-32,0 1 15,0 36-15,0-37 16,0 73-16,0-37 0,0 1 16,-36-36-16,36 35 0,0 1 0,0 71 15,0-72-15,-36-35 0,36 36 16,0-36-16,0-1 0,0 37 15,0-36-15,36-36 0,-36 35 16,36 1 0,0-36-16,-1 0 15,1 0-15,0 0 16,-36-36 0,36 36-16,-36-35 0,35-1 15,-35-71 1,0 71-16,0-36 15,0 36-15,0 1 0,0-1 16,-35 0 0,-1 36-16,0 0 15,0 36 1,1 0-16,35-1 31,35-35-15</inkml:trace>
  <inkml:trace contextRef="#ctx0" brushRef="#br0" timeOffset="117160.1">25939 4082 0,'0'-36'16,"0"0"140,0 1-140,0 70 31,0 1-32,0 0-15,35 0 0,-35-1 16,0 1-16,0 36 16,0-36-16,0-1 0,0 37 15,143-179 48,-143 71-63,36 0 15,-36 0-15,0 0 16,36 72 15,-36 0-31,0 0 16,0 0-16,36-36 0,-36 35 15,35-35-15,1 36 16,0-36-16,0 0 16,0 0-16,-36-36 0,35 36 15,1-35-15,0-1 16,-36 0-16,36 0 16,-36 0-16,0 1 15,-36 35-15,36-36 0,-36 0 16,0 0-1,36 72 1,-35-36-16,35 36 0,0 0 16,0-1-1,0 1-15,35 0 0,1-36 16,0 0-16,0 0 16,35-36-16,-35 0 15,0 1-15,0 35 0,35-108 16,-35 73-16,35-109 15,-71 109-15,36-1 16,-36 0-16,36-35 0,-36 35 16,0 0-16,0 0 0,0 0 15,0 1-15,0-1 16,-36 36 0,36 71-1,-36 1 1,36 0-16,0 35 15,0-36-15,0-35 16,0 36-16,-35 35 16,35-35-16,0-37 0,0 37 15,35-72 17,1-36-32,0 0 15,-36 1-15,36 35 16,0-72-16,-1 36 0,1 1 15,0 35 1,0 0-16,-1 35 16,1 1-1,-36 0-15,36 0 0,0-1 16,-1 1-16,1 0 16,0-36-16,0 0 15,0 0 1,-1-36-16,-35 0 15,36 36-15,-36-35 0,0-1 16,0 0-16,36-35 0,-36 35 16,0 0-16,0 0 15,0 72 1,0 0 0,0 0-16,0 35 15,36-35-15,-36 0 16,35-1-16,1 1 15,0-36-15,0 0 16,35-36 0,1-35-1</inkml:trace>
  <inkml:trace contextRef="#ctx0" brushRef="#br0" timeOffset="117320.01">27835 3545 0,'-36'0'0,"0"0"47,72 0-31</inkml:trace>
  <inkml:trace contextRef="#ctx0" brushRef="#br0" timeOffset="117915.67">27978 4010 0,'35'36'0,"1"0"15,-36 0-15,36-36 16,0 0 0,-36-36-16,36 36 0,-36-36 0,0 0 15,35 1-15,1-37 0,0 36 16,-36 0-16,36 1 15,-36-37-15,35 36 0,-35-35 16,0-1-16,0 36 0,0 1 16,0-1-16,0 0 0,-35 36 31,35 36-15,-36 0-1,36-1-15,0 37 0,-36-36 16,36 35-16,0 1 15,0 35-15,0-71 16,0 0-16,36 0 0,-36-1 16,36 37-16,-1-72 0,-35 36 15,108 35 1,-72-71-16,35 0 0,1-36 16,-1 1-1,-35-1-15,-36 0 16,36 0-16,-36 1 15,0-1-15,0 0 16,0 0-16,0 0 0,0 1 16,-36 35-1,0 35 17,36 1-32,0 36 15,0-36-15,36 35 0,-36-35 16,36 35-16,35 1 15,-35-72 1,36 0-16,-37 0 16,1 0-16,0-36 15,0 36-15</inkml:trace>
  <inkml:trace contextRef="#ctx0" brushRef="#br0" timeOffset="119387.83">30947 3831 0,'-36'-35'16,"0"35"-1,36-36-15,-35 36 31,35 36-15,-36-1-16,36 1 16,0 0-16,-36 0 15,36 0-15,0-1 16,0 1 0,36-36-1,0-36 1,-36 1-16,35-1 0,-35 0 15,0 0-15,36 36 0,-36-36 16,0 1-16,36-1 16,-36 72-1,0 71 17,107 179 30,-71-286-62</inkml:trace>
  <inkml:trace contextRef="#ctx0" brushRef="#br0" timeOffset="121695.77">2291 6765 0,'0'36'16,"-35"-36"15,-1 0 16,36-36-47,0 0 31,0 0-15,36 36-1,-36-35-15,35 35 32,-35 35-17,0 1-15,36 0 16,-36 0-16,0 0 0,36-1 15,-36 1-15,0 0 16,0 0-16,36-1 0,-36 1 16,0-72 15,0 1-15,0-1-16,0 0 0,36 0 15,-36 1-15,0-1 16,0 0-16,0 0 15,35 0 1,1 36 0,-36 36-1,36 0-15,-36 0 16,36-36-16,-36 36 16,0-1-16,35 1 0,-35 0 0,36 0 15,0-36 1,-36-36 15,36 0-15,-36 0-16,36 1 15,-36-1-15,35 0 0,-35 0 16,36 36-16,0 0 31,-36 36-31,36 0 16,-1 0-1,-35-1-15,36 1 0,0 0 16,0 0-16,0-36 16,-1 35-16,1-35 15,-36 36-15,36-36 0,0 0 16,-1 0-16,1 0 16,-36-36-16</inkml:trace>
  <inkml:trace contextRef="#ctx0" brushRef="#br0" timeOffset="122480.32">3436 6872 0,'36'-35'15,"0"-37"1,-36 36-16,36 36 16,-36-36-16,0 1 15,0-1-15,0 0 16,-36 0-16,0 36 16,0 0 15,0 36-31,1 0 0,35 0 15,-36-1-15,36 1 0,0 0 0,-36 0 16,36 0-16,0-1 16,0 1-16,0 0 15,36 0-15,0-36 16,-1 0 0,-35-36-16,36 36 0,-36-36 15,36 0-15,-36 1 16,0-1-16,0-36 15,0 36-15,0 1 16,0 70 31,0 1-31,36-36-16,-36 36 0,36 0 15,-1 0 1,1-1-16,0 1 0,0-36 15,-1 0 1,-35-36-16,36 36 16,-36-35-16,36 35 0,-36-36 15,36-36-15,0 1 16,-1 35-16,-35 0 0,36-35 16,-36 35-16,36 36 0,-36-36 15,36 36 1,-1 36-1,-35 0 1,36-1-16,0 1 16,0 0-16,-36 0 0,36-36 15,-36 35-15,35-35 16,1 0 0,0 0-16,0 0 15,-1-35-15,-35-1 0,36 36 16,-36-36-16,0 0 0,36 1 0,0-37 15,-36 36 1,35 36-16,-35 36 16,0 0-1,36 0-15,-36-1 16,36 1-16,-36 0 0,0 0 16,36-1-16,0 1 0,-1-36 15,1 0 1,-36-36-16</inkml:trace>
  <inkml:trace contextRef="#ctx0" brushRef="#br0" timeOffset="124192.34">5690 6622 0,'0'-36'16,"36"36"-1,0 36 17,-36 0-17,0-1-15,35 1 0,-35 0 16,0 0-16,36 71 0,-36-71 15,0 0-15,0-1 0,0 1 16,36 0-16,-36 0 0,0-1 0,0 1 16,0-72 15,-36 1-15,36-37-16,0 36 0,0 1 15,0-1-15,0 0 0,0 0 0,-36 1 16,36-37-16,0 0 0,0 37 15,0-1-15,0 0 0,-35 0 16,35-35-16,0-1 16,0 36-16,35 1 15,-35-1-15,36 36 0,0 0 16,0 0 0,-36 71-16,35-71 0,-35 36 15,0 0-15,0 0 0,0 35 16,0-35-16,0 36 0,0-1 15,0-35-15,0 0 0,0 0 16,0-1-16,0 1 0,-35-36 16,-1 0-1,36-36-15,-36 1 16,36-1-16,0 0 16,0 0-1,0 0-15,0 1 0,0-1 16,36 36-1,-36 36 1,36-36-16,-36 35 0,35 1 16,1 0-16,-36 0 0,36-36 15,-36 36-15,36-1 0,0 1 16,-1 0-16,1-36 16,-36 36-16,36-36 15,35-36 1,-71 0-16,36 0 0,0 1 15,-36-1-15,36 36 0,-36-36 0,0 0 16,0 0-16,0 1 0,0-1 16,0 0-16,0 0 15,36 72 17,-36 0-17,35 0-15,1-1 0,-36 1 16,36 0-16,-36 0 15,36-36-15,-36 36 0,71-1 16,-35-35-16,0 0 16,0-35-16,-1-1 15,1-36-15,0 72 16,-36-71-16,0 35 0,0 0 16,36 0-16,-36 1 15,0-1-15,0 0 16,0 72 15,0 0-31,0-1 16,35 1-1,1 0 1,0 0-16,0-1 16,-1-35-16,1 0 15,0 0-15,0 0 16,0 0-16,-36-35 15,35 35-15,-35-36 0,36 0 16,-36 0-16,0 1 16,0-1-16,0 0 0,0 0 15,0-35-15,-36 35 0,36 0 16,-35 0-16,35 1 16,-36 35-16,0 35 31,36 1-31,0 0 15,0 0-15,0-1 16,0 1-16,36 0 16,0-36-1,-1 0-15,1 0 16,-36-36-16,36 36 0,0-36 16,-1 36-16,1 0 0,0 36 15,0 0 1,0 36-16,-1-37 15,-35 1 1,0 0-16,36 0 0,-36-1 16,36-35-16,0 0 15,-36-35 1,35 35-16,-35-36 0,0 0 16</inkml:trace>
  <inkml:trace contextRef="#ctx0" brushRef="#br0" timeOffset="125744.46">8159 6336 0,'0'-36'16,"0"0"15,0 72 0,-36 35-15,36-35-16,0 0 15,0 0-15,0 0 0,0-1 16,0 1-16,36 36 0,-1-37 16,1 1-16,71 0 31,180-358 16,-252 250-47,1 1 15,-36 35-15,0-35 0,-36-37 16,1 37 0,-73-108 30,108 215-30,0-1-16,36 1 0,-36 0 0,0 0 16,36-1-16,-36 37 0,0-36 15,36 71-15,-1-35 16,-35-1-16,36 1 16,-36-36-16,0-1 15,0 1-15,36-36 0,0-36 31,-36 1-31,35-1 16,-35-36-16,36 36 0,0 1 16,0-1-1,0 36-15,-1 0 16,1 0-16,0 36 0,0-36 16,-36 35-16,35-35 0,-35 36 15,36-36-15,0 0 0,36 36 16,-37-36-1,1 0-15,0-36 0,0 36 0,-1-36 16,1 1-16,0 35 0,0-36 16,-36 0-16,35 36 0,-35-36 15,0 1-15,0-37 0,0 36 16,0 0 0,-35 1-16,-1 35 15,0 0-15,0 0 16,1 0-16,35 35 0,-36 1 15,0 0-15,36 0 16,-36 35-16,36-35 0,0 0 16,0 0-16,0-1 15,36 1-15,-36 0 16,36-36-16,0 0 16,-1 0-16,1-72 15,0 72-15,0-35 0,-1-1 16,-35 0-16,36 0 15,-36 1-15,0 70 32,0 1-17,0 36-15,0-37 16,0 1 0,36-36-16,-36 36 15,36-36-15,0-36 16,-1 0-1,-35 1-15,36 35 16,-36-36-16,36 0 0,-36 0 16,36 36-16,-1-71 0,1-1 15,0 72-15,0-36 0,0 1 16,-1-1 0,1 72-1,-36-1-15,36-35 0,-36 36 16,0 36-16,0-36 0,0-1 15,0 73-15,0-73 0,0 37 16,0-36-16,-36 0 0,36-1 16,-36 1-16,36 0 15,-35-36-15,35-36 16,-36 36-16,36-36 16,-36-35-16,36 35 0,0-36 15,0 37-15,0-1 16,0 0-16,36 0 0,0 1 15</inkml:trace>
  <inkml:trace contextRef="#ctx0" brushRef="#br0" timeOffset="126663.93">10448 6300 0,'36'0'0,"0"0"16,-1 0-1,1 0-15,0 0 16,-36-36 0,36 36-16,-36-36 0,0 1 15,0-1 1,0 0-16,0 0 16,-36 0-16,0 36 15,36-35-15,-36 35 16,1 35-1,35 1-15,-36 0 16,36 0-16,-36 0 16,36-1-16,0 37 0,0-36 15,0-1-15,36 1 16,-36 0-16,36 0 16,-1-36-16,1 0 0,0 0 15,0 0-15,0 0 0,-1-36 16,73 0-16,-73 36 0,1-36 15,0 36-15,0-35 0,35 35 0,-35-36 16,36 36-16,-1-36 16,1 0-1,-37 36-15,-35-35 0,36 35 16,-36-36-16,36 36 0,0-36 0,-36-36 16,36 72-16,-36-35 0,35-1 15,-35 0-15,0 0 16,0 1-16,-35-1 15,-1 36 1,0 0-16,0 36 16,0-36-16,1 35 15,-1 1-15,36 0 0,-36-36 0,36 36 16,-36-1-16,36 1 16,0 0-16,0 0 0,0 0 15,0-1-15,0 1 0,36-36 16,-36 36-16,36-36 0,0 0 0,-1 0 15,1 0-15,0-36 16,-36 0-16,72-35 0,-72 35 16,35 0-16,-35 0 0,0 1 15,0-37-15,36 36 0,-36-71 16,0 35-16,-36 37 16,36-37-16,-35 36 0,35 1 15,-36 35-15,36-36 16,0 72 31,0-1-47,36 1 15,-36 0-15,0 0 0,35 71 16,-35-71-16,0 0 0,0 35 16,36 1-16,-36-37 0,0 37 15,0 35-15,36-35 16,-36-36-16,0-1 0,0 1 0,0-72 47,-36 1-32,36-1-15</inkml:trace>
  <inkml:trace contextRef="#ctx0" brushRef="#br0" timeOffset="139304.67">12738 6371 0,'-36'0'31,"36"-35"79,0-1-95,36 0-15,-36 0 0,0-35 16,0 35-16,0 0 0,0 0 15,0 1-15,0-1 0,0 0 0,0-35 16,0 35-16,0 0 0,0 0 16,0 0-16,-36 1 15,36-1-15,0 0 16,0 0 0,0 72-1,0 0 1,0 0-1,36-1-15,-36 37 0,0 35 16,35-71-16,-35 71 16,0-71-16,36 0 0,-36 36 0,0-37 15,36 1-15,-36 0 0,36 71 16,-36-71-16,36 0 16,-36 0-16,35-36 15,1 35-15,0-70 16,0-1-1,-1 0-15,-35 0 16,36 0-16,-36 1 16,0-1-16,0 0 15,0 0-15,-36 1 16,36-1-16,-35 0 16,-1 0-16,0 36 15,0 0 1,36 36-16,-35-36 15,35 36-15,-36 35 16,36-35-16,0 0 16,0 0-16,36-1 15,-1-35 1,1 0 0,-36-35-16,36 35 0,-36-36 15,36 0-15,-1 0 0,1-35 16,-36 35-16,36 0 0,-36 0 15,36 36-15,-36-35 16,0-1 0,0 72 15,0-1-31,0 1 16,36-36-16,-1 0 15,-35 36 1,36-36-16,0 0 0,0 0 15,-1-36-15,1 36 16,0 0-16,0 0 16,35 36-16,-35-36 15,-36 36-15,36 0 16,0-1-16,-1 1 16,-35 0-16,36-36 0,-36 36 15,36-36-15,0 35 16,-1-35-1,-35-35-15,36 35 0,-36-36 16,36 36-16,-36-36 16,0 0-16,36 1 0,0-1 15,-36 0-15,0 0 16,35 0-16,-35 1 0,0-1 16,0 0-16,0 0 15,-35 36 1,-1 0-1,36 36-15,-36-36 0,36 36 16,-36 0-16,36-1 16,-36 37-16,36 0 15,0-37 1,0 1 0,36-36-16,0 0 15,0-36-15,0-35 16,-1 35-1,1 0-15,-36 0 0,36 1 16,-36-1 0,36 36-16,-36 36 31,0-1-15,35 37-16,-35 0 15,36-72-15,-36 35 16,36 1-16,0 0 15,0-36 1,-1-36-16,37 0 16,-36-35-1,-36 35-15,35 0 0,1 0 16,0 1-16,0 35 16,-36-36-1,35 36 1,-35 36-16,0-1 0,36 1 15,-36 0 1,0 0-16,36-36 0,-36 36 16,36-36-16,-36 35 15,36-35-15,-1 0 0,1-35 16,0 35 0,0-36-16,-1 0 15,-35 0-15,36 36 0,0 0 16,0 0-1,0 36 1,-1 0-16,1 0 16,36-1-16,-37 1 15,1-36 1,0 0-16,0-36 0,0 1 16,-1-1-16,1 0 15,0 0-15,0 0 0,-1 1 16,-35-1-1,36 0-15,-36 0 16,0 1-16,0-1 16,-36 0-1,1 36 1,-1 0-16,36 36 16,-36 0-16,36 35 15,-36-35 1,36 35-16,0-35 15,0 0-15,0 0 0,0 0 16,36-1-16,0-35 16,0-35-16,-1 35 15,1-72-15,0 0 16,0 1-16,0-1 0,-1 37 16,-35-37-16,0 36 0,0 0 15,0 1-15,0-37 0,0 1 0,0 35 16,-35 0-16,35 0 15,-36 36 1,36-35-16,-36 35 0,36 35 31,0 1-15,36 0-16,-36 0 16,0-1-16,36 37 0,-1-36 15,-35-1-15,0 37 0,36-36 16,-36 0-16,0-1 0,36 73 15,-36-73-15,0 1 0,0 0 0,0 0 16,0 0-16,36-36 16,-36 35-16</inkml:trace>
  <inkml:trace contextRef="#ctx0" brushRef="#br0" timeOffset="140432.43">16744 5871 0,'0'-36'15,"0"0"1,0 0 0,36 0-16,0 1 15,-36-1-15,36 36 0,0-36 16,35 0-16,-35 36 16,0 0-16,-1 36 15,1 0-15,-36 0 16,0-1-16,0 1 0,0 0 15,0 0 1,0 35-16,0-35 0,36-72 47,0 36-31,-36-35-16,71 35 0,-35 0 15,0 0-15,-36 35 16,36-35-16,-36 36 0,35 0 0,-35 35 15,-214 287 32,178-322-31,0-36-16,0 0 16,1-36-1,-1 0 1,36 1-1,-36 35-15,0 0 47,36-36-47</inkml:trace>
  <inkml:trace contextRef="#ctx0" brushRef="#br0" timeOffset="139840.44">16744 5871 0,'36'0'15,"0"35"32,-36 1-47,0 0 16,36 0-16,-36 35 15,36 180 17,-36-216-17,0 1-15,0-72 32,0 1-32,0-1 15,0 0-15</inkml:trace>
  <inkml:trace contextRef="#ctx0" brushRef="#br0" timeOffset="146952.25">18605 6121 0,'-36'0'0,"0"36"31,72-36 0,0-36-31,-1 36 16,37-36-16,-36 0 0,0 1 15,-1 35-15,1-36 0,0 0 16,0 36-16,35-36 0,-35 1 0,0 35 16,0 0-16,-36-36 0,35 36 15,1 0-15,0-36 16,0 36-16,-36 36 31,0 0-31,0-1 16,0 1-16,0 0 15,0 0-15,0-1 0,0 1 16,0 36-16,0-36 16,0-1-16,0 1 0,0-72 31,0 1-31,35 35 16,-35-36-16,36 0 0,-36 0 15,36-35-15,0 35 16,0 0-16,-1 36 0,1 0 15,0 0 1,0 36-16,-36 0 16,250-1 31,-178-70-32,-72-1-15,35 36 16,1-36-16,0 0 0,0 1 15,-36-1 1,35 0-16,-35-36 16,0 1-16,0 35 15,-35 36-15,35-36 0,-36 36 16,36 36 15,-36-36-31,36 36 0,0 35 16,0 1-16,0 0 15,0-37-15,0 1 0,36-36 16,-36 36-16,36-36 16,-36 36-16,35-36 0,1 0 15,-36-36-15,36 36 16,0-72-16,0 37 16,-1-1-16,1 0 0,-36 0 15,36 36-15,-36-36 0,36 1 16,-1 35-1,-35 35 1,0 1 0,36 0-16,0 0 15,0 0-15,0-36 16,-1 35 0,1-35-16,0 0 0,0 0 15,-1-35 1,1 35-16,0-36 15,0 0-15,0 36 16,-36-36-16,0 0 16,35 36-16,-35-35 0,0-1 15,0 0 1,0 0-16,0 1 16,0 70-1,-35-35-15,35 36 16,0 0-16,-36-36 15,36 71-15,0-35 16,0 36-16,36-72 16,-36 36-16,35-36 0,-35 35 15,36-35-15,0 0 0,0 0 0,-1-35 16,1 35-16,-36-36 16,36 36-16,0-36 0</inkml:trace>
  <inkml:trace contextRef="#ctx0" brushRef="#br0" timeOffset="145812.9">18712 6193 0,'0'-36'31,"0"0"-31,0 0 16,36 36-16,-36-36 15,0 1-15,0-1 16,0 0-16,0 0 0,0 1 15,0-1-15,0 0 0,0 0 16,0 0 0,0 1-16,0-1 15,0 72 17,0-1-32,0 1 15,0 0-15,0 0 16,0 35-16,0 1 15,36-1-15,-36 1 0,0-36 16,0 0-16,35-1 0,1 73 47</inkml:trace>
  <inkml:trace contextRef="#ctx0" brushRef="#br0" timeOffset="145327.69">18068 6085 0,'36'0'0,"-36"-36"47,0 72 0,0 0-31,0 0-16,0 0 15,0-1-15,0 1 0,0 0 16,0 0-16,0-1 16</inkml:trace>
  <inkml:trace contextRef="#ctx0" brushRef="#br0" timeOffset="147376.01">21789 5656 0,'-36'0'0,"36"-36"16,36 72 0,-1 0-1,-35-1 1,36 1-16,-36 0 0,0 0 16,0 0-16,36-1 15,-36 1-15,0 0 0,0 0 16,0-72 15</inkml:trace>
  <inkml:trace contextRef="#ctx0" brushRef="#br0" timeOffset="147516.93">21753 5334 0,'36'0'31,"-36"36"-31</inkml:trace>
  <inkml:trace contextRef="#ctx0" brushRef="#br0" timeOffset="147963.67">22254 5727 0,'35'0'0,"-35"-35"0,0-1 16,0 0-16,0 0 15,0 1-15,0-1 16,-35 36 15,35 36-31,0-1 16,-36-35-16,36 36 15,0 0-15,36-36 16,-1 0 0,1 0-1,0 0-15,0 0 16,0 0-16,-1 36 16,-35-1-1,0 1-15,0 0 16,0 0-1,-35 0-15,-1-1 16,0-35-16,0 0 16,0 0-1,36-35 1,0-1 0,36 0-1,0 36-15</inkml:trace>
  <inkml:trace contextRef="#ctx0" brushRef="#br0" timeOffset="148584.32">23470 5656 0,'36'0'16,"0"0"-16,-1 0 16,-35-36-1,36 0-15,-36 1 16,0-1 0,36 36-16,-36-36 15,0 0-15,-36 1 16,36-1-1,-36 0 1,36 0-16,-35 36 16,35-36-16,-36 36 15,36 36 1,-36 0-16,-71 214 47,107-214-32,36-36-15,-1 0 16,1 0-16,0-36 16,0 1-16,-1-1 15,-35 0-15,36 36 16,-36-36-16,0 1 0,0-1 16,0 72 15,0-1-31,0 1 15,0 0-15,0 35 16,36-35-16,-36 0 16,0 0-16,0-1 0,0 1 15,36 0-15,-36 0 0,0 0 16,35-36 0,1 0-1</inkml:trace>
  <inkml:trace contextRef="#ctx0" brushRef="#br0" timeOffset="148980.09">23971 5513 0,'36'-36'16,"-1"179"30,180 36 33,-179-215-79,-36 0 15,36 1-15,-36-1 0,0-36 16,0 1-1,-36 71-15,36-36 0,-36 36 0,36-36 16,-36 36-16,-35 0 16,35 0-16,0 0 15,0 36-15,1-36 16,35 72-16,-36-72 0,36 35 16,0 1-16,0 0 15,36 0-15,-1-36 16,1 0-16</inkml:trace>
  <inkml:trace contextRef="#ctx0" brushRef="#br0" timeOffset="149467.81">24722 5262 0,'-36'0'0,"36"36"16,-35-36-1,35 36 1,0 0 0,35-36-1,-35 36 1</inkml:trace>
  <inkml:trace contextRef="#ctx0" brushRef="#br0" timeOffset="149295.91">24901 5441 0,'36'-35'15,"-36"-1"1,-36 36 31,36 36-47,0-1 16,0 1-16,-36 36 15,36-37-15,0 1 16,-36 36-16,36-37 0,0 1 15,0 0-15,0 0 16,0 0-16,0-72 31,0 0-15</inkml:trace>
  <inkml:trace contextRef="#ctx0" brushRef="#br0" timeOffset="149691.68">25116 5763 0,'-36'0'31,"36"-36"-15,0 1 15,36 35-15</inkml:trace>
  <inkml:trace contextRef="#ctx0" brushRef="#br0" timeOffset="151906.11">26225 5406 0,'0'-36'15,"0"0"16,-36 36-15,36 36 0,-36 0-1,36-1-15,0 1 0,0 0 0,0 0 16,0-1-16,0 1 0,0 0 16,0 0-16,0-1 0,0 1 15,36 0-15,0-36 16,-1 0-16,1 0 15,0-36-15,0 36 16,0-36-16,-36 1 0,35 35 0,1-36 16,0-36-16,-36 37 0,36-37 15,-36 36-15,0 1 16,0-37-16,35 36 0,-35-71 16,0 71-16,0 0 0,0 1 0,0-1 15,0 0-15,-35 0 0,35 0 16,0 72-1,0 0 1,0 0-16,0 0 16,0-1-16,0 37 0,0-1 15,0-35-15,0 0 0,0 0 16,0 0-16,0 35 0,0 1 16,0-37-16,0 1 15,0-72 16,35 1-15,-35-1-16,36 36 16,-36-36-16,36 36 15,0 0 1,0 36-16,-1-36 16,1 36-16,0-36 15,-36 35-15,36-35 0,-1 0 0,1 0 16,0 0-16,36 0 15,-37 0-15,1 0 16,0 0-16,0 0 0,-1-35 16,1-1-16,-36 0 15,36 36-15,-36-71 0,0 35 16,0 0-16,0 0 16,0 0-16,0 1 0,0-1 15,-36 36-15,36-36 0,-36 36 16,1 36-1,-1 35-15,0-71 16,36 36-16,0 0 0,-36 0 16,36 35-1,0-35-15,0 0 16,0 0-16,0-1 16,36-35-16,0 0 15,0-35-15,-1 35 16,-35-36-16,36 36 0,-36-36 15,36 0-15,-36 1 0,36-1 16,-36 0 0,0 72 15,0 0-15,0-1-16,35 1 15,1 36 1,-36-37-16,36 1 15,0-36-15,-36 36 16,36-36-16,-1-36 16,1-35-1,0 71-15,-36-36 16,36 0-16,-36 0 16,35 1-16,-35-1 15,36 36 1,-36 36-1,0-1 1,36 1 0,-36 0-16,36 0 0,-36-1 15,36 1-15,-36 0 16,35-36 0,1 0-1,0-36-15,0 0 16,-1-35-1,-35 35-15,36 0 0,-36 1 16,36-1-16,71 72 78,-35-1-62,-36-35-16,-1 0 15,1 0-15,0 0 16,0 0-16,-36-35 0,36 35 16,-1-36-16,1 0 0,0 36 15,-36-36-15,36 0 0,-36 1 16,35-37-16,-35 36 16,0 1-1,0-1 1,-35 72 15,35-1-15,-36 1-16,36 36 15,0-37-15,0 1 0,0 0 16,36 0-16,-36 0 16,35-36-16,-35 35 0,36-35 0,0 0 15,35 0-15,-35 0 16,0-35-16,0 35 15,0-36-15,-1 0 0,37 0 16,-72 0-16,71-35 16,-71 35-16,36 0 15,-36 1-15,0-1 0,36 0 16,-36 0-16,0 0 0,0 1 16,-36-1-1,0 36 1,36 36-16,-35-1 15,35 1-15,0 0 16,0 0-16,0 35 0,0-35 16,0 0-16,143 179 31,107-251 31,-250 0-46,0 0-16,-36 0 16,1 1-16</inkml:trace>
  <inkml:trace contextRef="#ctx0" brushRef="#br0" timeOffset="157311.83">30160 5048 0,'0'-36'16,"0"0"-1,0 0-15,0 1 16,0-1-1,0 0-15,0 0 16,0 1 0,0 70 31,36-35-47,-36 36 0,0 36 15,0-37-15,0 1 16,0 36-16,0-36 0,0-1 15,0 37-15,0-1 0,0-35 16,0 0-16,-36 0 0,36 0 16,0-1-16,0 1 0,0 0 15</inkml:trace>
  <inkml:trace contextRef="#ctx0" brushRef="#br0" timeOffset="158496.15">30017 5370 0,'-36'0'16,"36"36"-16,36-36 62,-36-36-62,36 36 16,-1-36-16,1 36 0,-36-36 0,36 36 16,0-36-16,-1 36 15,1-71-15,0 71 0,-36-36 16,36 36-16,0-36 16,-1 1-16,1 35 15,0-36-15,-36 0 16,36 36-1,-36 36 17,0 0-32,0-1 15,0 1-15,0 0 0,0 35 16,0-35-16,0 36 0,0-36 16,0-1-16,0 1 0,0 0 15,0 0-15,0-1 0,0 1 16,0 0-1,35-251 48,1 180-47,0-1-1,0 36-15,0 0 16,-1 0-16,1 36 15,0-36-15,0 35 16,-1-35-16,1 0 16,0 36-16,0-36 15,35 0-15,-35 0 16,0-36-16,0 36 0,-1-35 16,1-1-1,-36 0-15,36 36 0,-36-36 16,0 0-16,0 1 15,0-1-15,-36 0 0,0 36 16,1 0 0,-1 36-16,0-36 0,36 36 15,-36-1-15,1 1 16,35 0-16,0 0 0,-36 0 16,36-1-1,36-35-15,-1 0 16,1-35-1,0-1 1,0 0-16,-1 0 16,1 0-1,0 36-15,-36 36 16,0 0-16,0 0 16,36-36-16,-36 36 15,35-36-15,-35 35 16,36-35-16,0 0 15,-36-35-15,36 35 0,0-36 16,35-72 0,72-464 62,-143 608-47,0 0-31,0-1 16,0 73-16,-36-73 0,36 37 15,0-36-15,0 35 0,0 1 0,0-36 16,0 71-16,0-71 0,0 0 16,0-1-16,0 1 0,0 0 15,36-36-15,-36 36 16,36-36-16,0-36 15,-36 0-15</inkml:trace>
  <inkml:trace contextRef="#ctx0" brushRef="#br0" timeOffset="158708.03">31662 5012 0,'0'36'15,"36"-36"17,0 0-32,-36-36 0,36 36 0,0-36 15,-1 36-15,37-36 0,-36 1 16,35-1-16,1 0 0,-36 0 16,-1 36-16,1-35 0,0 35 15</inkml:trace>
  <inkml:trace contextRef="#ctx0" brushRef="#br0" timeOffset="160663.91">3365 7981 0,'0'-35'47,"0"-1"-16,0 0-15,0 0 15,35 0-15,-35 1-1,36-1 1,-36 0-16,0 0 15,0 1-15,0-1 16,-36 0 15,1 36-31,-1 0 16,36 36 15,-36 0-31,36 35 16,0-35-16,0 0 0,0 35 15,0-35-15,0 0 0,36 0 16,-36-1-16,36 108 16,35-35 46,-71-144-62,0 0 16,36 36-16,0-71 15,-36 35-15,36 36 0,-36-36 16,35 36-16,1 0 0,0 0 16,0 36-1,-1 0 17,1-36-32,-36 35 0,36-35 15,0 0-15,0 0 16,-1-35-1,1-1 1,-36 0 0,36 0-16,-36 1 15,0-1 1,36 72 15,-36-1-15,35 1-16,-35 0 15,36 0-15,-36-1 0,36-35 16,-36 36 0,36-36-16,-36-36 15</inkml:trace>
  <inkml:trace contextRef="#ctx0" brushRef="#br0" timeOffset="160869.79">3937 7552 0</inkml:trace>
  <inkml:trace contextRef="#ctx0" brushRef="#br0" timeOffset="161291.55">4509 7910 0,'0'-36'16,"36"36"-16,-36-72 0,0 37 15,0-1 1,0 0 0,-36 36-1,36 36 1,-35 0-16,35-1 16,0 1-16,0 0 15,0 0-15,35 0 16,-35-1-16,36-35 0,0 36 15,0-36 1,0 0-16,-1 0 16,1 0-1,-36 36 1,-36 0 0,36-1-16,-35-35 15,-1 36 1,0-36-1,0 0-15,0-36 16,36 1-16,0-1 16,0 0-1</inkml:trace>
  <inkml:trace contextRef="#ctx0" brushRef="#br0" timeOffset="163070.53">7801 7695 0,'-36'0'0,"36"36"15,-36-36 1,72 0 0,0-36-16,0 36 15,-1-36-15,37 1 16,-72-1-16,71-36 0,1 36 16</inkml:trace>
  <inkml:trace contextRef="#ctx0" brushRef="#br0" timeOffset="162875.64">7872 7874 0,'0'-36'31,"-35"-35"-15,35 35-16,0 0 16,0-35-16,0-1 0,0 36 15,0 0-15,0-35 16,0 35-16,0-35 0,0 35 16,0 0-1,0 72 1,0 0-1,0 35-15,0-35 16,35 35-16,1 37 16,-36-72-16,36 71 15,-36-71-15,36 35 0,-36-35 16,35 0-16,1 107 16,36-143 15</inkml:trace>
  <inkml:trace contextRef="#ctx0" brushRef="#br0" timeOffset="162411.91">5726 7874 0,'-36'-36'16,"36"0"-16,0 1 16,36-1 15,0 36-15,-36 36-16,35-36 15,-35 35-15,0 1 0,36 0 0,-36 0 16,0 0-16,0-1 15,36 1 1,-36 0-16,0 0 0,0-72 31,0 0-15,36 0-16,-36-35 16,35 71-16,-35-36 0,36 0 15,0 36-15,-36-36 16,36 36-16,0 0 15,-1 36-15,1 0 16,0-36-16,0 36 0,-1 0 16,1-36-16,0 35 15,0-35-15,0 0 16,-1 0-16,1-35 16,0 35-16,-36-36 15,36 0-15,-36 0 16,35 0-16,-35 1 0,0-1 15,0 0-15,0 0 16,-35 1-16,-1 35 16,36-36-16,-36 36 15,0 0-15,36 36 16,0-1-16,0 1 16,0 0-16,0 0 15,0 35 1,36 1-16,0-36 15,0-1-15,-1 1 0,1-36 16,0-36 0,36 1-16,-72-1 15,35 36-15,-35-36 0,36 0 16,0 0-16,0 1 16,-1-1-16,1 36 15,0 0 1,0 0-16,-1 36 15,-35-1-15,72 1 16,-36 0-16,0-36 16,-1 0-16,1 36 0,0-36 0,-36 36 15,36-36-15,-1 0 16,1 0 0,0-36-16,0 36 0,-36-36 15,36 36-15,-36-36 16,0 0-16,0 1 15,0-1-15,-36 36 0,36-36 16,-36 36-16,36-36 0,-36 36 16,0 0-1,1 36 1,35 0-16,-36 0 16,0 35-16,36-35 0,-36 36 15,36-37-15,-35 1 0,35 0 16,0 0-16,35-72 47,1 0-32</inkml:trace>
  <inkml:trace contextRef="#ctx0" brushRef="#br0" timeOffset="166073.81">11235 7266 0,'0'-36'15,"-36"36"1,1 0 15,35 36-15,0 0-16,0-1 0,0 37 15,0-1-15,0-35 16,35 36-16,-35-36 0,36-1 16,0 1-16,0-36 15,-1 0-15,37 0 16,-72-36-16,36 1 16,35-37-16,-71 36 15,36-35-15,0-1 16,-36 36-16,0-71 0,0 71 0,0 0 15,0 1-15,0-1 16,0 0-16,0 0 0,-36 1 16,36-1-16,0 0 15,-36 36-15,36 36 32,0 0-32,0-1 0,0 37 15,36-36-15,-36 71 16,0 0-16,0-71 15,0 36-15,36-1 16,-36-35-16,0 0 0,0 0 16,36-36-1,-1-72 1,1 0 0,0 37-1,-36-1-15,36 0 0,0 0 16,-1 36-1,-35 36-15,36 0 16,0-36-16,-36 36 16,36-1-16,35-35 15,-71 36-15,72-36 0,-37 0 16,1 0-16,0 0 0,0 0 0,0 0 16,35-36-1,-35 36-15,0-35 16,-1-1-16,1 0 15,-36 0-15,0 1 16,0-1-16,-36 0 0,36 0 16,-35 36-16,35-36 15,-36 36-15,0 0 16,0 36 0,1 0-16,35 0 15,-36 0-15,36-1 0,0 1 16,0 0-16,0 0 15,0-1-15,0 1 0,0 0 16,36-36 0,-1 0-1,1 0-15,0-36 0,0 0 16,-1 36-16,-35-35 0,36-1 16,0 0-16,0 36 31,-36 36-31,0 0 15,0-1 1,36 37 0,142-108 46,-142 0-62,-36 1 0,72-37 16,-36 1-16,-36 35 15,71 0-15,-35 0 16,0 0-16,-1 36 0,-35-35 16,36 35-16,-36 35 15,36 1-15,-36 0 16,0 0 0,-36 71-16,0-35 15,36-37-15,-35 37 16,-1-36-16,36 0 0,-36-1 15,0-35-15,1 0 0,-1-35 16,0-1 0,36 0-1,0 0-15,0 0 0,36 1 16,-36-1-16,36 0 16,-1 36-16</inkml:trace>
  <inkml:trace contextRef="#ctx0" brushRef="#br0" timeOffset="164639.63">8981 7767 0,'0'-36'0,"36"36"31,0 36 0,-36-1-31,0 1 16,36 36-16,-36-1 15,35-35-15,-35 36 0,0-1 16,0-35-16,0 0 16,0-1-16,0-70 31,0-37-15,0 1-1,0 35-15,-35-36 16,35-35-16,0 71 0,0-71 15,0 35-15,0 37 16,0-73-16,35 37 16,-35 35-16,36 0 0,0-35 15,0 35 1,0 36-16,-36 36 16,35-1-16,-35 37 15,0 35-15,0-71 16,0 71-16,-35-35 15,35-36-15,0 35 16,-36-35-16,36 0 0,-36-36 16,0 0-1,36-36 1,0 0-16,0 0 0,0 1 16,0-1-16,0 0 15,0 0-15,36 36 16,0 0-1,0 0-15,-1 36 16,1 0-16,0 0 16,0-1-1,-1-35-15,-35 36 0,36-36 16,0 0-16,-36-36 16,71 1-16,-35 35 15,-36-36-15,36-36 0,0 37 16,-36-1-16,36-36 15,-36 36-15,0 1 16,0-1 0,0 72 15,0-1-15,35 1-16,-35 0 0,36 0 15,0 35-15,0-35 16,-1 0-1,1-36-15,0 0 16,0-36 0,0 0-16,-36-35 15,0 35-15,35 36 16,-35-36-16,0 0 0,0 1 16,-35 35-1,35 35 1,0 1-16,0 0 15,35 0-15,-35 0 16,36-1-16,0-35 16,-36 36-16,36-36 0,-1 0 15,1-36 1,0 1-16,-36-37 16,36 72-16,-36-36 15,0 0-15,0 1 16,0-37-1,0 36-15,0 1 16,-36 35-16,36 35 31,36 1-15,0-36 0,-1 0-1,1 0-15,0 0 16,0 36-1,-1 0-15,-35-1 16,0 1-16,36-36 0,-36 36 16,0 0-16,0 0 0,36-1 15,-36 1-15,0 0 0,36-36 32,-36-36-17,36 0 1,-36 1-1,0-1-15,0 0 16,35 36 0</inkml:trace>
  <inkml:trace contextRef="#ctx0" brushRef="#br0" timeOffset="167771.84">14526 7480 0,'-35'0'16</inkml:trace>
  <inkml:trace contextRef="#ctx0" brushRef="#br0" timeOffset="168432.46">14491 7373 0,'0'-36'0,"0"1"15,0-1 1,0 0 0,0 72 46,0 35-62,0-35 16,0 0-16,0 0 0,35-1 15,-35 1-15,0 36 0,36-36 16,-36-1-16,0 1 0,36-36 16,0 0-1,-36-71 1,0 35-16,35 0 15,-35 0-15,0 0 0,0-35 16,0 35-16,0 0 16,0 72 15,36 0-31,0 0 16,-36-1-16,36-35 0,-36 36 15,36 0-15,35-36 16,-35 0-16,0 0 0,-1 0 15,1 0-15,0 0 16,36-107 0,-144-108 46,36 215-62,36-36 16,-36 36-16,1 0 15,35 36 1,0 0-16,0 0 16,35-36-16,1 0 15,0 0 1,36-36-16</inkml:trace>
  <inkml:trace contextRef="#ctx0" brushRef="#br0" timeOffset="166843.37">13453 7445 0,'36'0'16,"0"-215"78,-72 215-48,0 36-30,36 0 0,0-1-1,0-70 48,0-1-48,0 0 17,0 0 15,0 0-47,0 1 31,-36 35-31,36-36 15,0 72 17,-35-36-32,35 35 0,0 37 15,0-36-15,-36 35 16,36-35-16,0 0 0,0 0 16,0-1-16,36 1 15,-36 36-15,35-36 16,1-1-16,36-35 15,-1 0 1,-35-35-16,0-1 0,0 36 16,-1-36-16,1 36 15,-72 0 48</inkml:trace>
  <inkml:trace contextRef="#ctx0" brushRef="#br1">13525 6801 0,'35'0'94,"1"0"-94,0 0 16,0 0-1,0 0 1,-1 0-16,1 0 16,0 0-16,0 0 15,-1 0-15,1 0 16,36 0-16,-36 0 16,-1 0-16,1 0 15,0 0-15,35 0 0,-35 0 16,0 0-16,0 0 15,0 0-15,-1-36 16,1 36-16,0 0 0,0 0 16,-1 0-16,1 0 15,0 0 1,0 36-16,-1-36 0,1 0 16,0 0-16,0 0 0,0 0 15,35 0-15,36 0 31,502 0 63,-574 0-78,73-36-16,-72 36 15,35 0 1,-35-36-16,0 36 0,35 0 16,1 0-16,-37 0 0,-35-36 15,72 36-15,-36 0 0,0 0 16,-1 0 0,1 0-16,0 0 15,0 0 1</inkml:trace>
  <inkml:trace contextRef="#ctx0" brushRef="#br0" timeOffset="170071.69">15671 6980 0,'36'0'16,"-36"35"-1,-36-35-15,36 36 0,-36-36 16,36 36-16,0 0 16,0-1-16,0 1 15,0 36-15,0-36 0,36 107 31,143-394 63,-215 215-94,36 1 0,-35 35 16,-1 0-1,-36 0 1,36 35-16,36 1 0,-35 0 16,35 0-16,-36-36 0,36 36 15,0-1 1,0 1-16,36 0 0,-1-36 16,-35 36-16,36-36 0,0 0 15,0 0-15,35 0 16,1-36-16,-36 36 0,-1-72 15,37 37-15,-36-1 16,-1 0 0,-35 0-16,0 72 47,0 0-47,0 0 15,36 35 1,0 1-16,0-37 15,0-35 1,-1 0-16,1 0 16,0-35-16,0-1 15,35 0-15,-71 0 16,36 1-16,0-37 16,0 36-16,-36 0 15,0 72 16,0 0-15,0 0 0,0 0-16,35-1 0,1 1 15,36 0 1,-37-36-16,1 0 0,0 0 16,0 0-16,0-36 15,-1-35-15,1 71 16,0-72-16,0 0 15,-36 37-15,0-73 0,35 73 16,-35-1-16,0 0 0,0 0 0,-35 1 16,35-1-16,-36-36 15,0 36-15,0 1 0,1-1 32,-1 36-32,0 36 15,36 35-15,0-35 16,0 0-16,0 0 15,0-1-15,0 1 0,0 71 16,72 36 0,-72-107-16,35 0 0,1 0 15,0 0-15,35-36 16,1-36-16,-36 36 16,-1-36-16,1 0 15,0 36-15,0-36 0,0 1 16,35-1-16,1-36 15,-1 37-15,-35 35 16,0 35-16,0-35 16,-36 36-16,35-36 15,-35 36-15,36 0 0,0-1 16,-36 1-16,36-36 16,-1 36-1,1-36-15,-36-36 16,0 0-1,0 1-15,-36-1 16,36 0 0,-35 0-16,-1 1 15,0-1-15,0 36 16,1 0-16,-1 36 16,0 35-1,36-35-15,-36 0 16,36-1-16,0 1 0,0 0 15,0 36-15,36-1 16,0-35-16,0-36 16,-1 0-16,1-36 15,0 36-15,-36-36 0,36 1 16,-36-1-16,35 0 0,-35 0 16,36-71-16,0 35 0,-36 1 15,0-1-15,0 1 16,-36 35-16,36-36 0,-36 1 15,1 71-15,35-72 16,-36 72-16,36-35 0,0-1 16,0 72 15,36 35-15,-36-35-16,35 71 15,-35 1-15,0-73 16,36 73-16,-36-37 0,0-35 0,36 35 15,-36-35-15,0 36 0,0-36 16,36 71-16,0-71 16,-36-1-16,0 1 15,35-36 1,-35-36-16,0 1 16,0-1-16</inkml:trace>
  <inkml:trace contextRef="#ctx0" brushRef="#br0" timeOffset="171000.16">19249 7337 0,'-36'-35'15,"36"-1"1,0 0-16,0 0 15,0-35-15,0-1 16,0 36 0,0 1-16,0-1 0,0 0 0,0 0 15,-36 1 1,36 70 31,0 37-47,36-1 15,-36-35-15,0 36 0,36-37 16,-36 37-16,0-36 0,0 0 16,35-1-16,-35 1 0,36 36 15,-36-1-15,36-71 16,-36 36-16,36-36 16,-36-36-16,36 0 15,-36-35-15,35 35 16,-35 0-16,0 1 15,0-1-15,0 0 16,-35 0-16,-1 36 0,0 0 16,36 36-1,0 0-15,0 0 16,0-1 0,36 1-16,0-36 15,35 36-15,1-36 16,-1-36-16,-35 0 15,0 1-15,35-1 16,-71 0-16,36 0 0,-36 0 16,36 1-16,-36-1 15,0 0 1,-36 36-16,0-36 0,0 36 16,-35 36-1,71 0-15,-36 0 0,0-1 16,36 1-16,0 36 15,0-36-15,0-1 16,0 1-16,36 0 0,-36 0 16,36-36-16,35 35 0,-35-35 15,0 0-15,36-35 16,-37 35-16,1-36 0,0 0 16,0 0-16,-36 1 15,35 35 1</inkml:trace>
  <inkml:trace contextRef="#ctx0" brushRef="#br0" timeOffset="173251.87">21037 7373 0,'0'-36'47,"0"1"-31,0-37 15,0 36-31,0 0 0,0 1 16,0-37-16,0 36 15,0-35-15,0 35 0,0 0 16,0 1-16,0-1 0,-35 0 15,35-36 1,-36 37-16,36-1 16,0 72-1,0-1 1,0 1-16,0 0 16,0 0-16,0 0 0,36-1 15,-36 1-15,0 71 16,35 1-16,-35-73 15,0 73-15,36-37 0,-36-35 16,36 36-16,-36-37 16,0 1-16,36-36 0,-1 0 31,1-36-15,0-35-16,0-1 15,-36 1-15,0 35 16,36 0-16,-36 0 15,0 1-15,0-1 0,-72-36 32,-107 251 30,179-143-46,0 0-16,36-36 15,35 36-15,1-72 16,-36 0-16,0 36 16,-1-72-16,1 37 15,0-1-15,-36 0 0,36 0 16,-36 1 0,0-1-16,0 0 15,35 36 1,-35 36-1,36 0-15,0-1 16,-36 1-16,36-36 16,-36 36-16,36-36 0,-1 71 15,1-35-15,0 0 16,0-36-16,-1 0 16,1 0-16,0 0 15,0-36-15,0 36 16,-36-36-16,35 1 15,-35-1-15,36 0 16,-36 0-16,0-35 16,0 35-1,0 0-15,0 1 0,0-1 16,-36 0 0,1 36-16,-1 36 15,36 0 1,-36-1-16,36 37 15,-36-36 1,36-1-16,0 1 0,36 0 16,-36 0-16,36-36 15,0 0 1,-1 0-16,1-36 16,0 0-1,0 36-15,-1-71 0,1 35 16,-36 0-16,0 0 15,0 1-15,0 70 32,0 1-17,0 0 1,36 0-16,0-1 16,-36 1-16,35 0 0,1 0 31,0-36-16,0 0 1,-36-36-16,36 0 0,-36 0 16,35 1-16,-35-1 0,36 0 15,-36 0 1,0 72 15,36-36-31,-36 36 16,0 0-16,36-1 0,-1 1 15,1-36-15,0 36 32,0-36-32,0 0 15,-1-36-15,1 0 16,0 36-16,0-35 0,-1-1 16,1 36-16,0-36 0,0 36 15,0 0 1,-1 0-1,1 0-15,0 0 16,35 0 0,1 0-16,-36 0 15,0-36-15,-1 36 16,-35-35 0,36 35-16,-36-36 0,0 0 15,36 0 1,-36 0-16,-36 1 15,0-1-15,1 36 16,-1 36-16,0-1 16,0-35-16,36 36 0,-36 0 15,36 0-15,-35 0 0,35-1 16,-36 37-16,36-1 0,0-35 16,0 0-16,36-36 15,-1 0-15,1 0 16,0 0-16,0 0 15,35-72-15,-35 72 0,0-35 16,0-1-16,-36 0 0,35 0 0,1 1 16,0-73-16,0 37 15,-36 35-15,0-36 0,0-35 16,0 71-16,-36-35 16,0 35-16,36 0 15,-36 0-15,36 1 16,0 106 15,0-35-31,0 35 16,36 1-16,-36-36 15,0 71-15,0-71 0,36 0 0,-36 35 16,0-35-16,0 0 0,0 35 16,36 1-16,-36-1 15,0-35-15,35 36 0,-35-37 16,36-35-1,0 0 1</inkml:trace>
  <inkml:trace contextRef="#ctx0" brushRef="#br0" timeOffset="174183.34">24829 6872 0,'-35'0'0,"35"-35"16,-36 35-16,36-36 16,0 0-1,0 0 17,0 72 14,0 0-46,36 0 16,-36-1-16,0 1 0,0 0 16,0 0-16,0-1 0,0 73 15,0-37-15,35-71 0,-35 72 16,0-36 0,0-72-1,0 0 1,0 0-16,0 0 15,0 1-15,-35-37 0,35 36 0,0 1 16,0-1-16,-36 0 0,36 0 16,0-35-1,-36 35-15,36 0 0,0 0 16,0 1-16,0-1 16,36-36-16,0 37 0,-36-1 15,35 0-15,1 0 16,0 36-16,0 0 15,-36 36-15,0 0 16,0 0-16,0 35 0,0-35 16,0 0-16,0-1 0,0 1 15,0 0-15,-36-36 0,36 72 0,0-37 16,36-35 0,0 0-1,-1 0 1,1 0-16,0 0 0,0 36 15,-36 0 1,0 0-16,0-1 16,0 1-1,-36 0-15,-36 35 16,37-71-16,35 36 0,-36-36 16,0 36-16,0-36 0,0 0 15,1 0-15,-1 0 16,0 0-1,36-36-15,0 0 16,0 1 0,36 35-16,-36-36 0,36 36 15,-1 0-15,-35-36 16,36 36-16</inkml:trace>
  <inkml:trace contextRef="#ctx0" brushRef="#br0" timeOffset="174420.2">25438 6944 0,'0'-36'31</inkml:trace>
  <inkml:trace contextRef="#ctx0" brushRef="#br0" timeOffset="180512.15">25867 6550 0,'0'36'16,"0"0"15,0-72 16,0 0-32,0 1 1,0 70 93,0 1-93,36 0-16,-36 0 16,0 35-16,36 1 15,-36-36-15,35-1 0,-35 1 16,0 0-16,0 0 16,36-36-16,0 0 0,0 0 15,-1-36 1,-35 0-1,36 0-15,-36 1 16,0-1-16,0 0 0,0 0 16,0 0-16,0 1 15,0-1-15,0 0 0,0 0 16,0 1-16,0-1 16,0 0-16,0 0 15,0 72 16,0 0-31,36 0 16,-36-1-16,0 1 16,0 0-16,36 35 0,-1-35 15,-35 0-15,36 0 16,-36 0-16,36-1 16,-36 1-16,36-36 15,0 0-15,-1 0 16,1 0-16,0-36 15,0 1 1,-36-1-16,35 0 0,1 0 16,-36 0-16,0 1 15,0-1-15,0 0 16,-36 0-16,1 36 31,35 36-15,-36 0-16,36 0 15,0-1 1,0 1-16,0 0 0,0 0 16,36 0-1,-1-36-15,-35 35 16,36-35-16,0 36 0,0-36 0,-36 36 16,36-36-16,-1 0 0,-35 36 15,36-1-15,-36 1 16,-36-36-1,1 36-15,-1 0 16,0-36 0,0 0-16,36-36 31,-36 36-31,36-36 0,0 0 16,36 36-16,0-35 15,36-37 1,-1 36-16,-71 1 0,36 35 15,-36-36-15,36 36 0,-1-36 16,1 36-16,0 0 16,-36 36-1,36 0-15,-36 35 16,0 1 0,36-72-16,-36 35 0,0 1 15,0 0 1,0-72 15</inkml:trace>
  <inkml:trace contextRef="#ctx0" brushRef="#br0" timeOffset="180674.05">26940 6515 0,'0'71'47</inkml:trace>
  <inkml:trace contextRef="#ctx0" brushRef="#br0" timeOffset="181459.6">27334 6729 0,'0'36'16,"35"-36"-16,-35 72 0,0 35 94,36-143-79,-36-35-15,36 71 0,-36-36 16,36 0-16,-36 0 0,36 36 16,-1 0-16,1 0 15,0 36 1,0 0-1,-1 0-15,1-1 0,0 1 16,0-36 0,0 0-16,-1 0 15,1-36-15,0 1 16,0-1-16,-36 0 16,0 0-1,0 0-15,-36 1 0,36-1 16,-36 0-16,0 36 15,1 0 1,-1 36 0,36 0-16,-36-1 0,36 1 15,0 0-15,0 0 16,0 0-16,0-1 16,36-35-1,0 0-15,-1 0 16,1 0-16,0 0 15,0 0-15,71 108 32,-214 464 30,71-536-62,36 0 16,-72-1-1,37-35-15,35-35 0,-36-1 16,36 0-16,-36 0 0,36 0 16,0 1-16,0-1 0,-36 0 15,36-35-15,0-1 0,36 36 0,-36 0 16,36 1-16,-36-1 0,36 0 16,-1-35-16,1 35 15,0 0-15,-36 0 0</inkml:trace>
  <inkml:trace contextRef="#ctx0" brushRef="#br0" timeOffset="182444.04">28586 6371 0,'0'-35'31,"0"70"0,0 37-15,0-36-16,0 0 16,0-1-16,0 1 0,0 0 15,0 0-15,0 71 0,0-71 16,0 0-16,0-1 0,0 1 15,0 0-15,0 0 0,0-72 47,0 0-31,-36 0-16,36 1 16,-36-1-16,36 0 0,-35 36 0,35-36 15,-36 36-15,0-36 16,0 36-16,0 0 15,36 36 1,36-36 15,0 0-31,0 0 16,0 0-16,-36-36 0,35 36 16,37-71-16,-36 35 15,-1 0-15,1 1 16,0-1-16,-36 0 0,36 36 15,-36-36-15,35 36 16,1 36 15,-36 0-15,0 35-16,0-35 0,0 0 16,0 0-16,0-1 0,0 1 0,0 0 15,0 36-15,0-37 16,0 1-1,36-36-15,-36-36 16,36 36-16,-36-35 0,36 35 16,-36-36-16,35 0 0,1 0 15,0-35-15,0 71 16,-36-36-16,35 0 0,-35 72 31,36 0-31,-36-1 16,36 1-1,0-36 1,0 0 0,-1 0-1,1 0-15,-36-36 0,36 36 16,-36-35-16,36 35 0,-36-36 0,35 0 16,1 0-16,-36 72 46,0 0-46,0 0 16,0-1 0,0 1-16,36-36 0,-36 36 0,36-36 31,-36-36-15</inkml:trace>
  <inkml:trace contextRef="#ctx0" brushRef="#br0" timeOffset="182588.95">29516 6228 0,'-36'0'15,"0"0"1,36 36-16,36-36 31</inkml:trace>
  <inkml:trace contextRef="#ctx0" brushRef="#br0" timeOffset="183051.69">29802 6622 0,'36'71'16,"0"-71"15,-36-35-31,0-1 16,35 36-16,-35-36 0,0 0 15,0 1-15,0-37 0,0 36 16,0 0-16,0 1 16,0-1-1,-35 36-15,-1 0 16,0 36 0,36-1-16,-36 1 0,36 0 15,0 0-15,0 0 16,0-1-16,36 1 0,-36 0 15,36 0-15,0-36 16,-1 0-16,1 35 16,0-35-1,0 0-15,-36 36 16,36-36-16,-36 36 16,-36 0-16,0 0 15,0-36 1,36 35-16,-71-35 0,35 36 15,0-36-15,0 0 16,1 36-16,-37-36 16,36 0-16,36-36 15,-35 36-15,35-36 16</inkml:trace>
  <inkml:trace contextRef="#ctx0" brushRef="#br1">3973 8840 0,'0'-36'63,"36"36"-16,-1 0-32,1 0-15,0 36 16,0-36-16,0 0 0,35 0 16,36 0-16,-71 0 15,36-36-15,35 36 0,0-36 16,-35 36-1,35 0-15,36 0 0,-107-35 16,36 35-16,35 0 0,0 0 16,-71 0-16,71-36 15,-35 36-15,-36 0 16,0 0-16,35 0 0,-35-36 16,0 36-16,-1 0 15,1 0-15,0 0 16</inkml:trace>
  <inkml:trace contextRef="#ctx0" brushRef="#br0" timeOffset="185143.66">6942 8267 0,'-36'0'15,"36"72"32,36-72-31</inkml:trace>
  <inkml:trace contextRef="#ctx0" brushRef="#br0" timeOffset="184975.76">6942 8518 0,'0'-36'15,"0"72"141,0 0-156,36-1 16,-36 37-16,36-72 0,-36 72 16,35-1-16,1-71 15,-36 72-15,36-37 16,0 1 0,0-36-16,-1-36 15,-35 1-15,36 35 16,-36-36-16</inkml:trace>
  <inkml:trace contextRef="#ctx0" brushRef="#br0" timeOffset="186048.15">7479 8482 0,'36'0'16,"71"179"62,-71-143-78,-36-72 47,0 0-47,35 0 15,-35-35-15,36 35 16,-36 0-16,0 1 16,36 35-16,0 0 15,-36 35 1,36 1-16,-36 0 15,35 0-15,-35-1 0,36 1 16,0 0-16,0 0 16,-1-36-1,1 0-15,0-36 16,0 0-16,0 0 16,-1-35-16,-35 35 0,36-35 15,-36-1 1,0 36-16,36-35 15,-36 35-15,0 0 16,0 0-16,0 1 16,36 35-1,-36 35-15,0 1 16,0 0-16,35 0 16,-35 71-16,36 0 15,0-35-15,-36 35 16,36 1-16,-1-73 0,1 37 15,0-1-15,-36-35 0,0 0 16,36 0-16,107 0 63,-179-394-1,-35 286-46,35 36-1,0 36-15,0 0 16,0 0-16,1 0 16,-1 36-16,36 0 31,-36 0-31,36 0 15,36-36 32,-36-36-47</inkml:trace>
  <inkml:trace contextRef="#ctx0" brushRef="#br0" timeOffset="187211.48">8910 8482 0,'0'-36'15,"36"36"1,-72 0 15,36 36-15,0 0-1,0 35 1,36-35-16,-1 0 16,1 0-16,-36 0 15,36-36-15,0 0 16,-1 0-16,1 0 16,-36-36-16,36 36 15,-36-36-15,36-36 16,-36 37-16,0-37 15,-36 72-15,36-36 0,0 1 16,-36 35-16,0-36 0,1 36 16,-1 0-1,0 0 1,0 36-16,1-1 16,35 1-1,-36 0-15,72-36 31,-1-36-31,1 0 16,0 1 0,0 35-16,-1-72 15,1 72-15,0-36 0,36 36 16,-37 0-16,1 0 16,0 0-1,0 36-15,-1 0 0,-35 35 16,36-35-16,-36 36 15,0-1-15,0-35 16,0 36-16,0-37 16,0 1-16,0 0 15,-36-36-15,36-36 16,0 0 0,-35-35-16,35-1 15,0 1 1,35-1-16,-35 36 0,36 1 15,0-1-15,-36 0 16,36 36-16,-1 0 0,1-36 16,0 36-1,0 36-15,0-36 16,-1 36-16,-35 0 16,36-36-16,-36 35 0,36 1 15,-36 0-15,36 0 0,-36-1 16,35-35-16,-35 36 15,0 0-15,36-36 16,-36-36 0,0 0-16,0 1 15,36-1-15,-36 0 16,0 0-16,36-35 0,0 35 16,-1 36-16,1-36 15,0 0-15,0 36 16,-1 0-1,-35 36-15,36 0 16,-36 0-16,0 0 0,36-36 16,-36 35-16,0 1 0,0 0 15,36-36-15,-36 36 0,0-1 16,36-35-16,-36-35 16,35-1-1,-35 0-15,36 0 16,-36-35-16,36 71 15,-36-36-15,36 36 0,-1 0 16,1 0 0,0 0-16,0 36 15,35 0 1,-35 35-16,0-71 0,0 36 16,-1-36-16,1 36 0,0-36 0,0 0 15</inkml:trace>
  <inkml:trace contextRef="#ctx0" brushRef="#br0" timeOffset="188148.95">11271 8303 0,'0'-36'15,"36"36"-15,-36-35 0,0-1 16,0 0-16,0 0 16,-36 36-1,0 0 1,0 0-16,1 36 15,-1 0-15,36 0 0,-36-1 16,0 1-16,36 0 0,0 0 16,-36 0-16,36-1 15,0 1-15,36 0 16,0-36-16,0 0 16,0-36-1,-1 36-15,1-71 16,0 35-16,0 36 0,-36-36 15,35 0-15,1 36 32,-36 36-17,36 0-15,-36 0 0,36-1 16,-36 1-16,36 0 16,-1-36-16,1 0 15,0 0-15,0 0 16,-1-36-16,-35 0 15,36 1-15,-36-37 0,36 36 16,-36 0 0,0-35-16,36 35 0,-36-35 15,0-1-15,0 36 0,0 1 16,0-1-16,0 0 16,0 72 15,0 0-31,0-1 15,36 37-15,-36 35 16,35-71-16,-35 0 0,36 35 16,0 37-16,0-37 15,-1-35-15,1 0 16,0-36 0,0 0-16,-1 0 0,-35-36 15,36 0-15,0 36 0,-36-36 16,0 1-16,36-1 15,-36 72 48,0-1-47,36-35-16,-1 0 31,-35-35-31,36-1 15,-36 0-15,36 36 16,-36-36-16,36 0 16,-72 36 15,0 0 0,36 36-15,36-36 15,-36 36-15</inkml:trace>
  <inkml:trace contextRef="#ctx0" brushRef="#br0" timeOffset="188591.69">12308 8267 0,'0'-35'16,"0"-1"15,0 72 31,0 35-62,0-35 16,36 0-16,-36 35 16,36-35-16,0 0 0,-36 0 15,35-36-15,1 35 16,0-35-16,0 0 16,-36-35-16,36-1 15,-36 0-15</inkml:trace>
  <inkml:trace contextRef="#ctx0" brushRef="#br0" timeOffset="188879.53">11843 8375 0,'-107'36'31,"71"-36"-15,72-36 0,0 0-1,0 36-15,-1-36 0,1 0 16,36 1-16,71-37 31</inkml:trace>
  <inkml:trace contextRef="#ctx0" brushRef="#br0" timeOffset="188985.47">12201 8053 0,'0'-36'32,"0"0"-1,36 36-16</inkml:trace>
  <inkml:trace contextRef="#ctx0" brushRef="#br0" timeOffset="189765.02">12809 8303 0,'36'-36'16,"-36"1"-16,0-1 15,143 358 79,-107-322-94,0 0 16,-1 0-1,-35-36-15,36 0 16,-36 1-16,0-1 16,0-36-16,0 1 0,0 35 15,-36-36-15,36 37 16,-35 35-16,35-36 0,-36 0 15,0 36-15,0 0 16,36 36-16,-35-36 0,35 36 16,-36-36-16,0 35 0,36 1 15,0 0-15,0 0 0,-36-36 0,36 35 16,0 1-16,36 0 16,0 0-16,0-36 31,-1 0-31,1 0 0,0-36 15,0 0-15,-1 0 0,-35 1 16,36-1-16,0 36 0,-36-36 16,36 36-16,0 0 31,-36 36-31,35-36 16,-35 36-16,0-1 15,36 1-15,0-36 16,-36 36-16,36-36 15,-1 0-15,1-36 32,0 0-32,0 1 15,-1 35-15,-35-36 16,36 36-16,0 0 16,-36 36-1,36-36-15,0 35 0,-36 1 16,35 0-16,1-36 15,-36 36-15,36-36 0,-36 36 16</inkml:trace>
  <inkml:trace contextRef="#ctx0" brushRef="#br0" timeOffset="189935.92">13954 8232 0,'0'-36'63</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3:44:23.950"/>
    </inkml:context>
    <inkml:brush xml:id="br0">
      <inkml:brushProperty name="width" value="0.05292" units="cm"/>
      <inkml:brushProperty name="height" value="0.05292" units="cm"/>
      <inkml:brushProperty name="color" value="#FF0000"/>
    </inkml:brush>
  </inkml:definitions>
  <inkml:trace contextRef="#ctx0" brushRef="#br0">27732 7119,'0'25,"0"0,0-1,0 1,0 0,0 0,0 0,0-1,0 1,0 0,24-25,-24-25,0 0,-24 25,24-24,-25-1,25 0,0 0,-25 25,25-25,0 1,0-1,25 25,0 0,-1 0,1 0,0 0,0 0,0 0,-25-25,24 25,1 0,-25 25,0 0,0-1,0 1,0 0,0 0,0 0,0-1,0 1,0 0,25 0,-25 0,0-1,-25-24,0 0,1 0,-1 25,0-25,0 0,0 0,1 0,-1 25,0-25,0 0,25-25,0 0,0 1,25 24,-25-25,25 0,-25 0,25 0,-25 1</inkml:trace>
</inkml:ink>
</file>

<file path=ppt/ink/ink9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17.791"/>
    </inkml:context>
    <inkml:brush xml:id="br0">
      <inkml:brushProperty name="width" value="0.06667" units="cm"/>
      <inkml:brushProperty name="height" value="0.06667" units="cm"/>
      <inkml:brushProperty name="fitToCurve" value="1"/>
    </inkml:brush>
  </inkml:definitions>
  <inkml:trace contextRef="#ctx0" brushRef="#br0">36 609 0,'-36'35'15,"72"-35"79,0 0-63,-1 0-15,1 0-16,0 0 16,0 0-16,0 0 15,-1 0-15,1 0 16,0 0 0,0 0-16,-36 36 15,35-36-15,1 0 16,0 0-16,0 0 0,-1 0 15,1 0-15,0 0 16,0 0-16,0 0 16,-1 0-16,1 0 0,0 0 15,0 0-15,-1 0 16,1 0-16,0 0 16,0 0-1,0 0-15,-1 0 16,1 0-1,0 0-15,0 0 16,-1 0 0,1 0-16,0 0 15,0 0-15,0 0 16,-1 0 0,1 0-16,0 0 0,0 0 0,-1 0 15,37 0 1,-36 0-16,-1 0 15,1 0-15,0 0 16,0 0-16,0 0 16,-1 0-16,37 0 15,-36 0-15,-1 0 0,1 0 16,0 0-16,0 0 16,0 0-16,-1 0 0,1 0 15,0 0-15,0 0 16,-1-36-16,1 36 0,0 0 15,0 0-15,0 0 0,-1 0 16,1 0-16,0-35 0,0 35 16,-1 0-16,37-36 15,-36 36-15,0 0 0,-1 0 16,1 0-16,0 0 16,35-36-16,1 36 15,-36 0 1,-1 0-16,1 0 15,0-36-15,0 36 0,0 0 16,-1 0-16,37-36 16,-36 36-16,-1 0 15,37 0 1,-36 0 0,0 0-16,-1 0 15,1 0-15,-36-35 16,36 35-16,0 0 15,-1 0-15,-35-36 0,36 36 16,0 0-16,0 0 16,0 0-1,-1 0-15,1 0 16,0 0 0,0-36-16,-1 36 15,1 0-15,0-36 16,0 36-16,-1 0 15,1 0-15,0 0 0,0 0 16,0-35-16,-1 35 16,1 0-16,0 0 15,0 0-15,-1 0 16,1-36-16,0 36 16,0 0-16,0-36 15,-1 36-15,1 0 0,0-36 16,0 36-16,35 0 15,-71-36-15,36 36 0,0 0 16,0 0-16,-1 0 16,1 0-16,0-35 15,0 35 1,-1 0-16,1 0 16,0-36-1,0 36-15,0 0 16,-1 0-1,-35-36-15,36 36 0,0 0 16,0 0 0,-1 0-1,-35-36-15,36 36 16</inkml:trace>
</inkml:ink>
</file>

<file path=ppt/ink/ink9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19.406"/>
    </inkml:context>
    <inkml:brush xml:id="br0">
      <inkml:brushProperty name="width" value="0.06667" units="cm"/>
      <inkml:brushProperty name="height" value="0.06667" units="cm"/>
      <inkml:brushProperty name="fitToCurve" value="1"/>
    </inkml:brush>
  </inkml:definitions>
  <inkml:trace contextRef="#ctx0" brushRef="#br0">35 179 0,'-35'0'0,"142"0"110,501 0-1,-572 0-109,0 0 0,-1-36 16,1 36-16,0 0 0,0 0 15,-1-36-15,1 36 0,0 0 16,0 0-16,0 0 16,-1 0-16,1 0 15,0 0-15,0 0 16,-1 0-16,1-36 16,0 36-1,36 0 1,-37 0-16,1 0 15,0 0-15,0 0 16,-1 0 0,1 0-16,0 0 0,0 0 15,-1 0-15,1 0 16,0 0-16,0 0 16,0 0-16,-1 0 15,1 0-15,0 0 16,0 0-16,-1 0 15,1 0-15,0 0 16,0 0 0,0 0-16,-1 0 15,1 0 1,0 0-16,0 0 16,-1 0-16,1 0 15,0 0 1,0 0-16,0 0 15,-1 0-15,1 0 16,0 0-16,0 0 16,-1 0-16,1 0 15,0 0-15,0 0 16,-1 0-16,1 0 16,0 0-16,0 0 15,0 0-15,-1 0 16,1 0-16,0-35 15,0 35-15,-1 0 16,1 0-16,0 0 16,0 0-16,0 0 15,-1 0 1,1 0 31,0 0 31,0-36-62,-1 36 15,-70 0 16</inkml:trace>
</inkml:ink>
</file>

<file path=ppt/ink/ink9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21.343"/>
    </inkml:context>
    <inkml:brush xml:id="br0">
      <inkml:brushProperty name="width" value="0.06667" units="cm"/>
      <inkml:brushProperty name="height" value="0.06667" units="cm"/>
      <inkml:brushProperty name="fitToCurve" value="1"/>
    </inkml:brush>
  </inkml:definitions>
  <inkml:trace contextRef="#ctx0" brushRef="#br0">0 502 0,'35'0'62,"1"-36"-46,0 36 15,0 0-31,-1-35 16,1 35-16,0 0 15,0 0-15,0 0 16,-1-36-16,1 36 0,0 0 16,0 0-16,35-36 15,-35 36-15,0 0 0,0 0 0,-1 0 16,1 0-16,0-36 0,0 36 16,-1 0-16,1 0 0,36 0 15,-36 0 1,-1 0-16,-35-35 0,36 35 15,0 0-15,0 0 16,-1 0-16,1 0 16,0 0-1,0 0-15,-1 0 16,1 0-16,0 0 16,0 0-1,0 0-15,-36-36 0,35 36 0,1 0 16,0 0-16,0 0 15,-1 0-15,1 0 16,0 0-16,0 0 16,0 0-1,-36-36-15,35 36 0,1 0 16,0 0 0,0 0-16,-1 0 0,1 0 15,0 0 1,0 0-16,0 0 15,-1 0 1,1 0-16,0 0 16,0 0-1,-1 0 1,1 0-16,0 0 16,0 0-16,0 0 15,-1 0 1,1 0-16,0 0 15,0 0 1,-1 0 0,1 0-1,0 0-15,0 0 16,-1 0 0,1 0-1,0 0-15,0 0 16,0 0-1,-1 0-15,1 0 16,0 0 0,0 0-16,-1 0 15,1 0-15,0 36 16,0-36-16,0 0 0,-1 0 16,1 0-16,0 0 15,0 0-15,-1 0 16,1 0-16,0 0 0,0 0 15,0 0-15,-1 0 0,1 0 16,0 0-16,35 0 16,-35 0-16,0 0 15,0 0-15,-1 0 0,37 0 0,-36 0 16,0 0 0,-1 0-16,1-36 0,36 36 15,-37 0-15,1 0 0,0 0 16,0 0-16,35-36 0,1 36 15,-1 0-15,-35 0 16,0 0-16,0 0 0,0 0 16,35-35-16,-35 35 0,0 0 15,-1 0-15,1 0 0,36 0 16,-36-36-16,-1 36 16,1 0-16,0 0 15,35 0-15,-71-36 0,36 36 16,0 0-16,0 0 15,-1 0-15,1 0 0,-36-36 16,36 36-16,0 0 16,0 0-16,-1 0 15,1 0 1,0 0 0,0-36-1,-1 36-15,1 0 31,0 0-15,-72 0 47,0 0-48</inkml:trace>
</inkml:ink>
</file>

<file path=ppt/ink/ink9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23.299"/>
    </inkml:context>
    <inkml:brush xml:id="br0">
      <inkml:brushProperty name="width" value="0.06667" units="cm"/>
      <inkml:brushProperty name="height" value="0.06667" units="cm"/>
      <inkml:brushProperty name="fitToCurve" value="1"/>
    </inkml:brush>
  </inkml:definitions>
  <inkml:trace contextRef="#ctx0" brushRef="#br0">0 430 0,'36'0'140,"0"0"-140,0 0 0,0 0 16,-1-36 0,1 36-16,0 0 0,0 0 15,-1 0-15,1-36 0,0 36 16,0 0-16,-1 0 0,37 0 16,35-36-16,-71 36 0,36 0 15,-1 0-15,-35 0 0,0-35 16,0 35-16,-1 0 15,1 0-15,71 0 0,-71 0 16,0 0-16,0 0 0,0 0 16,-1 0-16,37 0 0,-1-36 15,1 36-15,-36 0 16,-1 0-16,1 0 0,0 0 16,0 0-16,0-36 0,35 36 15,-35 0-15,35 0 0,-35 0 16,0-36-16,0 36 0,35 0 15,1 0-15,-36 0 0,35-36 16,-35 36-16,0 0 0,0 0 16,-1 0-16,1 0 15,0 0-15,35-35 0,-35 35 16,0 0-16,0 0 0,0 0 0,-1 0 16,1 0-16,36 0 0,-37-36 15,1 36-15,0 0 0,0 0 16,-1 0-16,1 0 0,36 0 15,-1 0-15,-35 0 16,0 0-16,0 0 0,-1 0 16,1 0-16,0 0 0,0 0 15,0 0-15,-1 0 16,1 0-16,0 0 16,-36-36 187,0 0-188</inkml:trace>
</inkml:ink>
</file>

<file path=ppt/ink/ink9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25.370"/>
    </inkml:context>
    <inkml:brush xml:id="br0">
      <inkml:brushProperty name="width" value="0.06667" units="cm"/>
      <inkml:brushProperty name="height" value="0.06667" units="cm"/>
      <inkml:brushProperty name="fitToCurve" value="1"/>
    </inkml:brush>
  </inkml:definitions>
  <inkml:trace contextRef="#ctx0" brushRef="#br0">103 488 0,'-35'0'31,"-1"0"79,0 0-48,72 0 1,0 0-63,-1 0 15,1 0 1,0 0-16,0 0 16,-1 0-16,1 0 0,0 0 15,0 0-15,35 0 16,-35 0-16,0-36 16,0 36-16,-1 0 15,37 0-15,0 0 0,-37 0 16,37 0-16,-72-36 0,36 36 15,-1 0-15,1 0 0,0 0 16,36-35-16,-37 35 0,1 0 16,0-36-16,0 36 15,-1 0-15,73-36 0,-72 36 16,-1-36-16,1 36 0,0-35 16,0 35-16,71-36 0,-71 36 15,-1-36-15,1 36 0,36 0 16,-36-36-16,321 0 47,251 1 62,-572 35-93,0 0-16,0 0 15,0 0-15,-1 0 16,1 0-16,0-36 0,0 36 16,-1 0-16,1 0 15,0 0-15,0 0 0,0 0 16,-1 0-16,1 0 15,0 0-15,0 0 0,-1 0 16,1 0-16,0 0 16,0 0-16,35 0 15,1 0-15,-36 0 16,-1 0-16,1 0 16,36 0-16,-36 0 15,-1 0-15,1 0 0,0 0 16,0 0-16,35 0 15,1 0-15,-37 0 16,1 0-16,0 0 16,0 0-16,0 0 0,-1 0 15,1 36-15,0-36 0,0 0 16,-1 0-16,1 0 16,0 0-16,0 0 0,0 0 15,-1 35-15,37-35 16,71 36 15,429-36 63,-536 36-94,0-36 15,0 0-15,-1 0 16,1 0-16,0 0 16,0 36-16,0-36 15,-1 0-15,1 0 16,0 0-16,0 0 16,-1 0-1,1 0-15,0 0 16,0 0-1,0 0 17</inkml:trace>
</inkml:ink>
</file>

<file path=ppt/ink/ink9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26.393"/>
    </inkml:context>
    <inkml:brush xml:id="br0">
      <inkml:brushProperty name="width" value="0.06667" units="cm"/>
      <inkml:brushProperty name="height" value="0.06667" units="cm"/>
      <inkml:brushProperty name="fitToCurve" value="1"/>
    </inkml:brush>
  </inkml:definitions>
  <inkml:trace contextRef="#ctx0" brushRef="#br0">0 191 0,'0'35'0,"36"-35"15,0 0 63,0 0-46,-1 0-32,1 0 15,0 0 1,-36-35-16,71 35 16,-35 0-16,0 0 15,0 0-15,35 0 0,-35-36 16,0 36-16,0 0 0,-1 0 15,1 0-15,36 0 0,-37 0 16,1 0-16,0 0 0,0 0 16,0 0-16,-1 0 0,1 0 15,0-36-15,0 36 0,-1 0 16,1 0-16,36 0 0,35 0 16,-71 0-16,35 0 15,-35 0-15,0-36 0,0 36 16,0 0-16,-1 0 0,37 0 15,-36 0-15,-1-35 0,37 35 0,-36 0 16,-1 0-16,37 0 0,-36 0 16,0 0-16,-1 0 0,1-36 15,36 36-15,-37 0 16,1 0-16,0 0 16,0 0-16,0 0 15,-1 0-15,1 0 16,0 0-16,0 0 15,-1 0 17,-35 36-17,36-36-15,0 0 16</inkml:trace>
</inkml:ink>
</file>

<file path=ppt/ink/ink9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27.833"/>
    </inkml:context>
    <inkml:brush xml:id="br0">
      <inkml:brushProperty name="width" value="0.06667" units="cm"/>
      <inkml:brushProperty name="height" value="0.06667" units="cm"/>
      <inkml:brushProperty name="fitToCurve" value="1"/>
    </inkml:brush>
  </inkml:definitions>
  <inkml:trace contextRef="#ctx0" brushRef="#br0">0 252 0,'35'0'78,"1"0"-63,-36 36 1,36-36 0,0 0-16,0 0 15,-1 0 1,1 0-16,0 0 0,0 0 0,-1 0 16,1 0-16,0 0 15,36 0-15,-37 0 16,1 0-16,0 0 0,0 0 15,35 0-15,1 0 16,-37 0-16,1 0 0,0 0 16,0 0-16,0 0 0,-1 0 15,37 0-15,-36 0 0,-1 0 16,1 0-16,0 0 16,0 0-16,0 0 15,-1 0-15,1 0 16,0 0-16,0 0 0,-1 0 15,1 0-15,36 0 16,-36 0 0,-1 0-16,1 0 0,0 0 15,0 0-15,-36 36 16,35-36-16,1 0 0,0 0 16,0 0-16,0 0 15,-1 0-15,1 0 0,0 0 16,0 0-1,-1 0-15,1 0 16,0 0-16,-36-36 0,36 36 0,-1 0 16,1 0-16,0 0 15,0 0 1,-36-36-16,36 36 0,-1 0 16,1 0-16,0 0 15,0 0 1,-1 0-16,-35-36 15,36 36-15,0 0 16,0 0 0,0 0-1,-1 0 1,1 0-16,-36-36 0,36 36 16,0 0-16,-1 0 15,1 0-15,0 0 16,0 0-16,-36-35 15,36 35-15,-1 0 0,1 0 16,0 0-16,0 0 0,-1 0 16,1 0-16,-36-36 0,36 36 15,0 0-15,-1 0 16,1 0-16,0 0 16,0 0-16,-36-36 0,36 36 0,-1 0 15,37 0-15,-36-36 16,-1 36-16,1 0 15,0 0-15,0 0 16,0-35 0,-1 35-16,1 0 15,0 0 1,0 0-16,-1 0 16,1 0-1,0 0 1,0 0-1,0 0 17</inkml:trace>
</inkml:ink>
</file>

<file path=ppt/ink/ink9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29.002"/>
    </inkml:context>
    <inkml:brush xml:id="br0">
      <inkml:brushProperty name="width" value="0.06667" units="cm"/>
      <inkml:brushProperty name="height" value="0.06667" units="cm"/>
      <inkml:brushProperty name="fitToCurve" value="1"/>
    </inkml:brush>
  </inkml:definitions>
  <inkml:trace contextRef="#ctx0" brushRef="#br0">0 291 0,'36'0'15,"0"0"17,0 0-32,-1 0 15,1 0-15,0 0 16,0 0-16,-1-36 0,1 36 16,36 0-16,-36 0 0,-1 0 15,1 0-15,0 0 0,35 0 16,-35 0-16,0 0 0,0 0 15,0 0-15,-1 0 16,37-36-16,-36 36 0,-1 0 0,37 0 16,-36 0-16,0 0 0,35-36 15,-35 36-15,0 0 0,-1 0 16,1 0-16,0 0 0,36-36 16,-1 36-16,-35 0 15,35 0-15,-35-35 16,0 35-16,0 0 0,35 0 15,-35 0-15,0 0 16,0 0-16,-1 0 16,1 0-16,0 0 15,0 0 1,-36-36-16,35 36 16,1 0-1,0 0 1,0 0-1,0 0 1,-1 0 15,-35 36-15,36-36 0,0 0 15,0 0-31,-1 0 15,1 0-15,0 0 16,0 0-16,0 0 0,-1 0 16,1 0-16,0 0 15,35-36-15,-35 36 0,0 0 16,0 0-16,-1 0 0,1 0 0,36 0 16,-36 0-16,-1 0 0,1 0 15,0-36-15,35 36 16,-35 0-16,0 0 15,0 0-15,0 0 16,-1 0-16,1 0 0,0 0 16,0 0-16,-1 0 15,1 0 1,0 0 15,-36-36-31,-36 36 31</inkml:trace>
</inkml:ink>
</file>

<file path=ppt/ink/ink9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30.629"/>
    </inkml:context>
    <inkml:brush xml:id="br0">
      <inkml:brushProperty name="width" value="0.06667" units="cm"/>
      <inkml:brushProperty name="height" value="0.06667" units="cm"/>
      <inkml:brushProperty name="fitToCurve" value="1"/>
    </inkml:brush>
  </inkml:definitions>
  <inkml:trace contextRef="#ctx0" brushRef="#br0">0 436 0,'0'-36'16,"0"0"15,0 0 0,36 36 32,0 0-32,-1 0-15,1 0-1,0 0-15,36 0 16,-37 0-16,37 0 15,-36-35-15,-1 35 16,37 0-16,-36 0 16,-1 0-16,37 0 0,0 0 15,-1 0 1,1 35-16,-37-35 16,37 0-16,35 0 15,-71 0-15,36 0 0,-1 36 16,-35-36-16,36 0 0,-1 0 15,-35 0 1,35-36-16,-35 36 0,0 0 16,0 0-16,-1 0 0,1 0 0,0-35 15,0 35-15,71 0 0,-71 0 16,0 0-16,-1 0 0,1 0 16,0 0-16,0 0 0,35-36 15,1 36-15,-36 0 16,35 0-16,1 0 15,-36 0-15,35 0 16,-35 0-16,0 0 16,35 0-16,1 0 0,-36 0 15,35-36-15,1 36 16,-37-36-16,73 36 16,-37-35-16,-35-1 0,71 36 15,-35-36-15,-36 36 0,35-36 16,1 36-16,-36 0 15,35-36-15,1 36 16,-37 0-16,1 0 16,36 0-16,-36 0 0,-1 0 15,1 0-15,0 0 16,0 0-16,-1 0 16,1 0-1,0 0 1,0 0-1,-36 36-15</inkml:trace>
</inkml:ink>
</file>

<file path=ppt/ink/ink9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29T03:43:31.394"/>
    </inkml:context>
    <inkml:brush xml:id="br0">
      <inkml:brushProperty name="width" value="0.06667" units="cm"/>
      <inkml:brushProperty name="height" value="0.06667" units="cm"/>
      <inkml:brushProperty name="fitToCurve" value="1"/>
    </inkml:brush>
  </inkml:definitions>
  <inkml:trace contextRef="#ctx0" brushRef="#br0">0 536 0,'0'36'32,"36"-36"15,0 0-32,0-36-15,35 36 16,-35-35-16,35 35 0,-35-36 15,36 36-15,-36-36 0,35 36 16,-35 0-16,35-36 0,72 0 16,1 1-16,-73 35 15,72-36-15,-71 0 0,-1 0 16,1 36-16,-1-35 0,1 35 0,0-36 16,71 0-16,-36 0 15,-35 36-15,35-35 0,-71 35 16,35 0-16,215-36 47,-178 36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E843B-C49A-4DBF-8105-82407B38B434}" type="datetimeFigureOut">
              <a:rPr lang="en-IN" smtClean="0"/>
              <a:t>23-12-2021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A71497-6D4F-41DF-A5BF-38AB43002D92}" type="slidenum">
              <a:rPr lang="en-IN" smtClean="0"/>
              <a:t>‹#›</a:t>
            </a:fld>
            <a:endParaRPr lang="en-IN"/>
          </a:p>
        </p:txBody>
      </p:sp>
    </p:spTree>
    <p:extLst>
      <p:ext uri="{BB962C8B-B14F-4D97-AF65-F5344CB8AC3E}">
        <p14:creationId xmlns:p14="http://schemas.microsoft.com/office/powerpoint/2010/main" val="85837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C7D8BBE-E360-4015-BAE2-10A294445A6D}" type="datetimeFigureOut">
              <a:rPr lang="en-IN" smtClean="0"/>
              <a:t>23-12-2021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91AC54-31CB-420A-A8F1-E6AEF193BA21}" type="slidenum">
              <a:rPr lang="en-IN" smtClean="0"/>
              <a:t>‹#›</a:t>
            </a:fld>
            <a:endParaRPr lang="en-IN"/>
          </a:p>
        </p:txBody>
      </p:sp>
    </p:spTree>
    <p:extLst>
      <p:ext uri="{BB962C8B-B14F-4D97-AF65-F5344CB8AC3E}">
        <p14:creationId xmlns:p14="http://schemas.microsoft.com/office/powerpoint/2010/main" val="3422872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C7D8BBE-E360-4015-BAE2-10A294445A6D}" type="datetimeFigureOut">
              <a:rPr lang="en-IN" smtClean="0"/>
              <a:t>23-12-2021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91AC54-31CB-420A-A8F1-E6AEF193BA21}" type="slidenum">
              <a:rPr lang="en-IN" smtClean="0"/>
              <a:t>‹#›</a:t>
            </a:fld>
            <a:endParaRPr lang="en-IN"/>
          </a:p>
        </p:txBody>
      </p:sp>
    </p:spTree>
    <p:extLst>
      <p:ext uri="{BB962C8B-B14F-4D97-AF65-F5344CB8AC3E}">
        <p14:creationId xmlns:p14="http://schemas.microsoft.com/office/powerpoint/2010/main" val="3911150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C7D8BBE-E360-4015-BAE2-10A294445A6D}" type="datetimeFigureOut">
              <a:rPr lang="en-IN" smtClean="0"/>
              <a:t>23-12-2021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91AC54-31CB-420A-A8F1-E6AEF193BA21}" type="slidenum">
              <a:rPr lang="en-IN" smtClean="0"/>
              <a:t>‹#›</a:t>
            </a:fld>
            <a:endParaRPr lang="en-IN"/>
          </a:p>
        </p:txBody>
      </p:sp>
    </p:spTree>
    <p:extLst>
      <p:ext uri="{BB962C8B-B14F-4D97-AF65-F5344CB8AC3E}">
        <p14:creationId xmlns:p14="http://schemas.microsoft.com/office/powerpoint/2010/main" val="250139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C7D8BBE-E360-4015-BAE2-10A294445A6D}" type="datetimeFigureOut">
              <a:rPr lang="en-IN" smtClean="0"/>
              <a:t>23-12-2021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91AC54-31CB-420A-A8F1-E6AEF193BA21}" type="slidenum">
              <a:rPr lang="en-IN" smtClean="0"/>
              <a:t>‹#›</a:t>
            </a:fld>
            <a:endParaRPr lang="en-IN"/>
          </a:p>
        </p:txBody>
      </p:sp>
    </p:spTree>
    <p:extLst>
      <p:ext uri="{BB962C8B-B14F-4D97-AF65-F5344CB8AC3E}">
        <p14:creationId xmlns:p14="http://schemas.microsoft.com/office/powerpoint/2010/main" val="826654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7D8BBE-E360-4015-BAE2-10A294445A6D}" type="datetimeFigureOut">
              <a:rPr lang="en-IN" smtClean="0"/>
              <a:t>23-12-2021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91AC54-31CB-420A-A8F1-E6AEF193BA21}" type="slidenum">
              <a:rPr lang="en-IN" smtClean="0"/>
              <a:t>‹#›</a:t>
            </a:fld>
            <a:endParaRPr lang="en-IN"/>
          </a:p>
        </p:txBody>
      </p:sp>
    </p:spTree>
    <p:extLst>
      <p:ext uri="{BB962C8B-B14F-4D97-AF65-F5344CB8AC3E}">
        <p14:creationId xmlns:p14="http://schemas.microsoft.com/office/powerpoint/2010/main" val="4196532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C7D8BBE-E360-4015-BAE2-10A294445A6D}" type="datetimeFigureOut">
              <a:rPr lang="en-IN" smtClean="0"/>
              <a:t>23-12-2021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91AC54-31CB-420A-A8F1-E6AEF193BA21}" type="slidenum">
              <a:rPr lang="en-IN" smtClean="0"/>
              <a:t>‹#›</a:t>
            </a:fld>
            <a:endParaRPr lang="en-IN"/>
          </a:p>
        </p:txBody>
      </p:sp>
    </p:spTree>
    <p:extLst>
      <p:ext uri="{BB962C8B-B14F-4D97-AF65-F5344CB8AC3E}">
        <p14:creationId xmlns:p14="http://schemas.microsoft.com/office/powerpoint/2010/main" val="3808144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C7D8BBE-E360-4015-BAE2-10A294445A6D}" type="datetimeFigureOut">
              <a:rPr lang="en-IN" smtClean="0"/>
              <a:t>23-12-2021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B91AC54-31CB-420A-A8F1-E6AEF193BA21}" type="slidenum">
              <a:rPr lang="en-IN" smtClean="0"/>
              <a:t>‹#›</a:t>
            </a:fld>
            <a:endParaRPr lang="en-IN"/>
          </a:p>
        </p:txBody>
      </p:sp>
    </p:spTree>
    <p:extLst>
      <p:ext uri="{BB962C8B-B14F-4D97-AF65-F5344CB8AC3E}">
        <p14:creationId xmlns:p14="http://schemas.microsoft.com/office/powerpoint/2010/main" val="848336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C7D8BBE-E360-4015-BAE2-10A294445A6D}" type="datetimeFigureOut">
              <a:rPr lang="en-IN" smtClean="0"/>
              <a:t>23-12-2021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B91AC54-31CB-420A-A8F1-E6AEF193BA21}" type="slidenum">
              <a:rPr lang="en-IN" smtClean="0"/>
              <a:t>‹#›</a:t>
            </a:fld>
            <a:endParaRPr lang="en-IN"/>
          </a:p>
        </p:txBody>
      </p:sp>
    </p:spTree>
    <p:extLst>
      <p:ext uri="{BB962C8B-B14F-4D97-AF65-F5344CB8AC3E}">
        <p14:creationId xmlns:p14="http://schemas.microsoft.com/office/powerpoint/2010/main" val="867043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7D8BBE-E360-4015-BAE2-10A294445A6D}" type="datetimeFigureOut">
              <a:rPr lang="en-IN" smtClean="0"/>
              <a:t>23-12-2021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B91AC54-31CB-420A-A8F1-E6AEF193BA21}" type="slidenum">
              <a:rPr lang="en-IN" smtClean="0"/>
              <a:t>‹#›</a:t>
            </a:fld>
            <a:endParaRPr lang="en-IN"/>
          </a:p>
        </p:txBody>
      </p:sp>
    </p:spTree>
    <p:extLst>
      <p:ext uri="{BB962C8B-B14F-4D97-AF65-F5344CB8AC3E}">
        <p14:creationId xmlns:p14="http://schemas.microsoft.com/office/powerpoint/2010/main" val="2444165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7D8BBE-E360-4015-BAE2-10A294445A6D}" type="datetimeFigureOut">
              <a:rPr lang="en-IN" smtClean="0"/>
              <a:t>23-12-2021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91AC54-31CB-420A-A8F1-E6AEF193BA21}" type="slidenum">
              <a:rPr lang="en-IN" smtClean="0"/>
              <a:t>‹#›</a:t>
            </a:fld>
            <a:endParaRPr lang="en-IN"/>
          </a:p>
        </p:txBody>
      </p:sp>
    </p:spTree>
    <p:extLst>
      <p:ext uri="{BB962C8B-B14F-4D97-AF65-F5344CB8AC3E}">
        <p14:creationId xmlns:p14="http://schemas.microsoft.com/office/powerpoint/2010/main" val="4243522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7D8BBE-E360-4015-BAE2-10A294445A6D}" type="datetimeFigureOut">
              <a:rPr lang="en-IN" smtClean="0"/>
              <a:t>23-12-2021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91AC54-31CB-420A-A8F1-E6AEF193BA21}" type="slidenum">
              <a:rPr lang="en-IN" smtClean="0"/>
              <a:t>‹#›</a:t>
            </a:fld>
            <a:endParaRPr lang="en-IN"/>
          </a:p>
        </p:txBody>
      </p:sp>
    </p:spTree>
    <p:extLst>
      <p:ext uri="{BB962C8B-B14F-4D97-AF65-F5344CB8AC3E}">
        <p14:creationId xmlns:p14="http://schemas.microsoft.com/office/powerpoint/2010/main" val="284051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6000" b="-5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7D8BBE-E360-4015-BAE2-10A294445A6D}" type="datetimeFigureOut">
              <a:rPr lang="en-IN" smtClean="0"/>
              <a:t>23-12-2021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1AC54-31CB-420A-A8F1-E6AEF193BA21}" type="slidenum">
              <a:rPr lang="en-IN" smtClean="0"/>
              <a:t>‹#›</a:t>
            </a:fld>
            <a:endParaRPr lang="en-IN"/>
          </a:p>
        </p:txBody>
      </p:sp>
    </p:spTree>
    <p:extLst>
      <p:ext uri="{BB962C8B-B14F-4D97-AF65-F5344CB8AC3E}">
        <p14:creationId xmlns:p14="http://schemas.microsoft.com/office/powerpoint/2010/main" val="1987435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10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93.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94.png"/><Relationship Id="rId9" Type="http://schemas.openxmlformats.org/officeDocument/2006/relationships/image" Target="../media/image8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hyperlink" Target="https://en.wikipedia.org/wiki/Speech_recognition" TargetMode="External"/><Relationship Id="rId13" Type="http://schemas.openxmlformats.org/officeDocument/2006/relationships/hyperlink" Target="https://en.wikipedia.org/wiki/Bioinformatics" TargetMode="External"/><Relationship Id="rId3" Type="http://schemas.openxmlformats.org/officeDocument/2006/relationships/hyperlink" Target="https://en.wikipedia.org/wiki/Markov_model" TargetMode="External"/><Relationship Id="rId7" Type="http://schemas.openxmlformats.org/officeDocument/2006/relationships/hyperlink" Target="https://en.wikipedia.org/wiki/Pattern_recognition" TargetMode="External"/><Relationship Id="rId12" Type="http://schemas.openxmlformats.org/officeDocument/2006/relationships/hyperlink" Target="https://en.wikipedia.org/wiki/Partial_discharge" TargetMode="External"/><Relationship Id="rId2" Type="http://schemas.openxmlformats.org/officeDocument/2006/relationships/hyperlink" Target="https://en.wikipedia.org/wiki/Statistical_model" TargetMode="External"/><Relationship Id="rId1" Type="http://schemas.openxmlformats.org/officeDocument/2006/relationships/slideLayout" Target="../slideLayouts/slideLayout2.xml"/><Relationship Id="rId6" Type="http://schemas.openxmlformats.org/officeDocument/2006/relationships/hyperlink" Target="https://en.wikipedia.org/wiki/Time" TargetMode="External"/><Relationship Id="rId11" Type="http://schemas.openxmlformats.org/officeDocument/2006/relationships/hyperlink" Target="https://en.wikipedia.org/wiki/Part-of-speech_tagging" TargetMode="External"/><Relationship Id="rId5" Type="http://schemas.openxmlformats.org/officeDocument/2006/relationships/hyperlink" Target="https://en.wikipedia.org/wiki/Reinforcement_learning" TargetMode="External"/><Relationship Id="rId10" Type="http://schemas.openxmlformats.org/officeDocument/2006/relationships/hyperlink" Target="https://en.wikipedia.org/wiki/Gesture_recognition" TargetMode="External"/><Relationship Id="rId4" Type="http://schemas.openxmlformats.org/officeDocument/2006/relationships/hyperlink" Target="https://en.wikipedia.org/wiki/Markov_process" TargetMode="External"/><Relationship Id="rId9" Type="http://schemas.openxmlformats.org/officeDocument/2006/relationships/hyperlink" Target="https://en.wikipedia.org/wiki/Handwriting_recognition"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image" Target="../media/image173.emf"/><Relationship Id="rId7" Type="http://schemas.openxmlformats.org/officeDocument/2006/relationships/image" Target="../media/image175.emf"/><Relationship Id="rId2" Type="http://schemas.openxmlformats.org/officeDocument/2006/relationships/customXml" Target="../ink/ink22.xml"/><Relationship Id="rId1" Type="http://schemas.openxmlformats.org/officeDocument/2006/relationships/slideLayout" Target="../slideLayouts/slideLayout7.xml"/><Relationship Id="rId6" Type="http://schemas.openxmlformats.org/officeDocument/2006/relationships/customXml" Target="../ink/ink24.xml"/><Relationship Id="rId5" Type="http://schemas.openxmlformats.org/officeDocument/2006/relationships/image" Target="../media/image174.emf"/><Relationship Id="rId4" Type="http://schemas.openxmlformats.org/officeDocument/2006/relationships/customXml" Target="../ink/ink23.xml"/><Relationship Id="rId9" Type="http://schemas.openxmlformats.org/officeDocument/2006/relationships/image" Target="../media/image176.emf"/></Relationships>
</file>

<file path=ppt/slides/_rels/slide166.xml.rels><?xml version="1.0" encoding="UTF-8" standalone="yes"?>
<Relationships xmlns="http://schemas.openxmlformats.org/package/2006/relationships"><Relationship Id="rId8" Type="http://schemas.openxmlformats.org/officeDocument/2006/relationships/customXml" Target="../ink/ink29.xml"/><Relationship Id="rId13" Type="http://schemas.openxmlformats.org/officeDocument/2006/relationships/image" Target="../media/image182.emf"/><Relationship Id="rId18" Type="http://schemas.openxmlformats.org/officeDocument/2006/relationships/customXml" Target="../ink/ink34.xml"/><Relationship Id="rId26" Type="http://schemas.openxmlformats.org/officeDocument/2006/relationships/customXml" Target="../ink/ink38.xml"/><Relationship Id="rId3" Type="http://schemas.openxmlformats.org/officeDocument/2006/relationships/image" Target="../media/image177.emf"/><Relationship Id="rId21" Type="http://schemas.openxmlformats.org/officeDocument/2006/relationships/image" Target="../media/image186.emf"/><Relationship Id="rId7" Type="http://schemas.openxmlformats.org/officeDocument/2006/relationships/image" Target="../media/image179.emf"/><Relationship Id="rId12" Type="http://schemas.openxmlformats.org/officeDocument/2006/relationships/customXml" Target="../ink/ink31.xml"/><Relationship Id="rId17" Type="http://schemas.openxmlformats.org/officeDocument/2006/relationships/image" Target="../media/image184.emf"/><Relationship Id="rId25" Type="http://schemas.openxmlformats.org/officeDocument/2006/relationships/image" Target="../media/image188.emf"/><Relationship Id="rId2" Type="http://schemas.openxmlformats.org/officeDocument/2006/relationships/customXml" Target="../ink/ink26.xml"/><Relationship Id="rId16" Type="http://schemas.openxmlformats.org/officeDocument/2006/relationships/customXml" Target="../ink/ink33.xml"/><Relationship Id="rId20" Type="http://schemas.openxmlformats.org/officeDocument/2006/relationships/customXml" Target="../ink/ink35.xml"/><Relationship Id="rId29" Type="http://schemas.openxmlformats.org/officeDocument/2006/relationships/image" Target="../media/image190.emf"/><Relationship Id="rId1" Type="http://schemas.openxmlformats.org/officeDocument/2006/relationships/slideLayout" Target="../slideLayouts/slideLayout7.xml"/><Relationship Id="rId6" Type="http://schemas.openxmlformats.org/officeDocument/2006/relationships/customXml" Target="../ink/ink28.xml"/><Relationship Id="rId11" Type="http://schemas.openxmlformats.org/officeDocument/2006/relationships/image" Target="../media/image181.emf"/><Relationship Id="rId24" Type="http://schemas.openxmlformats.org/officeDocument/2006/relationships/customXml" Target="../ink/ink37.xml"/><Relationship Id="rId5" Type="http://schemas.openxmlformats.org/officeDocument/2006/relationships/image" Target="../media/image178.emf"/><Relationship Id="rId15" Type="http://schemas.openxmlformats.org/officeDocument/2006/relationships/image" Target="../media/image183.emf"/><Relationship Id="rId23" Type="http://schemas.openxmlformats.org/officeDocument/2006/relationships/image" Target="../media/image187.emf"/><Relationship Id="rId28" Type="http://schemas.openxmlformats.org/officeDocument/2006/relationships/customXml" Target="../ink/ink39.xml"/><Relationship Id="rId10" Type="http://schemas.openxmlformats.org/officeDocument/2006/relationships/customXml" Target="../ink/ink30.xml"/><Relationship Id="rId19" Type="http://schemas.openxmlformats.org/officeDocument/2006/relationships/image" Target="../media/image185.emf"/><Relationship Id="rId4" Type="http://schemas.openxmlformats.org/officeDocument/2006/relationships/customXml" Target="../ink/ink27.xml"/><Relationship Id="rId9" Type="http://schemas.openxmlformats.org/officeDocument/2006/relationships/image" Target="../media/image180.emf"/><Relationship Id="rId14" Type="http://schemas.openxmlformats.org/officeDocument/2006/relationships/customXml" Target="../ink/ink32.xml"/><Relationship Id="rId22" Type="http://schemas.openxmlformats.org/officeDocument/2006/relationships/customXml" Target="../ink/ink36.xml"/><Relationship Id="rId27" Type="http://schemas.openxmlformats.org/officeDocument/2006/relationships/image" Target="../media/image189.emf"/></Relationships>
</file>

<file path=ppt/slides/_rels/slide167.xml.rels><?xml version="1.0" encoding="UTF-8" standalone="yes"?>
<Relationships xmlns="http://schemas.openxmlformats.org/package/2006/relationships"><Relationship Id="rId8" Type="http://schemas.openxmlformats.org/officeDocument/2006/relationships/customXml" Target="../ink/ink43.xml"/><Relationship Id="rId13" Type="http://schemas.openxmlformats.org/officeDocument/2006/relationships/image" Target="../media/image196.emf"/><Relationship Id="rId18" Type="http://schemas.openxmlformats.org/officeDocument/2006/relationships/customXml" Target="../ink/ink48.xml"/><Relationship Id="rId3" Type="http://schemas.openxmlformats.org/officeDocument/2006/relationships/image" Target="../media/image191.emf"/><Relationship Id="rId21" Type="http://schemas.openxmlformats.org/officeDocument/2006/relationships/image" Target="../media/image200.emf"/><Relationship Id="rId7" Type="http://schemas.openxmlformats.org/officeDocument/2006/relationships/image" Target="../media/image193.emf"/><Relationship Id="rId12" Type="http://schemas.openxmlformats.org/officeDocument/2006/relationships/customXml" Target="../ink/ink45.xml"/><Relationship Id="rId17" Type="http://schemas.openxmlformats.org/officeDocument/2006/relationships/image" Target="../media/image198.emf"/><Relationship Id="rId2" Type="http://schemas.openxmlformats.org/officeDocument/2006/relationships/customXml" Target="../ink/ink40.xml"/><Relationship Id="rId16" Type="http://schemas.openxmlformats.org/officeDocument/2006/relationships/customXml" Target="../ink/ink47.xml"/><Relationship Id="rId20" Type="http://schemas.openxmlformats.org/officeDocument/2006/relationships/customXml" Target="../ink/ink49.xml"/><Relationship Id="rId1" Type="http://schemas.openxmlformats.org/officeDocument/2006/relationships/slideLayout" Target="../slideLayouts/slideLayout7.xml"/><Relationship Id="rId6" Type="http://schemas.openxmlformats.org/officeDocument/2006/relationships/customXml" Target="../ink/ink42.xml"/><Relationship Id="rId11" Type="http://schemas.openxmlformats.org/officeDocument/2006/relationships/image" Target="../media/image195.emf"/><Relationship Id="rId5" Type="http://schemas.openxmlformats.org/officeDocument/2006/relationships/image" Target="../media/image192.emf"/><Relationship Id="rId15" Type="http://schemas.openxmlformats.org/officeDocument/2006/relationships/image" Target="../media/image197.emf"/><Relationship Id="rId10" Type="http://schemas.openxmlformats.org/officeDocument/2006/relationships/customXml" Target="../ink/ink44.xml"/><Relationship Id="rId19" Type="http://schemas.openxmlformats.org/officeDocument/2006/relationships/image" Target="../media/image199.emf"/><Relationship Id="rId4" Type="http://schemas.openxmlformats.org/officeDocument/2006/relationships/customXml" Target="../ink/ink41.xml"/><Relationship Id="rId9" Type="http://schemas.openxmlformats.org/officeDocument/2006/relationships/image" Target="../media/image194.emf"/><Relationship Id="rId14" Type="http://schemas.openxmlformats.org/officeDocument/2006/relationships/customXml" Target="../ink/ink46.xml"/></Relationships>
</file>

<file path=ppt/slides/_rels/slide168.xml.rels><?xml version="1.0" encoding="UTF-8" standalone="yes"?>
<Relationships xmlns="http://schemas.openxmlformats.org/package/2006/relationships"><Relationship Id="rId8" Type="http://schemas.openxmlformats.org/officeDocument/2006/relationships/customXml" Target="../ink/ink53.xml"/><Relationship Id="rId13" Type="http://schemas.openxmlformats.org/officeDocument/2006/relationships/image" Target="../media/image206.emf"/><Relationship Id="rId18" Type="http://schemas.openxmlformats.org/officeDocument/2006/relationships/customXml" Target="../ink/ink58.xml"/><Relationship Id="rId3" Type="http://schemas.openxmlformats.org/officeDocument/2006/relationships/image" Target="../media/image201.emf"/><Relationship Id="rId21" Type="http://schemas.openxmlformats.org/officeDocument/2006/relationships/image" Target="../media/image210.emf"/><Relationship Id="rId7" Type="http://schemas.openxmlformats.org/officeDocument/2006/relationships/image" Target="../media/image203.emf"/><Relationship Id="rId12" Type="http://schemas.openxmlformats.org/officeDocument/2006/relationships/customXml" Target="../ink/ink55.xml"/><Relationship Id="rId17" Type="http://schemas.openxmlformats.org/officeDocument/2006/relationships/image" Target="../media/image208.emf"/><Relationship Id="rId2" Type="http://schemas.openxmlformats.org/officeDocument/2006/relationships/customXml" Target="../ink/ink50.xml"/><Relationship Id="rId16" Type="http://schemas.openxmlformats.org/officeDocument/2006/relationships/customXml" Target="../ink/ink57.xml"/><Relationship Id="rId20" Type="http://schemas.openxmlformats.org/officeDocument/2006/relationships/customXml" Target="../ink/ink59.xml"/><Relationship Id="rId1" Type="http://schemas.openxmlformats.org/officeDocument/2006/relationships/slideLayout" Target="../slideLayouts/slideLayout7.xml"/><Relationship Id="rId6" Type="http://schemas.openxmlformats.org/officeDocument/2006/relationships/customXml" Target="../ink/ink52.xml"/><Relationship Id="rId11" Type="http://schemas.openxmlformats.org/officeDocument/2006/relationships/image" Target="../media/image205.emf"/><Relationship Id="rId5" Type="http://schemas.openxmlformats.org/officeDocument/2006/relationships/image" Target="../media/image202.emf"/><Relationship Id="rId15" Type="http://schemas.openxmlformats.org/officeDocument/2006/relationships/image" Target="../media/image207.emf"/><Relationship Id="rId10" Type="http://schemas.openxmlformats.org/officeDocument/2006/relationships/customXml" Target="../ink/ink54.xml"/><Relationship Id="rId19" Type="http://schemas.openxmlformats.org/officeDocument/2006/relationships/image" Target="../media/image209.emf"/><Relationship Id="rId4" Type="http://schemas.openxmlformats.org/officeDocument/2006/relationships/customXml" Target="../ink/ink51.xml"/><Relationship Id="rId9" Type="http://schemas.openxmlformats.org/officeDocument/2006/relationships/image" Target="../media/image204.emf"/><Relationship Id="rId14" Type="http://schemas.openxmlformats.org/officeDocument/2006/relationships/customXml" Target="../ink/ink56.xml"/></Relationships>
</file>

<file path=ppt/slides/_rels/slide169.xml.rels><?xml version="1.0" encoding="UTF-8" standalone="yes"?>
<Relationships xmlns="http://schemas.openxmlformats.org/package/2006/relationships"><Relationship Id="rId8" Type="http://schemas.openxmlformats.org/officeDocument/2006/relationships/customXml" Target="../ink/ink63.xml"/><Relationship Id="rId13" Type="http://schemas.openxmlformats.org/officeDocument/2006/relationships/image" Target="../media/image216.emf"/><Relationship Id="rId18" Type="http://schemas.openxmlformats.org/officeDocument/2006/relationships/customXml" Target="../ink/ink68.xml"/><Relationship Id="rId3" Type="http://schemas.openxmlformats.org/officeDocument/2006/relationships/image" Target="../media/image211.emf"/><Relationship Id="rId21" Type="http://schemas.openxmlformats.org/officeDocument/2006/relationships/image" Target="../media/image220.emf"/><Relationship Id="rId7" Type="http://schemas.openxmlformats.org/officeDocument/2006/relationships/image" Target="../media/image213.emf"/><Relationship Id="rId12" Type="http://schemas.openxmlformats.org/officeDocument/2006/relationships/customXml" Target="../ink/ink65.xml"/><Relationship Id="rId17" Type="http://schemas.openxmlformats.org/officeDocument/2006/relationships/image" Target="../media/image218.emf"/><Relationship Id="rId25" Type="http://schemas.openxmlformats.org/officeDocument/2006/relationships/image" Target="../media/image222.emf"/><Relationship Id="rId2" Type="http://schemas.openxmlformats.org/officeDocument/2006/relationships/customXml" Target="../ink/ink60.xml"/><Relationship Id="rId16" Type="http://schemas.openxmlformats.org/officeDocument/2006/relationships/customXml" Target="../ink/ink67.xml"/><Relationship Id="rId20" Type="http://schemas.openxmlformats.org/officeDocument/2006/relationships/customXml" Target="../ink/ink69.xml"/><Relationship Id="rId1" Type="http://schemas.openxmlformats.org/officeDocument/2006/relationships/slideLayout" Target="../slideLayouts/slideLayout7.xml"/><Relationship Id="rId6" Type="http://schemas.openxmlformats.org/officeDocument/2006/relationships/customXml" Target="../ink/ink62.xml"/><Relationship Id="rId11" Type="http://schemas.openxmlformats.org/officeDocument/2006/relationships/image" Target="../media/image215.emf"/><Relationship Id="rId24" Type="http://schemas.openxmlformats.org/officeDocument/2006/relationships/customXml" Target="../ink/ink71.xml"/><Relationship Id="rId5" Type="http://schemas.openxmlformats.org/officeDocument/2006/relationships/image" Target="../media/image212.emf"/><Relationship Id="rId15" Type="http://schemas.openxmlformats.org/officeDocument/2006/relationships/image" Target="../media/image217.emf"/><Relationship Id="rId23" Type="http://schemas.openxmlformats.org/officeDocument/2006/relationships/image" Target="../media/image221.emf"/><Relationship Id="rId10" Type="http://schemas.openxmlformats.org/officeDocument/2006/relationships/customXml" Target="../ink/ink64.xml"/><Relationship Id="rId19" Type="http://schemas.openxmlformats.org/officeDocument/2006/relationships/image" Target="../media/image219.emf"/><Relationship Id="rId4" Type="http://schemas.openxmlformats.org/officeDocument/2006/relationships/customXml" Target="../ink/ink61.xml"/><Relationship Id="rId9" Type="http://schemas.openxmlformats.org/officeDocument/2006/relationships/image" Target="../media/image214.emf"/><Relationship Id="rId14" Type="http://schemas.openxmlformats.org/officeDocument/2006/relationships/customXml" Target="../ink/ink66.xml"/><Relationship Id="rId22" Type="http://schemas.openxmlformats.org/officeDocument/2006/relationships/customXml" Target="../ink/ink7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customXml" Target="../ink/ink75.xml"/><Relationship Id="rId3" Type="http://schemas.openxmlformats.org/officeDocument/2006/relationships/image" Target="../media/image223.emf"/><Relationship Id="rId7" Type="http://schemas.openxmlformats.org/officeDocument/2006/relationships/image" Target="../media/image225.emf"/><Relationship Id="rId2" Type="http://schemas.openxmlformats.org/officeDocument/2006/relationships/customXml" Target="../ink/ink72.xml"/><Relationship Id="rId1" Type="http://schemas.openxmlformats.org/officeDocument/2006/relationships/slideLayout" Target="../slideLayouts/slideLayout7.xml"/><Relationship Id="rId6" Type="http://schemas.openxmlformats.org/officeDocument/2006/relationships/customXml" Target="../ink/ink74.xml"/><Relationship Id="rId5" Type="http://schemas.openxmlformats.org/officeDocument/2006/relationships/image" Target="../media/image224.emf"/><Relationship Id="rId4" Type="http://schemas.openxmlformats.org/officeDocument/2006/relationships/customXml" Target="../ink/ink73.xml"/><Relationship Id="rId9" Type="http://schemas.openxmlformats.org/officeDocument/2006/relationships/image" Target="../media/image226.emf"/></Relationships>
</file>

<file path=ppt/slides/_rels/slide171.xml.rels><?xml version="1.0" encoding="UTF-8" standalone="yes"?>
<Relationships xmlns="http://schemas.openxmlformats.org/package/2006/relationships"><Relationship Id="rId26" Type="http://schemas.openxmlformats.org/officeDocument/2006/relationships/customXml" Target="../ink/ink88.xml"/><Relationship Id="rId21" Type="http://schemas.openxmlformats.org/officeDocument/2006/relationships/image" Target="../media/image236.emf"/><Relationship Id="rId42" Type="http://schemas.openxmlformats.org/officeDocument/2006/relationships/customXml" Target="../ink/ink96.xml"/><Relationship Id="rId47" Type="http://schemas.openxmlformats.org/officeDocument/2006/relationships/image" Target="../media/image249.emf"/><Relationship Id="rId63" Type="http://schemas.openxmlformats.org/officeDocument/2006/relationships/image" Target="../media/image257.emf"/><Relationship Id="rId68" Type="http://schemas.openxmlformats.org/officeDocument/2006/relationships/customXml" Target="../ink/ink109.xml"/><Relationship Id="rId7" Type="http://schemas.openxmlformats.org/officeDocument/2006/relationships/image" Target="../media/image229.emf"/><Relationship Id="rId71" Type="http://schemas.openxmlformats.org/officeDocument/2006/relationships/image" Target="../media/image261.emf"/><Relationship Id="rId2" Type="http://schemas.openxmlformats.org/officeDocument/2006/relationships/customXml" Target="../ink/ink76.xml"/><Relationship Id="rId16" Type="http://schemas.openxmlformats.org/officeDocument/2006/relationships/customXml" Target="../ink/ink83.xml"/><Relationship Id="rId29" Type="http://schemas.openxmlformats.org/officeDocument/2006/relationships/image" Target="../media/image240.emf"/><Relationship Id="rId11" Type="http://schemas.openxmlformats.org/officeDocument/2006/relationships/image" Target="../media/image231.emf"/><Relationship Id="rId24" Type="http://schemas.openxmlformats.org/officeDocument/2006/relationships/customXml" Target="../ink/ink87.xml"/><Relationship Id="rId32" Type="http://schemas.openxmlformats.org/officeDocument/2006/relationships/customXml" Target="../ink/ink91.xml"/><Relationship Id="rId37" Type="http://schemas.openxmlformats.org/officeDocument/2006/relationships/image" Target="../media/image244.emf"/><Relationship Id="rId40" Type="http://schemas.openxmlformats.org/officeDocument/2006/relationships/customXml" Target="../ink/ink95.xml"/><Relationship Id="rId45" Type="http://schemas.openxmlformats.org/officeDocument/2006/relationships/image" Target="../media/image248.emf"/><Relationship Id="rId53" Type="http://schemas.openxmlformats.org/officeDocument/2006/relationships/image" Target="../media/image252.emf"/><Relationship Id="rId58" Type="http://schemas.openxmlformats.org/officeDocument/2006/relationships/customXml" Target="../ink/ink104.xml"/><Relationship Id="rId66" Type="http://schemas.openxmlformats.org/officeDocument/2006/relationships/customXml" Target="../ink/ink108.xml"/><Relationship Id="rId5" Type="http://schemas.openxmlformats.org/officeDocument/2006/relationships/image" Target="../media/image228.emf"/><Relationship Id="rId61" Type="http://schemas.openxmlformats.org/officeDocument/2006/relationships/image" Target="../media/image256.emf"/><Relationship Id="rId19" Type="http://schemas.openxmlformats.org/officeDocument/2006/relationships/image" Target="../media/image235.emf"/><Relationship Id="rId14" Type="http://schemas.openxmlformats.org/officeDocument/2006/relationships/customXml" Target="../ink/ink82.xml"/><Relationship Id="rId22" Type="http://schemas.openxmlformats.org/officeDocument/2006/relationships/customXml" Target="../ink/ink86.xml"/><Relationship Id="rId27" Type="http://schemas.openxmlformats.org/officeDocument/2006/relationships/image" Target="../media/image239.emf"/><Relationship Id="rId30" Type="http://schemas.openxmlformats.org/officeDocument/2006/relationships/customXml" Target="../ink/ink90.xml"/><Relationship Id="rId35" Type="http://schemas.openxmlformats.org/officeDocument/2006/relationships/image" Target="../media/image243.emf"/><Relationship Id="rId43" Type="http://schemas.openxmlformats.org/officeDocument/2006/relationships/image" Target="../media/image247.emf"/><Relationship Id="rId48" Type="http://schemas.openxmlformats.org/officeDocument/2006/relationships/customXml" Target="../ink/ink99.xml"/><Relationship Id="rId56" Type="http://schemas.openxmlformats.org/officeDocument/2006/relationships/customXml" Target="../ink/ink103.xml"/><Relationship Id="rId64" Type="http://schemas.openxmlformats.org/officeDocument/2006/relationships/customXml" Target="../ink/ink107.xml"/><Relationship Id="rId69" Type="http://schemas.openxmlformats.org/officeDocument/2006/relationships/image" Target="../media/image260.emf"/><Relationship Id="rId8" Type="http://schemas.openxmlformats.org/officeDocument/2006/relationships/customXml" Target="../ink/ink79.xml"/><Relationship Id="rId51" Type="http://schemas.openxmlformats.org/officeDocument/2006/relationships/image" Target="../media/image251.emf"/><Relationship Id="rId3" Type="http://schemas.openxmlformats.org/officeDocument/2006/relationships/image" Target="../media/image227.emf"/><Relationship Id="rId12" Type="http://schemas.openxmlformats.org/officeDocument/2006/relationships/customXml" Target="../ink/ink81.xml"/><Relationship Id="rId17" Type="http://schemas.openxmlformats.org/officeDocument/2006/relationships/image" Target="../media/image234.emf"/><Relationship Id="rId25" Type="http://schemas.openxmlformats.org/officeDocument/2006/relationships/image" Target="../media/image238.emf"/><Relationship Id="rId33" Type="http://schemas.openxmlformats.org/officeDocument/2006/relationships/image" Target="../media/image242.emf"/><Relationship Id="rId38" Type="http://schemas.openxmlformats.org/officeDocument/2006/relationships/customXml" Target="../ink/ink94.xml"/><Relationship Id="rId46" Type="http://schemas.openxmlformats.org/officeDocument/2006/relationships/customXml" Target="../ink/ink98.xml"/><Relationship Id="rId59" Type="http://schemas.openxmlformats.org/officeDocument/2006/relationships/image" Target="../media/image255.emf"/><Relationship Id="rId67" Type="http://schemas.openxmlformats.org/officeDocument/2006/relationships/image" Target="../media/image259.emf"/><Relationship Id="rId20" Type="http://schemas.openxmlformats.org/officeDocument/2006/relationships/customXml" Target="../ink/ink85.xml"/><Relationship Id="rId41" Type="http://schemas.openxmlformats.org/officeDocument/2006/relationships/image" Target="../media/image246.emf"/><Relationship Id="rId54" Type="http://schemas.openxmlformats.org/officeDocument/2006/relationships/customXml" Target="../ink/ink102.xml"/><Relationship Id="rId62" Type="http://schemas.openxmlformats.org/officeDocument/2006/relationships/customXml" Target="../ink/ink106.xml"/><Relationship Id="rId70" Type="http://schemas.openxmlformats.org/officeDocument/2006/relationships/customXml" Target="../ink/ink110.xml"/><Relationship Id="rId1" Type="http://schemas.openxmlformats.org/officeDocument/2006/relationships/slideLayout" Target="../slideLayouts/slideLayout7.xml"/><Relationship Id="rId6" Type="http://schemas.openxmlformats.org/officeDocument/2006/relationships/customXml" Target="../ink/ink78.xml"/><Relationship Id="rId15" Type="http://schemas.openxmlformats.org/officeDocument/2006/relationships/image" Target="../media/image233.emf"/><Relationship Id="rId23" Type="http://schemas.openxmlformats.org/officeDocument/2006/relationships/image" Target="../media/image237.emf"/><Relationship Id="rId28" Type="http://schemas.openxmlformats.org/officeDocument/2006/relationships/customXml" Target="../ink/ink89.xml"/><Relationship Id="rId36" Type="http://schemas.openxmlformats.org/officeDocument/2006/relationships/customXml" Target="../ink/ink93.xml"/><Relationship Id="rId49" Type="http://schemas.openxmlformats.org/officeDocument/2006/relationships/image" Target="../media/image250.emf"/><Relationship Id="rId57" Type="http://schemas.openxmlformats.org/officeDocument/2006/relationships/image" Target="../media/image254.emf"/><Relationship Id="rId10" Type="http://schemas.openxmlformats.org/officeDocument/2006/relationships/customXml" Target="../ink/ink80.xml"/><Relationship Id="rId31" Type="http://schemas.openxmlformats.org/officeDocument/2006/relationships/image" Target="../media/image241.emf"/><Relationship Id="rId44" Type="http://schemas.openxmlformats.org/officeDocument/2006/relationships/customXml" Target="../ink/ink97.xml"/><Relationship Id="rId52" Type="http://schemas.openxmlformats.org/officeDocument/2006/relationships/customXml" Target="../ink/ink101.xml"/><Relationship Id="rId60" Type="http://schemas.openxmlformats.org/officeDocument/2006/relationships/customXml" Target="../ink/ink105.xml"/><Relationship Id="rId65" Type="http://schemas.openxmlformats.org/officeDocument/2006/relationships/image" Target="../media/image258.emf"/><Relationship Id="rId4" Type="http://schemas.openxmlformats.org/officeDocument/2006/relationships/customXml" Target="../ink/ink77.xml"/><Relationship Id="rId9" Type="http://schemas.openxmlformats.org/officeDocument/2006/relationships/image" Target="../media/image230.emf"/><Relationship Id="rId13" Type="http://schemas.openxmlformats.org/officeDocument/2006/relationships/image" Target="../media/image232.emf"/><Relationship Id="rId18" Type="http://schemas.openxmlformats.org/officeDocument/2006/relationships/customXml" Target="../ink/ink84.xml"/><Relationship Id="rId39" Type="http://schemas.openxmlformats.org/officeDocument/2006/relationships/image" Target="../media/image245.emf"/><Relationship Id="rId34" Type="http://schemas.openxmlformats.org/officeDocument/2006/relationships/customXml" Target="../ink/ink92.xml"/><Relationship Id="rId50" Type="http://schemas.openxmlformats.org/officeDocument/2006/relationships/customXml" Target="../ink/ink100.xml"/><Relationship Id="rId55" Type="http://schemas.openxmlformats.org/officeDocument/2006/relationships/image" Target="../media/image253.emf"/></Relationships>
</file>

<file path=ppt/slides/_rels/slide172.xml.rels><?xml version="1.0" encoding="UTF-8" standalone="yes"?>
<Relationships xmlns="http://schemas.openxmlformats.org/package/2006/relationships"><Relationship Id="rId13" Type="http://schemas.openxmlformats.org/officeDocument/2006/relationships/image" Target="../media/image267.emf"/><Relationship Id="rId18" Type="http://schemas.openxmlformats.org/officeDocument/2006/relationships/customXml" Target="../ink/ink119.xml"/><Relationship Id="rId26" Type="http://schemas.openxmlformats.org/officeDocument/2006/relationships/customXml" Target="../ink/ink123.xml"/><Relationship Id="rId39" Type="http://schemas.openxmlformats.org/officeDocument/2006/relationships/image" Target="../media/image280.emf"/><Relationship Id="rId21" Type="http://schemas.openxmlformats.org/officeDocument/2006/relationships/image" Target="../media/image271.emf"/><Relationship Id="rId34" Type="http://schemas.openxmlformats.org/officeDocument/2006/relationships/customXml" Target="../ink/ink127.xml"/><Relationship Id="rId7" Type="http://schemas.openxmlformats.org/officeDocument/2006/relationships/image" Target="../media/image264.emf"/><Relationship Id="rId12" Type="http://schemas.openxmlformats.org/officeDocument/2006/relationships/customXml" Target="../ink/ink116.xml"/><Relationship Id="rId17" Type="http://schemas.openxmlformats.org/officeDocument/2006/relationships/image" Target="../media/image269.emf"/><Relationship Id="rId25" Type="http://schemas.openxmlformats.org/officeDocument/2006/relationships/image" Target="../media/image273.emf"/><Relationship Id="rId33" Type="http://schemas.openxmlformats.org/officeDocument/2006/relationships/image" Target="../media/image277.emf"/><Relationship Id="rId38" Type="http://schemas.openxmlformats.org/officeDocument/2006/relationships/customXml" Target="../ink/ink129.xml"/><Relationship Id="rId2" Type="http://schemas.openxmlformats.org/officeDocument/2006/relationships/customXml" Target="../ink/ink111.xml"/><Relationship Id="rId16" Type="http://schemas.openxmlformats.org/officeDocument/2006/relationships/customXml" Target="../ink/ink118.xml"/><Relationship Id="rId20" Type="http://schemas.openxmlformats.org/officeDocument/2006/relationships/customXml" Target="../ink/ink120.xml"/><Relationship Id="rId29" Type="http://schemas.openxmlformats.org/officeDocument/2006/relationships/image" Target="../media/image275.emf"/><Relationship Id="rId1" Type="http://schemas.openxmlformats.org/officeDocument/2006/relationships/slideLayout" Target="../slideLayouts/slideLayout7.xml"/><Relationship Id="rId6" Type="http://schemas.openxmlformats.org/officeDocument/2006/relationships/customXml" Target="../ink/ink113.xml"/><Relationship Id="rId11" Type="http://schemas.openxmlformats.org/officeDocument/2006/relationships/image" Target="../media/image266.emf"/><Relationship Id="rId24" Type="http://schemas.openxmlformats.org/officeDocument/2006/relationships/customXml" Target="../ink/ink122.xml"/><Relationship Id="rId32" Type="http://schemas.openxmlformats.org/officeDocument/2006/relationships/customXml" Target="../ink/ink126.xml"/><Relationship Id="rId37" Type="http://schemas.openxmlformats.org/officeDocument/2006/relationships/image" Target="../media/image279.emf"/><Relationship Id="rId5" Type="http://schemas.openxmlformats.org/officeDocument/2006/relationships/image" Target="../media/image263.emf"/><Relationship Id="rId15" Type="http://schemas.openxmlformats.org/officeDocument/2006/relationships/image" Target="../media/image268.emf"/><Relationship Id="rId23" Type="http://schemas.openxmlformats.org/officeDocument/2006/relationships/image" Target="../media/image272.emf"/><Relationship Id="rId28" Type="http://schemas.openxmlformats.org/officeDocument/2006/relationships/customXml" Target="../ink/ink124.xml"/><Relationship Id="rId36" Type="http://schemas.openxmlformats.org/officeDocument/2006/relationships/customXml" Target="../ink/ink128.xml"/><Relationship Id="rId10" Type="http://schemas.openxmlformats.org/officeDocument/2006/relationships/customXml" Target="../ink/ink115.xml"/><Relationship Id="rId19" Type="http://schemas.openxmlformats.org/officeDocument/2006/relationships/image" Target="../media/image270.emf"/><Relationship Id="rId31" Type="http://schemas.openxmlformats.org/officeDocument/2006/relationships/image" Target="../media/image276.emf"/><Relationship Id="rId4" Type="http://schemas.openxmlformats.org/officeDocument/2006/relationships/customXml" Target="../ink/ink112.xml"/><Relationship Id="rId9" Type="http://schemas.openxmlformats.org/officeDocument/2006/relationships/image" Target="../media/image265.emf"/><Relationship Id="rId14" Type="http://schemas.openxmlformats.org/officeDocument/2006/relationships/customXml" Target="../ink/ink117.xml"/><Relationship Id="rId22" Type="http://schemas.openxmlformats.org/officeDocument/2006/relationships/customXml" Target="../ink/ink121.xml"/><Relationship Id="rId27" Type="http://schemas.openxmlformats.org/officeDocument/2006/relationships/image" Target="../media/image274.emf"/><Relationship Id="rId30" Type="http://schemas.openxmlformats.org/officeDocument/2006/relationships/customXml" Target="../ink/ink125.xml"/><Relationship Id="rId35" Type="http://schemas.openxmlformats.org/officeDocument/2006/relationships/image" Target="../media/image278.emf"/><Relationship Id="rId8" Type="http://schemas.openxmlformats.org/officeDocument/2006/relationships/customXml" Target="../ink/ink114.xml"/><Relationship Id="rId3" Type="http://schemas.openxmlformats.org/officeDocument/2006/relationships/image" Target="../media/image262.emf"/></Relationships>
</file>

<file path=ppt/slides/_rels/slide1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5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analyticsvidhya.com/wp-content/uploads/2015/08/Regression_Type.pn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3.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customXml" Target="../ink/ink4.xml"/></Relationships>
</file>

<file path=ppt/slides/_rels/slide2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nalyticsindiamag.com/step-by-step-guide-to-implement-multi-class-classification-with-bert-tensorflow/" TargetMode="External"/><Relationship Id="rId2" Type="http://schemas.openxmlformats.org/officeDocument/2006/relationships/hyperlink" Target="https://analyticsindiamag.com/correcting-class-imbalanced-data-for-binary-classification-problems-demonstrations-using-animated-videos/" TargetMode="External"/><Relationship Id="rId1" Type="http://schemas.openxmlformats.org/officeDocument/2006/relationships/slideLayout" Target="../slideLayouts/slideLayout2.xml"/><Relationship Id="rId4" Type="http://schemas.openxmlformats.org/officeDocument/2006/relationships/hyperlink" Target="https://analyticsindiamag.com/multi-label-image-classification-with-tensorflow-keras/"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2.emf"/><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customXml" Target="../ink/ink11.xml"/></Relationships>
</file>

<file path=ppt/slides/_rels/slide39.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48.emf"/></Relationships>
</file>

<file path=ppt/slides/_rels/slide51.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5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customXml" Target="../ink/ink18.xml"/><Relationship Id="rId4" Type="http://schemas.openxmlformats.org/officeDocument/2006/relationships/image" Target="../media/image39.gif"/></Relationships>
</file>

<file path=ppt/slides/_rels/slide5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CD773-118C-4E21-8F9F-31DBD7C3057B}"/>
              </a:ext>
            </a:extLst>
          </p:cNvPr>
          <p:cNvSpPr>
            <a:spLocks noGrp="1"/>
          </p:cNvSpPr>
          <p:nvPr>
            <p:ph type="title"/>
          </p:nvPr>
        </p:nvSpPr>
        <p:spPr/>
        <p:txBody>
          <a:bodyPr/>
          <a:lstStyle/>
          <a:p>
            <a:pPr algn="ctr"/>
            <a:r>
              <a:rPr lang="en-US" b="1" dirty="0"/>
              <a:t>Module: 4:</a:t>
            </a:r>
            <a:endParaRPr lang="en-IN" dirty="0"/>
          </a:p>
        </p:txBody>
      </p:sp>
      <p:sp>
        <p:nvSpPr>
          <p:cNvPr id="3" name="Content Placeholder 2">
            <a:extLst>
              <a:ext uri="{FF2B5EF4-FFF2-40B4-BE49-F238E27FC236}">
                <a16:creationId xmlns:a16="http://schemas.microsoft.com/office/drawing/2014/main" id="{F9FB1CCF-4509-4F1A-B77B-42D1FE7B2B2B}"/>
              </a:ext>
            </a:extLst>
          </p:cNvPr>
          <p:cNvSpPr>
            <a:spLocks noGrp="1"/>
          </p:cNvSpPr>
          <p:nvPr>
            <p:ph idx="1"/>
          </p:nvPr>
        </p:nvSpPr>
        <p:spPr>
          <a:xfrm>
            <a:off x="838200" y="2207365"/>
            <a:ext cx="10515600" cy="1603375"/>
          </a:xfrm>
        </p:spPr>
        <p:txBody>
          <a:bodyPr/>
          <a:lstStyle/>
          <a:p>
            <a:pPr algn="ctr"/>
            <a:r>
              <a:rPr lang="en-US" b="1" dirty="0"/>
              <a:t>Learning and Probabilistic reasoning in AI</a:t>
            </a:r>
            <a:endParaRPr lang="en-IN" dirty="0"/>
          </a:p>
        </p:txBody>
      </p:sp>
    </p:spTree>
    <p:extLst>
      <p:ext uri="{BB962C8B-B14F-4D97-AF65-F5344CB8AC3E}">
        <p14:creationId xmlns:p14="http://schemas.microsoft.com/office/powerpoint/2010/main" val="3669505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7015397"/>
          </a:xfrm>
          <a:prstGeom prst="rect">
            <a:avLst/>
          </a:prstGeom>
        </p:spPr>
      </p:pic>
    </p:spTree>
    <p:extLst>
      <p:ext uri="{BB962C8B-B14F-4D97-AF65-F5344CB8AC3E}">
        <p14:creationId xmlns:p14="http://schemas.microsoft.com/office/powerpoint/2010/main" val="5973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3669"/>
          </a:xfrm>
        </p:spPr>
        <p:txBody>
          <a:bodyPr>
            <a:normAutofit/>
          </a:bodyPr>
          <a:lstStyle/>
          <a:p>
            <a:pPr algn="ctr"/>
            <a:r>
              <a:rPr lang="en-US" sz="3200" dirty="0">
                <a:solidFill>
                  <a:srgbClr val="FF0000"/>
                </a:solidFill>
                <a:latin typeface="Arial Black" panose="020B0A04020102020204" pitchFamily="34" charset="0"/>
              </a:rPr>
              <a:t>Inference </a:t>
            </a:r>
            <a:endParaRPr lang="en-US" sz="3200" dirty="0">
              <a:solidFill>
                <a:srgbClr val="FF0000"/>
              </a:solidFill>
            </a:endParaRPr>
          </a:p>
        </p:txBody>
      </p:sp>
      <p:sp>
        <p:nvSpPr>
          <p:cNvPr id="3" name="Content Placeholder 2"/>
          <p:cNvSpPr>
            <a:spLocks noGrp="1"/>
          </p:cNvSpPr>
          <p:nvPr>
            <p:ph idx="1"/>
          </p:nvPr>
        </p:nvSpPr>
        <p:spPr>
          <a:xfrm>
            <a:off x="838200" y="1210614"/>
            <a:ext cx="10515600" cy="4966349"/>
          </a:xfrm>
        </p:spPr>
        <p:txBody>
          <a:bodyPr/>
          <a:lstStyle/>
          <a:p>
            <a:pPr algn="just">
              <a:lnSpc>
                <a:spcPct val="150000"/>
              </a:lnSpc>
            </a:pPr>
            <a:endParaRPr lang="en-US" sz="2400" dirty="0">
              <a:latin typeface="Book Antiqua" panose="02040602050305030304" pitchFamily="18" charset="0"/>
            </a:endParaRPr>
          </a:p>
          <a:p>
            <a:pPr algn="just">
              <a:lnSpc>
                <a:spcPct val="150000"/>
              </a:lnSpc>
            </a:pPr>
            <a:endParaRPr lang="en-US" sz="2400" dirty="0">
              <a:latin typeface="Book Antiqua" panose="02040602050305030304" pitchFamily="18" charset="0"/>
            </a:endParaRPr>
          </a:p>
        </p:txBody>
      </p:sp>
      <p:pic>
        <p:nvPicPr>
          <p:cNvPr id="6146" name="Picture 2" descr=" Testing phase (inference)&#10; "/>
          <p:cNvPicPr>
            <a:picLocks noChangeAspect="1" noChangeArrowheads="1"/>
          </p:cNvPicPr>
          <p:nvPr/>
        </p:nvPicPr>
        <p:blipFill rotWithShape="1">
          <a:blip r:embed="rId2">
            <a:extLst>
              <a:ext uri="{28A0092B-C50C-407E-A947-70E740481C1C}">
                <a14:useLocalDpi xmlns:a14="http://schemas.microsoft.com/office/drawing/2010/main" val="0"/>
              </a:ext>
            </a:extLst>
          </a:blip>
          <a:srcRect l="2738" t="18156" r="3377" b="6476"/>
          <a:stretch/>
        </p:blipFill>
        <p:spPr bwMode="auto">
          <a:xfrm>
            <a:off x="1996226" y="1210614"/>
            <a:ext cx="8139448" cy="4905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7947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3669"/>
          </a:xfrm>
        </p:spPr>
        <p:txBody>
          <a:bodyPr>
            <a:normAutofit/>
          </a:bodyPr>
          <a:lstStyle/>
          <a:p>
            <a:pPr algn="ctr"/>
            <a:r>
              <a:rPr lang="en-US" sz="3200" dirty="0">
                <a:solidFill>
                  <a:schemeClr val="bg2">
                    <a:lumMod val="10000"/>
                  </a:schemeClr>
                </a:solidFill>
                <a:latin typeface="Arial Black" panose="020B0A04020102020204" pitchFamily="34" charset="0"/>
              </a:rPr>
              <a:t>Cont’d..</a:t>
            </a:r>
            <a:endParaRPr lang="en-US" sz="3200" dirty="0"/>
          </a:p>
        </p:txBody>
      </p:sp>
      <p:pic>
        <p:nvPicPr>
          <p:cNvPr id="7" name="Picture 2" descr="Weng-Keen Wong, Oregon&#10;State University ©2005&#10;14&#10;Using a Bayesian Network Example&#10;Using the network in the example, suppo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7739" y="1126435"/>
            <a:ext cx="9554818" cy="5234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9827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3669"/>
          </a:xfrm>
        </p:spPr>
        <p:txBody>
          <a:bodyPr>
            <a:normAutofit/>
          </a:bodyPr>
          <a:lstStyle/>
          <a:p>
            <a:pPr algn="ctr"/>
            <a:r>
              <a:rPr lang="en-US" sz="3200" dirty="0">
                <a:solidFill>
                  <a:srgbClr val="FF0000"/>
                </a:solidFill>
                <a:latin typeface="Arial Black" panose="020B0A04020102020204" pitchFamily="34" charset="0"/>
              </a:rPr>
              <a:t>Bayesian Networks : Properties</a:t>
            </a:r>
            <a:endParaRPr lang="en-US" sz="3200" dirty="0">
              <a:solidFill>
                <a:srgbClr val="FF0000"/>
              </a:solidFill>
            </a:endParaRPr>
          </a:p>
        </p:txBody>
      </p:sp>
      <p:pic>
        <p:nvPicPr>
          <p:cNvPr id="10242" name="Picture 2" descr="Why Bayesian Networks?&#10;• — Bayesian Probability represents the degree of&#10;belief in that event while Classical Probability ..."/>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365" t="23230" r="5989" b="22290"/>
          <a:stretch/>
        </p:blipFill>
        <p:spPr bwMode="auto">
          <a:xfrm>
            <a:off x="2236556" y="1455313"/>
            <a:ext cx="9117244" cy="415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4329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3669"/>
          </a:xfrm>
        </p:spPr>
        <p:txBody>
          <a:bodyPr>
            <a:normAutofit/>
          </a:bodyPr>
          <a:lstStyle/>
          <a:p>
            <a:pPr algn="ctr"/>
            <a:r>
              <a:rPr lang="en-US" sz="3200" dirty="0">
                <a:solidFill>
                  <a:srgbClr val="FF0000"/>
                </a:solidFill>
                <a:latin typeface="Arial Black" panose="020B0A04020102020204" pitchFamily="34" charset="0"/>
              </a:rPr>
              <a:t>Why BN?</a:t>
            </a:r>
            <a:endParaRPr lang="en-US" sz="3200" dirty="0">
              <a:solidFill>
                <a:srgbClr val="FF0000"/>
              </a:solidFill>
            </a:endParaRPr>
          </a:p>
        </p:txBody>
      </p:sp>
      <p:pic>
        <p:nvPicPr>
          <p:cNvPr id="11268" name="Picture 4" descr="CONCLUSION&#10;• Bayesian nets are a network-based framework for&#10;representing and analyzing models involving uncertainty&#10;• Use..."/>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306" t="20282" r="2598" b="20722"/>
          <a:stretch/>
        </p:blipFill>
        <p:spPr bwMode="auto">
          <a:xfrm>
            <a:off x="1827855" y="1300766"/>
            <a:ext cx="8536290" cy="4018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461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3669"/>
          </a:xfrm>
        </p:spPr>
        <p:txBody>
          <a:bodyPr>
            <a:normAutofit/>
          </a:bodyPr>
          <a:lstStyle/>
          <a:p>
            <a:pPr algn="ctr"/>
            <a:r>
              <a:rPr lang="en-US" sz="3200" dirty="0">
                <a:solidFill>
                  <a:srgbClr val="FF0000"/>
                </a:solidFill>
                <a:latin typeface="Arial Black" panose="020B0A04020102020204" pitchFamily="34" charset="0"/>
              </a:rPr>
              <a:t>Conclusion</a:t>
            </a:r>
            <a:endParaRPr lang="en-US" sz="3200" dirty="0">
              <a:solidFill>
                <a:srgbClr val="FF0000"/>
              </a:solidFill>
            </a:endParaRPr>
          </a:p>
        </p:txBody>
      </p:sp>
      <p:pic>
        <p:nvPicPr>
          <p:cNvPr id="12290" name="Picture 2" descr="Bayesian network"/>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060" t="18869" r="3658" b="20159"/>
          <a:stretch/>
        </p:blipFill>
        <p:spPr bwMode="auto">
          <a:xfrm>
            <a:off x="2511379" y="1287887"/>
            <a:ext cx="8585203" cy="4353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46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93897" y="411227"/>
            <a:ext cx="6198870" cy="530225"/>
          </a:xfrm>
          <a:prstGeom prst="rect">
            <a:avLst/>
          </a:prstGeom>
        </p:spPr>
        <p:txBody>
          <a:bodyPr vert="horz" wrap="square" lIns="0" tIns="13970" rIns="0" bIns="0" rtlCol="0" anchor="ctr">
            <a:spAutoFit/>
          </a:bodyPr>
          <a:lstStyle/>
          <a:p>
            <a:pPr marL="12700">
              <a:lnSpc>
                <a:spcPct val="100000"/>
              </a:lnSpc>
              <a:spcBef>
                <a:spcPts val="110"/>
              </a:spcBef>
            </a:pPr>
            <a:r>
              <a:rPr sz="3300" b="1" spc="5" dirty="0">
                <a:solidFill>
                  <a:srgbClr val="FF0000"/>
                </a:solidFill>
              </a:rPr>
              <a:t>Bayesian Network </a:t>
            </a:r>
            <a:r>
              <a:rPr sz="3300" b="1" dirty="0">
                <a:solidFill>
                  <a:srgbClr val="FF0000"/>
                </a:solidFill>
              </a:rPr>
              <a:t>constitutes</a:t>
            </a:r>
            <a:r>
              <a:rPr sz="3300" b="1" spc="-280" dirty="0">
                <a:solidFill>
                  <a:srgbClr val="FF0000"/>
                </a:solidFill>
              </a:rPr>
              <a:t> </a:t>
            </a:r>
            <a:r>
              <a:rPr sz="3300" b="1" spc="-5" dirty="0">
                <a:solidFill>
                  <a:srgbClr val="FF0000"/>
                </a:solidFill>
              </a:rPr>
              <a:t>of..</a:t>
            </a:r>
            <a:endParaRPr sz="3300" b="1" dirty="0">
              <a:solidFill>
                <a:srgbClr val="FF0000"/>
              </a:solidFill>
            </a:endParaRPr>
          </a:p>
        </p:txBody>
      </p:sp>
      <p:grpSp>
        <p:nvGrpSpPr>
          <p:cNvPr id="3" name="object 3"/>
          <p:cNvGrpSpPr/>
          <p:nvPr/>
        </p:nvGrpSpPr>
        <p:grpSpPr>
          <a:xfrm>
            <a:off x="8759953" y="2855977"/>
            <a:ext cx="771525" cy="1670685"/>
            <a:chOff x="7235952" y="2855976"/>
            <a:chExt cx="771525" cy="1670685"/>
          </a:xfrm>
        </p:grpSpPr>
        <p:sp>
          <p:nvSpPr>
            <p:cNvPr id="4" name="object 4"/>
            <p:cNvSpPr/>
            <p:nvPr/>
          </p:nvSpPr>
          <p:spPr>
            <a:xfrm>
              <a:off x="7251192" y="2855976"/>
              <a:ext cx="661416" cy="66446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235952" y="2862072"/>
              <a:ext cx="771144" cy="74980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315200" y="2895600"/>
              <a:ext cx="533400" cy="533400"/>
            </a:xfrm>
            <a:custGeom>
              <a:avLst/>
              <a:gdLst/>
              <a:ahLst/>
              <a:cxnLst/>
              <a:rect l="l" t="t" r="r" b="b"/>
              <a:pathLst>
                <a:path w="533400" h="533400">
                  <a:moveTo>
                    <a:pt x="266700" y="0"/>
                  </a:moveTo>
                  <a:lnTo>
                    <a:pt x="218753" y="4296"/>
                  </a:lnTo>
                  <a:lnTo>
                    <a:pt x="173629" y="16682"/>
                  </a:lnTo>
                  <a:lnTo>
                    <a:pt x="132079" y="36406"/>
                  </a:lnTo>
                  <a:lnTo>
                    <a:pt x="94858" y="62716"/>
                  </a:lnTo>
                  <a:lnTo>
                    <a:pt x="62716" y="94858"/>
                  </a:lnTo>
                  <a:lnTo>
                    <a:pt x="36406" y="132080"/>
                  </a:lnTo>
                  <a:lnTo>
                    <a:pt x="16682" y="173629"/>
                  </a:lnTo>
                  <a:lnTo>
                    <a:pt x="4296" y="218753"/>
                  </a:lnTo>
                  <a:lnTo>
                    <a:pt x="0" y="266700"/>
                  </a:lnTo>
                  <a:lnTo>
                    <a:pt x="4296" y="314646"/>
                  </a:lnTo>
                  <a:lnTo>
                    <a:pt x="16682" y="359770"/>
                  </a:lnTo>
                  <a:lnTo>
                    <a:pt x="36406" y="401320"/>
                  </a:lnTo>
                  <a:lnTo>
                    <a:pt x="62716" y="438541"/>
                  </a:lnTo>
                  <a:lnTo>
                    <a:pt x="94858" y="470683"/>
                  </a:lnTo>
                  <a:lnTo>
                    <a:pt x="132079" y="496993"/>
                  </a:lnTo>
                  <a:lnTo>
                    <a:pt x="173629" y="516717"/>
                  </a:lnTo>
                  <a:lnTo>
                    <a:pt x="218753" y="529103"/>
                  </a:lnTo>
                  <a:lnTo>
                    <a:pt x="266700" y="533400"/>
                  </a:lnTo>
                  <a:lnTo>
                    <a:pt x="314646" y="529103"/>
                  </a:lnTo>
                  <a:lnTo>
                    <a:pt x="359770" y="516717"/>
                  </a:lnTo>
                  <a:lnTo>
                    <a:pt x="401320" y="496993"/>
                  </a:lnTo>
                  <a:lnTo>
                    <a:pt x="438541" y="470683"/>
                  </a:lnTo>
                  <a:lnTo>
                    <a:pt x="470683" y="438541"/>
                  </a:lnTo>
                  <a:lnTo>
                    <a:pt x="496993" y="401319"/>
                  </a:lnTo>
                  <a:lnTo>
                    <a:pt x="516717" y="359770"/>
                  </a:lnTo>
                  <a:lnTo>
                    <a:pt x="529103" y="314646"/>
                  </a:lnTo>
                  <a:lnTo>
                    <a:pt x="533400" y="266700"/>
                  </a:lnTo>
                  <a:lnTo>
                    <a:pt x="529103" y="218753"/>
                  </a:lnTo>
                  <a:lnTo>
                    <a:pt x="516717" y="173629"/>
                  </a:lnTo>
                  <a:lnTo>
                    <a:pt x="496993" y="132079"/>
                  </a:lnTo>
                  <a:lnTo>
                    <a:pt x="470683" y="94858"/>
                  </a:lnTo>
                  <a:lnTo>
                    <a:pt x="438541" y="62716"/>
                  </a:lnTo>
                  <a:lnTo>
                    <a:pt x="401320" y="36406"/>
                  </a:lnTo>
                  <a:lnTo>
                    <a:pt x="359770" y="16682"/>
                  </a:lnTo>
                  <a:lnTo>
                    <a:pt x="314646" y="4296"/>
                  </a:lnTo>
                  <a:lnTo>
                    <a:pt x="266700" y="0"/>
                  </a:lnTo>
                  <a:close/>
                </a:path>
              </a:pathLst>
            </a:custGeom>
            <a:solidFill>
              <a:srgbClr val="D16248"/>
            </a:solidFill>
          </p:spPr>
          <p:txBody>
            <a:bodyPr wrap="square" lIns="0" tIns="0" rIns="0" bIns="0" rtlCol="0"/>
            <a:lstStyle/>
            <a:p>
              <a:endParaRPr/>
            </a:p>
          </p:txBody>
        </p:sp>
        <p:sp>
          <p:nvSpPr>
            <p:cNvPr id="7" name="object 7"/>
            <p:cNvSpPr/>
            <p:nvPr/>
          </p:nvSpPr>
          <p:spPr>
            <a:xfrm>
              <a:off x="7315200" y="2895600"/>
              <a:ext cx="533400" cy="533400"/>
            </a:xfrm>
            <a:custGeom>
              <a:avLst/>
              <a:gdLst/>
              <a:ahLst/>
              <a:cxnLst/>
              <a:rect l="l" t="t" r="r" b="b"/>
              <a:pathLst>
                <a:path w="533400" h="533400">
                  <a:moveTo>
                    <a:pt x="0" y="266700"/>
                  </a:moveTo>
                  <a:lnTo>
                    <a:pt x="4296" y="218753"/>
                  </a:lnTo>
                  <a:lnTo>
                    <a:pt x="16682" y="173629"/>
                  </a:lnTo>
                  <a:lnTo>
                    <a:pt x="36406" y="132080"/>
                  </a:lnTo>
                  <a:lnTo>
                    <a:pt x="62716" y="94858"/>
                  </a:lnTo>
                  <a:lnTo>
                    <a:pt x="94858" y="62716"/>
                  </a:lnTo>
                  <a:lnTo>
                    <a:pt x="132079" y="36406"/>
                  </a:lnTo>
                  <a:lnTo>
                    <a:pt x="173629" y="16682"/>
                  </a:lnTo>
                  <a:lnTo>
                    <a:pt x="218753" y="4296"/>
                  </a:lnTo>
                  <a:lnTo>
                    <a:pt x="266700" y="0"/>
                  </a:lnTo>
                  <a:lnTo>
                    <a:pt x="314646" y="4296"/>
                  </a:lnTo>
                  <a:lnTo>
                    <a:pt x="359770" y="16682"/>
                  </a:lnTo>
                  <a:lnTo>
                    <a:pt x="401320" y="36406"/>
                  </a:lnTo>
                  <a:lnTo>
                    <a:pt x="438541" y="62716"/>
                  </a:lnTo>
                  <a:lnTo>
                    <a:pt x="470683" y="94858"/>
                  </a:lnTo>
                  <a:lnTo>
                    <a:pt x="496993" y="132079"/>
                  </a:lnTo>
                  <a:lnTo>
                    <a:pt x="516717" y="173629"/>
                  </a:lnTo>
                  <a:lnTo>
                    <a:pt x="529103" y="218753"/>
                  </a:lnTo>
                  <a:lnTo>
                    <a:pt x="533400" y="266700"/>
                  </a:lnTo>
                  <a:lnTo>
                    <a:pt x="529103" y="314646"/>
                  </a:lnTo>
                  <a:lnTo>
                    <a:pt x="516717" y="359770"/>
                  </a:lnTo>
                  <a:lnTo>
                    <a:pt x="496993" y="401319"/>
                  </a:lnTo>
                  <a:lnTo>
                    <a:pt x="470683" y="438541"/>
                  </a:lnTo>
                  <a:lnTo>
                    <a:pt x="438541" y="470683"/>
                  </a:lnTo>
                  <a:lnTo>
                    <a:pt x="401320" y="496993"/>
                  </a:lnTo>
                  <a:lnTo>
                    <a:pt x="359770" y="516717"/>
                  </a:lnTo>
                  <a:lnTo>
                    <a:pt x="314646" y="529103"/>
                  </a:lnTo>
                  <a:lnTo>
                    <a:pt x="266700" y="533400"/>
                  </a:lnTo>
                  <a:lnTo>
                    <a:pt x="218753" y="529103"/>
                  </a:lnTo>
                  <a:lnTo>
                    <a:pt x="173629" y="516717"/>
                  </a:lnTo>
                  <a:lnTo>
                    <a:pt x="132079" y="496993"/>
                  </a:lnTo>
                  <a:lnTo>
                    <a:pt x="94858" y="470683"/>
                  </a:lnTo>
                  <a:lnTo>
                    <a:pt x="62716" y="438541"/>
                  </a:lnTo>
                  <a:lnTo>
                    <a:pt x="36406" y="401320"/>
                  </a:lnTo>
                  <a:lnTo>
                    <a:pt x="16682" y="359770"/>
                  </a:lnTo>
                  <a:lnTo>
                    <a:pt x="4296" y="314646"/>
                  </a:lnTo>
                  <a:lnTo>
                    <a:pt x="0" y="266700"/>
                  </a:lnTo>
                  <a:close/>
                </a:path>
              </a:pathLst>
            </a:custGeom>
            <a:ln w="19999">
              <a:solidFill>
                <a:srgbClr val="FFFFFF"/>
              </a:solidFill>
            </a:ln>
          </p:spPr>
          <p:txBody>
            <a:bodyPr wrap="square" lIns="0" tIns="0" rIns="0" bIns="0" rtlCol="0"/>
            <a:lstStyle/>
            <a:p>
              <a:endParaRPr/>
            </a:p>
          </p:txBody>
        </p:sp>
        <p:sp>
          <p:nvSpPr>
            <p:cNvPr id="8" name="object 8"/>
            <p:cNvSpPr/>
            <p:nvPr/>
          </p:nvSpPr>
          <p:spPr>
            <a:xfrm>
              <a:off x="7251192" y="3770376"/>
              <a:ext cx="661416" cy="664463"/>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7245096" y="3776472"/>
              <a:ext cx="752855" cy="749807"/>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7315200" y="3810000"/>
              <a:ext cx="533400" cy="533400"/>
            </a:xfrm>
            <a:custGeom>
              <a:avLst/>
              <a:gdLst/>
              <a:ahLst/>
              <a:cxnLst/>
              <a:rect l="l" t="t" r="r" b="b"/>
              <a:pathLst>
                <a:path w="533400" h="533400">
                  <a:moveTo>
                    <a:pt x="266700" y="0"/>
                  </a:moveTo>
                  <a:lnTo>
                    <a:pt x="218753" y="4296"/>
                  </a:lnTo>
                  <a:lnTo>
                    <a:pt x="173629" y="16682"/>
                  </a:lnTo>
                  <a:lnTo>
                    <a:pt x="132079" y="36406"/>
                  </a:lnTo>
                  <a:lnTo>
                    <a:pt x="94858" y="62716"/>
                  </a:lnTo>
                  <a:lnTo>
                    <a:pt x="62716" y="94858"/>
                  </a:lnTo>
                  <a:lnTo>
                    <a:pt x="36406" y="132080"/>
                  </a:lnTo>
                  <a:lnTo>
                    <a:pt x="16682" y="173629"/>
                  </a:lnTo>
                  <a:lnTo>
                    <a:pt x="4296" y="218753"/>
                  </a:lnTo>
                  <a:lnTo>
                    <a:pt x="0" y="266700"/>
                  </a:lnTo>
                  <a:lnTo>
                    <a:pt x="4296" y="314646"/>
                  </a:lnTo>
                  <a:lnTo>
                    <a:pt x="16682" y="359770"/>
                  </a:lnTo>
                  <a:lnTo>
                    <a:pt x="36406" y="401319"/>
                  </a:lnTo>
                  <a:lnTo>
                    <a:pt x="62716" y="438541"/>
                  </a:lnTo>
                  <a:lnTo>
                    <a:pt x="94858" y="470683"/>
                  </a:lnTo>
                  <a:lnTo>
                    <a:pt x="132079" y="496993"/>
                  </a:lnTo>
                  <a:lnTo>
                    <a:pt x="173629" y="516717"/>
                  </a:lnTo>
                  <a:lnTo>
                    <a:pt x="218753" y="529103"/>
                  </a:lnTo>
                  <a:lnTo>
                    <a:pt x="266700" y="533400"/>
                  </a:lnTo>
                  <a:lnTo>
                    <a:pt x="314646" y="529103"/>
                  </a:lnTo>
                  <a:lnTo>
                    <a:pt x="359770" y="516717"/>
                  </a:lnTo>
                  <a:lnTo>
                    <a:pt x="401320" y="496993"/>
                  </a:lnTo>
                  <a:lnTo>
                    <a:pt x="438541" y="470683"/>
                  </a:lnTo>
                  <a:lnTo>
                    <a:pt x="470683" y="438541"/>
                  </a:lnTo>
                  <a:lnTo>
                    <a:pt x="496993" y="401319"/>
                  </a:lnTo>
                  <a:lnTo>
                    <a:pt x="516717" y="359770"/>
                  </a:lnTo>
                  <a:lnTo>
                    <a:pt x="529103" y="314646"/>
                  </a:lnTo>
                  <a:lnTo>
                    <a:pt x="533400" y="266700"/>
                  </a:lnTo>
                  <a:lnTo>
                    <a:pt x="529103" y="218753"/>
                  </a:lnTo>
                  <a:lnTo>
                    <a:pt x="516717" y="173629"/>
                  </a:lnTo>
                  <a:lnTo>
                    <a:pt x="496993" y="132080"/>
                  </a:lnTo>
                  <a:lnTo>
                    <a:pt x="470683" y="94858"/>
                  </a:lnTo>
                  <a:lnTo>
                    <a:pt x="438541" y="62716"/>
                  </a:lnTo>
                  <a:lnTo>
                    <a:pt x="401320" y="36406"/>
                  </a:lnTo>
                  <a:lnTo>
                    <a:pt x="359770" y="16682"/>
                  </a:lnTo>
                  <a:lnTo>
                    <a:pt x="314646" y="4296"/>
                  </a:lnTo>
                  <a:lnTo>
                    <a:pt x="266700" y="0"/>
                  </a:lnTo>
                  <a:close/>
                </a:path>
              </a:pathLst>
            </a:custGeom>
            <a:solidFill>
              <a:srgbClr val="D16248"/>
            </a:solidFill>
          </p:spPr>
          <p:txBody>
            <a:bodyPr wrap="square" lIns="0" tIns="0" rIns="0" bIns="0" rtlCol="0"/>
            <a:lstStyle/>
            <a:p>
              <a:endParaRPr/>
            </a:p>
          </p:txBody>
        </p:sp>
        <p:sp>
          <p:nvSpPr>
            <p:cNvPr id="11" name="object 11"/>
            <p:cNvSpPr/>
            <p:nvPr/>
          </p:nvSpPr>
          <p:spPr>
            <a:xfrm>
              <a:off x="7315200" y="3810000"/>
              <a:ext cx="533400" cy="533400"/>
            </a:xfrm>
            <a:custGeom>
              <a:avLst/>
              <a:gdLst/>
              <a:ahLst/>
              <a:cxnLst/>
              <a:rect l="l" t="t" r="r" b="b"/>
              <a:pathLst>
                <a:path w="533400" h="533400">
                  <a:moveTo>
                    <a:pt x="0" y="266700"/>
                  </a:moveTo>
                  <a:lnTo>
                    <a:pt x="4296" y="218753"/>
                  </a:lnTo>
                  <a:lnTo>
                    <a:pt x="16682" y="173629"/>
                  </a:lnTo>
                  <a:lnTo>
                    <a:pt x="36406" y="132080"/>
                  </a:lnTo>
                  <a:lnTo>
                    <a:pt x="62716" y="94858"/>
                  </a:lnTo>
                  <a:lnTo>
                    <a:pt x="94858" y="62716"/>
                  </a:lnTo>
                  <a:lnTo>
                    <a:pt x="132079" y="36406"/>
                  </a:lnTo>
                  <a:lnTo>
                    <a:pt x="173629" y="16682"/>
                  </a:lnTo>
                  <a:lnTo>
                    <a:pt x="218753" y="4296"/>
                  </a:lnTo>
                  <a:lnTo>
                    <a:pt x="266700" y="0"/>
                  </a:lnTo>
                  <a:lnTo>
                    <a:pt x="314646" y="4296"/>
                  </a:lnTo>
                  <a:lnTo>
                    <a:pt x="359770" y="16682"/>
                  </a:lnTo>
                  <a:lnTo>
                    <a:pt x="401320" y="36406"/>
                  </a:lnTo>
                  <a:lnTo>
                    <a:pt x="438541" y="62716"/>
                  </a:lnTo>
                  <a:lnTo>
                    <a:pt x="470683" y="94858"/>
                  </a:lnTo>
                  <a:lnTo>
                    <a:pt x="496993" y="132080"/>
                  </a:lnTo>
                  <a:lnTo>
                    <a:pt x="516717" y="173629"/>
                  </a:lnTo>
                  <a:lnTo>
                    <a:pt x="529103" y="218753"/>
                  </a:lnTo>
                  <a:lnTo>
                    <a:pt x="533400" y="266700"/>
                  </a:lnTo>
                  <a:lnTo>
                    <a:pt x="529103" y="314646"/>
                  </a:lnTo>
                  <a:lnTo>
                    <a:pt x="516717" y="359770"/>
                  </a:lnTo>
                  <a:lnTo>
                    <a:pt x="496993" y="401319"/>
                  </a:lnTo>
                  <a:lnTo>
                    <a:pt x="470683" y="438541"/>
                  </a:lnTo>
                  <a:lnTo>
                    <a:pt x="438541" y="470683"/>
                  </a:lnTo>
                  <a:lnTo>
                    <a:pt x="401320" y="496993"/>
                  </a:lnTo>
                  <a:lnTo>
                    <a:pt x="359770" y="516717"/>
                  </a:lnTo>
                  <a:lnTo>
                    <a:pt x="314646" y="529103"/>
                  </a:lnTo>
                  <a:lnTo>
                    <a:pt x="266700" y="533400"/>
                  </a:lnTo>
                  <a:lnTo>
                    <a:pt x="218753" y="529103"/>
                  </a:lnTo>
                  <a:lnTo>
                    <a:pt x="173629" y="516717"/>
                  </a:lnTo>
                  <a:lnTo>
                    <a:pt x="132079" y="496993"/>
                  </a:lnTo>
                  <a:lnTo>
                    <a:pt x="94858" y="470683"/>
                  </a:lnTo>
                  <a:lnTo>
                    <a:pt x="62716" y="438541"/>
                  </a:lnTo>
                  <a:lnTo>
                    <a:pt x="36406" y="401319"/>
                  </a:lnTo>
                  <a:lnTo>
                    <a:pt x="16682" y="359770"/>
                  </a:lnTo>
                  <a:lnTo>
                    <a:pt x="4296" y="314646"/>
                  </a:lnTo>
                  <a:lnTo>
                    <a:pt x="0" y="266700"/>
                  </a:lnTo>
                  <a:close/>
                </a:path>
              </a:pathLst>
            </a:custGeom>
            <a:ln w="19999">
              <a:solidFill>
                <a:srgbClr val="FFFFFF"/>
              </a:solidFill>
            </a:ln>
          </p:spPr>
          <p:txBody>
            <a:bodyPr wrap="square" lIns="0" tIns="0" rIns="0" bIns="0" rtlCol="0"/>
            <a:lstStyle/>
            <a:p>
              <a:endParaRPr/>
            </a:p>
          </p:txBody>
        </p:sp>
      </p:grpSp>
      <p:sp>
        <p:nvSpPr>
          <p:cNvPr id="12" name="object 12"/>
          <p:cNvSpPr txBox="1"/>
          <p:nvPr/>
        </p:nvSpPr>
        <p:spPr>
          <a:xfrm>
            <a:off x="2179117" y="1485661"/>
            <a:ext cx="7832725" cy="2829621"/>
          </a:xfrm>
          <a:prstGeom prst="rect">
            <a:avLst/>
          </a:prstGeom>
        </p:spPr>
        <p:txBody>
          <a:bodyPr vert="horz" wrap="square" lIns="0" tIns="79375" rIns="0" bIns="0" rtlCol="0">
            <a:spAutoFit/>
          </a:bodyPr>
          <a:lstStyle/>
          <a:p>
            <a:pPr marL="287020" indent="-274320">
              <a:spcBef>
                <a:spcPts val="625"/>
              </a:spcBef>
              <a:buClr>
                <a:srgbClr val="CCB400"/>
              </a:buClr>
              <a:buSzPct val="68181"/>
              <a:buFont typeface="Wingdings"/>
              <a:buChar char=""/>
              <a:tabLst>
                <a:tab pos="287020" algn="l"/>
              </a:tabLst>
            </a:pPr>
            <a:r>
              <a:rPr sz="2200" b="1" spc="5" dirty="0">
                <a:latin typeface="Georgia"/>
                <a:cs typeface="Georgia"/>
              </a:rPr>
              <a:t>Directed Acyclic Graph</a:t>
            </a:r>
            <a:r>
              <a:rPr sz="2200" b="1" spc="-140" dirty="0">
                <a:latin typeface="Georgia"/>
                <a:cs typeface="Georgia"/>
              </a:rPr>
              <a:t> </a:t>
            </a:r>
            <a:r>
              <a:rPr sz="2200" b="1" spc="5" dirty="0">
                <a:latin typeface="Georgia"/>
                <a:cs typeface="Georgia"/>
              </a:rPr>
              <a:t>(DAG)</a:t>
            </a:r>
            <a:endParaRPr sz="2200" dirty="0">
              <a:latin typeface="Georgia"/>
              <a:cs typeface="Georgia"/>
            </a:endParaRPr>
          </a:p>
          <a:p>
            <a:pPr marL="286385" marR="5080" indent="-274320">
              <a:spcBef>
                <a:spcPts val="530"/>
              </a:spcBef>
              <a:buClr>
                <a:srgbClr val="CCB400"/>
              </a:buClr>
              <a:buSzPct val="68181"/>
              <a:buFont typeface="Wingdings"/>
              <a:buChar char=""/>
              <a:tabLst>
                <a:tab pos="287020" algn="l"/>
              </a:tabLst>
            </a:pPr>
            <a:r>
              <a:rPr sz="2200" b="1" spc="5" dirty="0">
                <a:latin typeface="Georgia"/>
                <a:cs typeface="Georgia"/>
              </a:rPr>
              <a:t>Set </a:t>
            </a:r>
            <a:r>
              <a:rPr sz="2200" b="1" spc="-5" dirty="0">
                <a:latin typeface="Georgia"/>
                <a:cs typeface="Georgia"/>
              </a:rPr>
              <a:t>of </a:t>
            </a:r>
            <a:r>
              <a:rPr sz="2200" b="1" dirty="0">
                <a:latin typeface="Georgia"/>
                <a:cs typeface="Georgia"/>
              </a:rPr>
              <a:t>conditional </a:t>
            </a:r>
            <a:r>
              <a:rPr sz="2200" b="1" spc="5" dirty="0">
                <a:latin typeface="Georgia"/>
                <a:cs typeface="Georgia"/>
              </a:rPr>
              <a:t>probability tables </a:t>
            </a:r>
            <a:r>
              <a:rPr sz="2200" b="1" spc="-5" dirty="0">
                <a:latin typeface="Georgia"/>
                <a:cs typeface="Georgia"/>
              </a:rPr>
              <a:t>for </a:t>
            </a:r>
            <a:r>
              <a:rPr sz="2200" b="1" spc="5" dirty="0">
                <a:latin typeface="Georgia"/>
                <a:cs typeface="Georgia"/>
              </a:rPr>
              <a:t>each </a:t>
            </a:r>
            <a:r>
              <a:rPr sz="2200" b="1" spc="-5" dirty="0">
                <a:latin typeface="Georgia"/>
                <a:cs typeface="Georgia"/>
              </a:rPr>
              <a:t>node </a:t>
            </a:r>
            <a:r>
              <a:rPr sz="2200" b="1" dirty="0">
                <a:latin typeface="Georgia"/>
                <a:cs typeface="Georgia"/>
              </a:rPr>
              <a:t>in  </a:t>
            </a:r>
            <a:r>
              <a:rPr sz="2200" b="1" spc="10" dirty="0">
                <a:latin typeface="Georgia"/>
                <a:cs typeface="Georgia"/>
              </a:rPr>
              <a:t>the</a:t>
            </a:r>
            <a:r>
              <a:rPr sz="2200" b="1" spc="-25" dirty="0">
                <a:latin typeface="Georgia"/>
                <a:cs typeface="Georgia"/>
              </a:rPr>
              <a:t> </a:t>
            </a:r>
            <a:r>
              <a:rPr sz="2200" b="1" spc="5" dirty="0">
                <a:latin typeface="Georgia"/>
                <a:cs typeface="Georgia"/>
              </a:rPr>
              <a:t>graph</a:t>
            </a:r>
            <a:endParaRPr sz="2200" dirty="0">
              <a:latin typeface="Georgia"/>
              <a:cs typeface="Georgia"/>
            </a:endParaRPr>
          </a:p>
          <a:p>
            <a:pPr>
              <a:spcBef>
                <a:spcPts val="10"/>
              </a:spcBef>
            </a:pPr>
            <a:endParaRPr sz="2300" dirty="0">
              <a:latin typeface="Georgia"/>
              <a:cs typeface="Georgia"/>
            </a:endParaRPr>
          </a:p>
          <a:p>
            <a:pPr marL="6819900"/>
            <a:r>
              <a:rPr sz="2400" spc="-5" dirty="0">
                <a:latin typeface="Times New Roman"/>
                <a:cs typeface="Times New Roman"/>
              </a:rPr>
              <a:t>A</a:t>
            </a:r>
            <a:endParaRPr sz="2400" dirty="0">
              <a:latin typeface="Times New Roman"/>
              <a:cs typeface="Times New Roman"/>
            </a:endParaRPr>
          </a:p>
          <a:p>
            <a:pPr>
              <a:spcBef>
                <a:spcPts val="10"/>
              </a:spcBef>
            </a:pPr>
            <a:endParaRPr sz="3750" dirty="0">
              <a:latin typeface="Times New Roman"/>
              <a:cs typeface="Times New Roman"/>
            </a:endParaRPr>
          </a:p>
          <a:p>
            <a:pPr marL="6829425"/>
            <a:r>
              <a:rPr sz="2400" dirty="0">
                <a:latin typeface="Times New Roman"/>
                <a:cs typeface="Times New Roman"/>
              </a:rPr>
              <a:t>B</a:t>
            </a:r>
          </a:p>
        </p:txBody>
      </p:sp>
      <p:grpSp>
        <p:nvGrpSpPr>
          <p:cNvPr id="13" name="object 13"/>
          <p:cNvGrpSpPr/>
          <p:nvPr/>
        </p:nvGrpSpPr>
        <p:grpSpPr>
          <a:xfrm>
            <a:off x="8235696" y="4608577"/>
            <a:ext cx="756285" cy="756285"/>
            <a:chOff x="6711695" y="4608576"/>
            <a:chExt cx="756285" cy="756285"/>
          </a:xfrm>
        </p:grpSpPr>
        <p:sp>
          <p:nvSpPr>
            <p:cNvPr id="14" name="object 14"/>
            <p:cNvSpPr/>
            <p:nvPr/>
          </p:nvSpPr>
          <p:spPr>
            <a:xfrm>
              <a:off x="6717791" y="4608576"/>
              <a:ext cx="661416" cy="664464"/>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6711695" y="4614672"/>
              <a:ext cx="755903" cy="749807"/>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6781799" y="4648200"/>
              <a:ext cx="533400" cy="533400"/>
            </a:xfrm>
            <a:custGeom>
              <a:avLst/>
              <a:gdLst/>
              <a:ahLst/>
              <a:cxnLst/>
              <a:rect l="l" t="t" r="r" b="b"/>
              <a:pathLst>
                <a:path w="533400" h="533400">
                  <a:moveTo>
                    <a:pt x="266700" y="0"/>
                  </a:moveTo>
                  <a:lnTo>
                    <a:pt x="218753" y="4296"/>
                  </a:lnTo>
                  <a:lnTo>
                    <a:pt x="173629" y="16682"/>
                  </a:lnTo>
                  <a:lnTo>
                    <a:pt x="132079" y="36406"/>
                  </a:lnTo>
                  <a:lnTo>
                    <a:pt x="94858" y="62716"/>
                  </a:lnTo>
                  <a:lnTo>
                    <a:pt x="62716" y="94858"/>
                  </a:lnTo>
                  <a:lnTo>
                    <a:pt x="36406" y="132080"/>
                  </a:lnTo>
                  <a:lnTo>
                    <a:pt x="16682" y="173629"/>
                  </a:lnTo>
                  <a:lnTo>
                    <a:pt x="4296" y="218753"/>
                  </a:lnTo>
                  <a:lnTo>
                    <a:pt x="0" y="266700"/>
                  </a:lnTo>
                  <a:lnTo>
                    <a:pt x="4296" y="314646"/>
                  </a:lnTo>
                  <a:lnTo>
                    <a:pt x="16682" y="359770"/>
                  </a:lnTo>
                  <a:lnTo>
                    <a:pt x="36406" y="401319"/>
                  </a:lnTo>
                  <a:lnTo>
                    <a:pt x="62716" y="438541"/>
                  </a:lnTo>
                  <a:lnTo>
                    <a:pt x="94858" y="470683"/>
                  </a:lnTo>
                  <a:lnTo>
                    <a:pt x="132079" y="496993"/>
                  </a:lnTo>
                  <a:lnTo>
                    <a:pt x="173629" y="516717"/>
                  </a:lnTo>
                  <a:lnTo>
                    <a:pt x="218753" y="529103"/>
                  </a:lnTo>
                  <a:lnTo>
                    <a:pt x="266700" y="533400"/>
                  </a:lnTo>
                  <a:lnTo>
                    <a:pt x="314646" y="529103"/>
                  </a:lnTo>
                  <a:lnTo>
                    <a:pt x="359770" y="516717"/>
                  </a:lnTo>
                  <a:lnTo>
                    <a:pt x="401320" y="496993"/>
                  </a:lnTo>
                  <a:lnTo>
                    <a:pt x="438541" y="470683"/>
                  </a:lnTo>
                  <a:lnTo>
                    <a:pt x="470683" y="438541"/>
                  </a:lnTo>
                  <a:lnTo>
                    <a:pt x="496993" y="401319"/>
                  </a:lnTo>
                  <a:lnTo>
                    <a:pt x="516717" y="359770"/>
                  </a:lnTo>
                  <a:lnTo>
                    <a:pt x="529103" y="314646"/>
                  </a:lnTo>
                  <a:lnTo>
                    <a:pt x="533400" y="266700"/>
                  </a:lnTo>
                  <a:lnTo>
                    <a:pt x="529103" y="218753"/>
                  </a:lnTo>
                  <a:lnTo>
                    <a:pt x="516717" y="173629"/>
                  </a:lnTo>
                  <a:lnTo>
                    <a:pt x="496993" y="132080"/>
                  </a:lnTo>
                  <a:lnTo>
                    <a:pt x="470683" y="94858"/>
                  </a:lnTo>
                  <a:lnTo>
                    <a:pt x="438541" y="62716"/>
                  </a:lnTo>
                  <a:lnTo>
                    <a:pt x="401320" y="36406"/>
                  </a:lnTo>
                  <a:lnTo>
                    <a:pt x="359770" y="16682"/>
                  </a:lnTo>
                  <a:lnTo>
                    <a:pt x="314646" y="4296"/>
                  </a:lnTo>
                  <a:lnTo>
                    <a:pt x="266700" y="0"/>
                  </a:lnTo>
                  <a:close/>
                </a:path>
              </a:pathLst>
            </a:custGeom>
            <a:solidFill>
              <a:srgbClr val="D16248"/>
            </a:solidFill>
          </p:spPr>
          <p:txBody>
            <a:bodyPr wrap="square" lIns="0" tIns="0" rIns="0" bIns="0" rtlCol="0"/>
            <a:lstStyle/>
            <a:p>
              <a:endParaRPr/>
            </a:p>
          </p:txBody>
        </p:sp>
        <p:sp>
          <p:nvSpPr>
            <p:cNvPr id="17" name="object 17"/>
            <p:cNvSpPr/>
            <p:nvPr/>
          </p:nvSpPr>
          <p:spPr>
            <a:xfrm>
              <a:off x="6781799" y="4648200"/>
              <a:ext cx="533400" cy="533400"/>
            </a:xfrm>
            <a:custGeom>
              <a:avLst/>
              <a:gdLst/>
              <a:ahLst/>
              <a:cxnLst/>
              <a:rect l="l" t="t" r="r" b="b"/>
              <a:pathLst>
                <a:path w="533400" h="533400">
                  <a:moveTo>
                    <a:pt x="0" y="266700"/>
                  </a:moveTo>
                  <a:lnTo>
                    <a:pt x="4296" y="218753"/>
                  </a:lnTo>
                  <a:lnTo>
                    <a:pt x="16682" y="173629"/>
                  </a:lnTo>
                  <a:lnTo>
                    <a:pt x="36406" y="132080"/>
                  </a:lnTo>
                  <a:lnTo>
                    <a:pt x="62716" y="94858"/>
                  </a:lnTo>
                  <a:lnTo>
                    <a:pt x="94858" y="62716"/>
                  </a:lnTo>
                  <a:lnTo>
                    <a:pt x="132079" y="36406"/>
                  </a:lnTo>
                  <a:lnTo>
                    <a:pt x="173629" y="16682"/>
                  </a:lnTo>
                  <a:lnTo>
                    <a:pt x="218753" y="4296"/>
                  </a:lnTo>
                  <a:lnTo>
                    <a:pt x="266700" y="0"/>
                  </a:lnTo>
                  <a:lnTo>
                    <a:pt x="314646" y="4296"/>
                  </a:lnTo>
                  <a:lnTo>
                    <a:pt x="359770" y="16682"/>
                  </a:lnTo>
                  <a:lnTo>
                    <a:pt x="401320" y="36406"/>
                  </a:lnTo>
                  <a:lnTo>
                    <a:pt x="438541" y="62716"/>
                  </a:lnTo>
                  <a:lnTo>
                    <a:pt x="470683" y="94858"/>
                  </a:lnTo>
                  <a:lnTo>
                    <a:pt x="496993" y="132080"/>
                  </a:lnTo>
                  <a:lnTo>
                    <a:pt x="516717" y="173629"/>
                  </a:lnTo>
                  <a:lnTo>
                    <a:pt x="529103" y="218753"/>
                  </a:lnTo>
                  <a:lnTo>
                    <a:pt x="533400" y="266700"/>
                  </a:lnTo>
                  <a:lnTo>
                    <a:pt x="529103" y="314646"/>
                  </a:lnTo>
                  <a:lnTo>
                    <a:pt x="516717" y="359770"/>
                  </a:lnTo>
                  <a:lnTo>
                    <a:pt x="496993" y="401319"/>
                  </a:lnTo>
                  <a:lnTo>
                    <a:pt x="470683" y="438541"/>
                  </a:lnTo>
                  <a:lnTo>
                    <a:pt x="438541" y="470683"/>
                  </a:lnTo>
                  <a:lnTo>
                    <a:pt x="401320" y="496993"/>
                  </a:lnTo>
                  <a:lnTo>
                    <a:pt x="359770" y="516717"/>
                  </a:lnTo>
                  <a:lnTo>
                    <a:pt x="314646" y="529103"/>
                  </a:lnTo>
                  <a:lnTo>
                    <a:pt x="266700" y="533400"/>
                  </a:lnTo>
                  <a:lnTo>
                    <a:pt x="218753" y="529103"/>
                  </a:lnTo>
                  <a:lnTo>
                    <a:pt x="173629" y="516717"/>
                  </a:lnTo>
                  <a:lnTo>
                    <a:pt x="132079" y="496993"/>
                  </a:lnTo>
                  <a:lnTo>
                    <a:pt x="94858" y="470683"/>
                  </a:lnTo>
                  <a:lnTo>
                    <a:pt x="62716" y="438541"/>
                  </a:lnTo>
                  <a:lnTo>
                    <a:pt x="36406" y="401319"/>
                  </a:lnTo>
                  <a:lnTo>
                    <a:pt x="16682" y="359770"/>
                  </a:lnTo>
                  <a:lnTo>
                    <a:pt x="4296" y="314646"/>
                  </a:lnTo>
                  <a:lnTo>
                    <a:pt x="0" y="266700"/>
                  </a:lnTo>
                  <a:close/>
                </a:path>
              </a:pathLst>
            </a:custGeom>
            <a:ln w="19999">
              <a:solidFill>
                <a:srgbClr val="FFFFFF"/>
              </a:solidFill>
            </a:ln>
          </p:spPr>
          <p:txBody>
            <a:bodyPr wrap="square" lIns="0" tIns="0" rIns="0" bIns="0" rtlCol="0"/>
            <a:lstStyle/>
            <a:p>
              <a:endParaRPr/>
            </a:p>
          </p:txBody>
        </p:sp>
      </p:grpSp>
      <p:sp>
        <p:nvSpPr>
          <p:cNvPr id="18" name="object 18"/>
          <p:cNvSpPr txBox="1"/>
          <p:nvPr/>
        </p:nvSpPr>
        <p:spPr>
          <a:xfrm>
            <a:off x="8462265" y="4712285"/>
            <a:ext cx="229235" cy="391795"/>
          </a:xfrm>
          <a:prstGeom prst="rect">
            <a:avLst/>
          </a:prstGeom>
        </p:spPr>
        <p:txBody>
          <a:bodyPr vert="horz" wrap="square" lIns="0" tIns="12700" rIns="0" bIns="0" rtlCol="0">
            <a:spAutoFit/>
          </a:bodyPr>
          <a:lstStyle/>
          <a:p>
            <a:pPr marL="12700">
              <a:spcBef>
                <a:spcPts val="100"/>
              </a:spcBef>
            </a:pPr>
            <a:r>
              <a:rPr sz="2400" dirty="0">
                <a:latin typeface="Times New Roman"/>
                <a:cs typeface="Times New Roman"/>
              </a:rPr>
              <a:t>C</a:t>
            </a:r>
            <a:endParaRPr sz="2400">
              <a:latin typeface="Times New Roman"/>
              <a:cs typeface="Times New Roman"/>
            </a:endParaRPr>
          </a:p>
        </p:txBody>
      </p:sp>
      <p:grpSp>
        <p:nvGrpSpPr>
          <p:cNvPr id="19" name="object 19"/>
          <p:cNvGrpSpPr/>
          <p:nvPr/>
        </p:nvGrpSpPr>
        <p:grpSpPr>
          <a:xfrm>
            <a:off x="9369553" y="4608577"/>
            <a:ext cx="771525" cy="756285"/>
            <a:chOff x="7845552" y="4608576"/>
            <a:chExt cx="771525" cy="756285"/>
          </a:xfrm>
        </p:grpSpPr>
        <p:sp>
          <p:nvSpPr>
            <p:cNvPr id="20" name="object 20"/>
            <p:cNvSpPr/>
            <p:nvPr/>
          </p:nvSpPr>
          <p:spPr>
            <a:xfrm>
              <a:off x="7860792" y="4608576"/>
              <a:ext cx="661416" cy="664464"/>
            </a:xfrm>
            <a:prstGeom prst="rect">
              <a:avLst/>
            </a:prstGeom>
            <a:blipFill>
              <a:blip r:embed="rId2" cstate="print"/>
              <a:stretch>
                <a:fillRect/>
              </a:stretch>
            </a:blipFill>
          </p:spPr>
          <p:txBody>
            <a:bodyPr wrap="square" lIns="0" tIns="0" rIns="0" bIns="0" rtlCol="0"/>
            <a:lstStyle/>
            <a:p>
              <a:endParaRPr/>
            </a:p>
          </p:txBody>
        </p:sp>
        <p:sp>
          <p:nvSpPr>
            <p:cNvPr id="21" name="object 21"/>
            <p:cNvSpPr/>
            <p:nvPr/>
          </p:nvSpPr>
          <p:spPr>
            <a:xfrm>
              <a:off x="7845552" y="4614672"/>
              <a:ext cx="771144" cy="749807"/>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7924800" y="4648200"/>
              <a:ext cx="533400" cy="533400"/>
            </a:xfrm>
            <a:custGeom>
              <a:avLst/>
              <a:gdLst/>
              <a:ahLst/>
              <a:cxnLst/>
              <a:rect l="l" t="t" r="r" b="b"/>
              <a:pathLst>
                <a:path w="533400" h="533400">
                  <a:moveTo>
                    <a:pt x="266700" y="0"/>
                  </a:moveTo>
                  <a:lnTo>
                    <a:pt x="218753" y="4296"/>
                  </a:lnTo>
                  <a:lnTo>
                    <a:pt x="173629" y="16682"/>
                  </a:lnTo>
                  <a:lnTo>
                    <a:pt x="132079" y="36406"/>
                  </a:lnTo>
                  <a:lnTo>
                    <a:pt x="94858" y="62716"/>
                  </a:lnTo>
                  <a:lnTo>
                    <a:pt x="62716" y="94858"/>
                  </a:lnTo>
                  <a:lnTo>
                    <a:pt x="36406" y="132080"/>
                  </a:lnTo>
                  <a:lnTo>
                    <a:pt x="16682" y="173629"/>
                  </a:lnTo>
                  <a:lnTo>
                    <a:pt x="4296" y="218753"/>
                  </a:lnTo>
                  <a:lnTo>
                    <a:pt x="0" y="266700"/>
                  </a:lnTo>
                  <a:lnTo>
                    <a:pt x="4296" y="314646"/>
                  </a:lnTo>
                  <a:lnTo>
                    <a:pt x="16682" y="359770"/>
                  </a:lnTo>
                  <a:lnTo>
                    <a:pt x="36406" y="401319"/>
                  </a:lnTo>
                  <a:lnTo>
                    <a:pt x="62716" y="438541"/>
                  </a:lnTo>
                  <a:lnTo>
                    <a:pt x="94858" y="470683"/>
                  </a:lnTo>
                  <a:lnTo>
                    <a:pt x="132079" y="496993"/>
                  </a:lnTo>
                  <a:lnTo>
                    <a:pt x="173629" y="516717"/>
                  </a:lnTo>
                  <a:lnTo>
                    <a:pt x="218753" y="529103"/>
                  </a:lnTo>
                  <a:lnTo>
                    <a:pt x="266700" y="533400"/>
                  </a:lnTo>
                  <a:lnTo>
                    <a:pt x="314646" y="529103"/>
                  </a:lnTo>
                  <a:lnTo>
                    <a:pt x="359770" y="516717"/>
                  </a:lnTo>
                  <a:lnTo>
                    <a:pt x="401320" y="496993"/>
                  </a:lnTo>
                  <a:lnTo>
                    <a:pt x="438541" y="470683"/>
                  </a:lnTo>
                  <a:lnTo>
                    <a:pt x="470683" y="438541"/>
                  </a:lnTo>
                  <a:lnTo>
                    <a:pt x="496993" y="401319"/>
                  </a:lnTo>
                  <a:lnTo>
                    <a:pt x="516717" y="359770"/>
                  </a:lnTo>
                  <a:lnTo>
                    <a:pt x="529103" y="314646"/>
                  </a:lnTo>
                  <a:lnTo>
                    <a:pt x="533400" y="266700"/>
                  </a:lnTo>
                  <a:lnTo>
                    <a:pt x="529103" y="218753"/>
                  </a:lnTo>
                  <a:lnTo>
                    <a:pt x="516717" y="173629"/>
                  </a:lnTo>
                  <a:lnTo>
                    <a:pt x="496993" y="132080"/>
                  </a:lnTo>
                  <a:lnTo>
                    <a:pt x="470683" y="94858"/>
                  </a:lnTo>
                  <a:lnTo>
                    <a:pt x="438541" y="62716"/>
                  </a:lnTo>
                  <a:lnTo>
                    <a:pt x="401320" y="36406"/>
                  </a:lnTo>
                  <a:lnTo>
                    <a:pt x="359770" y="16682"/>
                  </a:lnTo>
                  <a:lnTo>
                    <a:pt x="314646" y="4296"/>
                  </a:lnTo>
                  <a:lnTo>
                    <a:pt x="266700" y="0"/>
                  </a:lnTo>
                  <a:close/>
                </a:path>
              </a:pathLst>
            </a:custGeom>
            <a:solidFill>
              <a:srgbClr val="D16248"/>
            </a:solidFill>
          </p:spPr>
          <p:txBody>
            <a:bodyPr wrap="square" lIns="0" tIns="0" rIns="0" bIns="0" rtlCol="0"/>
            <a:lstStyle/>
            <a:p>
              <a:endParaRPr/>
            </a:p>
          </p:txBody>
        </p:sp>
        <p:sp>
          <p:nvSpPr>
            <p:cNvPr id="23" name="object 23"/>
            <p:cNvSpPr/>
            <p:nvPr/>
          </p:nvSpPr>
          <p:spPr>
            <a:xfrm>
              <a:off x="7924800" y="4648200"/>
              <a:ext cx="533400" cy="533400"/>
            </a:xfrm>
            <a:custGeom>
              <a:avLst/>
              <a:gdLst/>
              <a:ahLst/>
              <a:cxnLst/>
              <a:rect l="l" t="t" r="r" b="b"/>
              <a:pathLst>
                <a:path w="533400" h="533400">
                  <a:moveTo>
                    <a:pt x="0" y="266700"/>
                  </a:moveTo>
                  <a:lnTo>
                    <a:pt x="4296" y="218753"/>
                  </a:lnTo>
                  <a:lnTo>
                    <a:pt x="16682" y="173629"/>
                  </a:lnTo>
                  <a:lnTo>
                    <a:pt x="36406" y="132080"/>
                  </a:lnTo>
                  <a:lnTo>
                    <a:pt x="62716" y="94858"/>
                  </a:lnTo>
                  <a:lnTo>
                    <a:pt x="94858" y="62716"/>
                  </a:lnTo>
                  <a:lnTo>
                    <a:pt x="132079" y="36406"/>
                  </a:lnTo>
                  <a:lnTo>
                    <a:pt x="173629" y="16682"/>
                  </a:lnTo>
                  <a:lnTo>
                    <a:pt x="218753" y="4296"/>
                  </a:lnTo>
                  <a:lnTo>
                    <a:pt x="266700" y="0"/>
                  </a:lnTo>
                  <a:lnTo>
                    <a:pt x="314646" y="4296"/>
                  </a:lnTo>
                  <a:lnTo>
                    <a:pt x="359770" y="16682"/>
                  </a:lnTo>
                  <a:lnTo>
                    <a:pt x="401320" y="36406"/>
                  </a:lnTo>
                  <a:lnTo>
                    <a:pt x="438541" y="62716"/>
                  </a:lnTo>
                  <a:lnTo>
                    <a:pt x="470683" y="94858"/>
                  </a:lnTo>
                  <a:lnTo>
                    <a:pt x="496993" y="132080"/>
                  </a:lnTo>
                  <a:lnTo>
                    <a:pt x="516717" y="173629"/>
                  </a:lnTo>
                  <a:lnTo>
                    <a:pt x="529103" y="218753"/>
                  </a:lnTo>
                  <a:lnTo>
                    <a:pt x="533400" y="266700"/>
                  </a:lnTo>
                  <a:lnTo>
                    <a:pt x="529103" y="314646"/>
                  </a:lnTo>
                  <a:lnTo>
                    <a:pt x="516717" y="359770"/>
                  </a:lnTo>
                  <a:lnTo>
                    <a:pt x="496993" y="401319"/>
                  </a:lnTo>
                  <a:lnTo>
                    <a:pt x="470683" y="438541"/>
                  </a:lnTo>
                  <a:lnTo>
                    <a:pt x="438541" y="470683"/>
                  </a:lnTo>
                  <a:lnTo>
                    <a:pt x="401320" y="496993"/>
                  </a:lnTo>
                  <a:lnTo>
                    <a:pt x="359770" y="516717"/>
                  </a:lnTo>
                  <a:lnTo>
                    <a:pt x="314646" y="529103"/>
                  </a:lnTo>
                  <a:lnTo>
                    <a:pt x="266700" y="533400"/>
                  </a:lnTo>
                  <a:lnTo>
                    <a:pt x="218753" y="529103"/>
                  </a:lnTo>
                  <a:lnTo>
                    <a:pt x="173629" y="516717"/>
                  </a:lnTo>
                  <a:lnTo>
                    <a:pt x="132079" y="496993"/>
                  </a:lnTo>
                  <a:lnTo>
                    <a:pt x="94858" y="470683"/>
                  </a:lnTo>
                  <a:lnTo>
                    <a:pt x="62716" y="438541"/>
                  </a:lnTo>
                  <a:lnTo>
                    <a:pt x="36406" y="401319"/>
                  </a:lnTo>
                  <a:lnTo>
                    <a:pt x="16682" y="359770"/>
                  </a:lnTo>
                  <a:lnTo>
                    <a:pt x="4296" y="314646"/>
                  </a:lnTo>
                  <a:lnTo>
                    <a:pt x="0" y="266700"/>
                  </a:lnTo>
                  <a:close/>
                </a:path>
              </a:pathLst>
            </a:custGeom>
            <a:ln w="19999">
              <a:solidFill>
                <a:srgbClr val="FFFFFF"/>
              </a:solidFill>
            </a:ln>
          </p:spPr>
          <p:txBody>
            <a:bodyPr wrap="square" lIns="0" tIns="0" rIns="0" bIns="0" rtlCol="0"/>
            <a:lstStyle/>
            <a:p>
              <a:endParaRPr/>
            </a:p>
          </p:txBody>
        </p:sp>
      </p:grpSp>
      <p:sp>
        <p:nvSpPr>
          <p:cNvPr id="24" name="object 24"/>
          <p:cNvSpPr txBox="1"/>
          <p:nvPr/>
        </p:nvSpPr>
        <p:spPr>
          <a:xfrm>
            <a:off x="9596374" y="4712285"/>
            <a:ext cx="245745" cy="391795"/>
          </a:xfrm>
          <a:prstGeom prst="rect">
            <a:avLst/>
          </a:prstGeom>
        </p:spPr>
        <p:txBody>
          <a:bodyPr vert="horz" wrap="square" lIns="0" tIns="12700" rIns="0" bIns="0" rtlCol="0">
            <a:spAutoFit/>
          </a:bodyPr>
          <a:lstStyle/>
          <a:p>
            <a:pPr marL="12700">
              <a:spcBef>
                <a:spcPts val="100"/>
              </a:spcBef>
            </a:pPr>
            <a:r>
              <a:rPr sz="2400" dirty="0">
                <a:latin typeface="Times New Roman"/>
                <a:cs typeface="Times New Roman"/>
              </a:rPr>
              <a:t>D</a:t>
            </a:r>
            <a:endParaRPr sz="2400">
              <a:latin typeface="Times New Roman"/>
              <a:cs typeface="Times New Roman"/>
            </a:endParaRPr>
          </a:p>
        </p:txBody>
      </p:sp>
      <p:grpSp>
        <p:nvGrpSpPr>
          <p:cNvPr id="25" name="object 25"/>
          <p:cNvGrpSpPr/>
          <p:nvPr/>
        </p:nvGrpSpPr>
        <p:grpSpPr>
          <a:xfrm>
            <a:off x="2760827" y="3162300"/>
            <a:ext cx="7087870" cy="3429000"/>
            <a:chOff x="1236827" y="3162300"/>
            <a:chExt cx="7087870" cy="3429000"/>
          </a:xfrm>
        </p:grpSpPr>
        <p:sp>
          <p:nvSpPr>
            <p:cNvPr id="26" name="object 26"/>
            <p:cNvSpPr/>
            <p:nvPr/>
          </p:nvSpPr>
          <p:spPr>
            <a:xfrm>
              <a:off x="7449311" y="3398520"/>
              <a:ext cx="265175" cy="566927"/>
            </a:xfrm>
            <a:prstGeom prst="rect">
              <a:avLst/>
            </a:prstGeom>
            <a:blipFill>
              <a:blip r:embed="rId7" cstate="print"/>
              <a:stretch>
                <a:fillRect/>
              </a:stretch>
            </a:blipFill>
          </p:spPr>
          <p:txBody>
            <a:bodyPr wrap="square" lIns="0" tIns="0" rIns="0" bIns="0" rtlCol="0"/>
            <a:lstStyle/>
            <a:p>
              <a:endParaRPr/>
            </a:p>
          </p:txBody>
        </p:sp>
        <p:sp>
          <p:nvSpPr>
            <p:cNvPr id="27" name="object 27"/>
            <p:cNvSpPr/>
            <p:nvPr/>
          </p:nvSpPr>
          <p:spPr>
            <a:xfrm>
              <a:off x="7543800" y="3429000"/>
              <a:ext cx="76200" cy="381000"/>
            </a:xfrm>
            <a:custGeom>
              <a:avLst/>
              <a:gdLst/>
              <a:ahLst/>
              <a:cxnLst/>
              <a:rect l="l" t="t" r="r" b="b"/>
              <a:pathLst>
                <a:path w="76200" h="381000">
                  <a:moveTo>
                    <a:pt x="28067" y="304800"/>
                  </a:moveTo>
                  <a:lnTo>
                    <a:pt x="0" y="304800"/>
                  </a:lnTo>
                  <a:lnTo>
                    <a:pt x="38100" y="381000"/>
                  </a:lnTo>
                  <a:lnTo>
                    <a:pt x="69850" y="317500"/>
                  </a:lnTo>
                  <a:lnTo>
                    <a:pt x="28067" y="317500"/>
                  </a:lnTo>
                  <a:lnTo>
                    <a:pt x="28067" y="304800"/>
                  </a:lnTo>
                  <a:close/>
                </a:path>
                <a:path w="76200" h="381000">
                  <a:moveTo>
                    <a:pt x="48132" y="0"/>
                  </a:moveTo>
                  <a:lnTo>
                    <a:pt x="28067" y="0"/>
                  </a:lnTo>
                  <a:lnTo>
                    <a:pt x="28067" y="317500"/>
                  </a:lnTo>
                  <a:lnTo>
                    <a:pt x="48132" y="317500"/>
                  </a:lnTo>
                  <a:lnTo>
                    <a:pt x="48132" y="0"/>
                  </a:lnTo>
                  <a:close/>
                </a:path>
                <a:path w="76200" h="381000">
                  <a:moveTo>
                    <a:pt x="76200" y="304800"/>
                  </a:moveTo>
                  <a:lnTo>
                    <a:pt x="48132" y="304800"/>
                  </a:lnTo>
                  <a:lnTo>
                    <a:pt x="48132" y="317500"/>
                  </a:lnTo>
                  <a:lnTo>
                    <a:pt x="69850" y="317500"/>
                  </a:lnTo>
                  <a:lnTo>
                    <a:pt x="76200" y="304800"/>
                  </a:lnTo>
                  <a:close/>
                </a:path>
              </a:pathLst>
            </a:custGeom>
            <a:solidFill>
              <a:srgbClr val="FFFFFF"/>
            </a:solidFill>
          </p:spPr>
          <p:txBody>
            <a:bodyPr wrap="square" lIns="0" tIns="0" rIns="0" bIns="0" rtlCol="0"/>
            <a:lstStyle/>
            <a:p>
              <a:endParaRPr/>
            </a:p>
          </p:txBody>
        </p:sp>
        <p:sp>
          <p:nvSpPr>
            <p:cNvPr id="28" name="object 28"/>
            <p:cNvSpPr/>
            <p:nvPr/>
          </p:nvSpPr>
          <p:spPr>
            <a:xfrm>
              <a:off x="6915911" y="4230624"/>
              <a:ext cx="539496" cy="573024"/>
            </a:xfrm>
            <a:prstGeom prst="rect">
              <a:avLst/>
            </a:prstGeom>
            <a:blipFill>
              <a:blip r:embed="rId8" cstate="print"/>
              <a:stretch>
                <a:fillRect/>
              </a:stretch>
            </a:blipFill>
          </p:spPr>
          <p:txBody>
            <a:bodyPr wrap="square" lIns="0" tIns="0" rIns="0" bIns="0" rtlCol="0"/>
            <a:lstStyle/>
            <a:p>
              <a:endParaRPr/>
            </a:p>
          </p:txBody>
        </p:sp>
        <p:sp>
          <p:nvSpPr>
            <p:cNvPr id="29" name="object 29"/>
            <p:cNvSpPr/>
            <p:nvPr/>
          </p:nvSpPr>
          <p:spPr>
            <a:xfrm>
              <a:off x="7048500" y="4258944"/>
              <a:ext cx="352425" cy="389255"/>
            </a:xfrm>
            <a:custGeom>
              <a:avLst/>
              <a:gdLst/>
              <a:ahLst/>
              <a:cxnLst/>
              <a:rect l="l" t="t" r="r" b="b"/>
              <a:pathLst>
                <a:path w="352425" h="389254">
                  <a:moveTo>
                    <a:pt x="22732" y="307085"/>
                  </a:moveTo>
                  <a:lnTo>
                    <a:pt x="0" y="389254"/>
                  </a:lnTo>
                  <a:lnTo>
                    <a:pt x="79248" y="358139"/>
                  </a:lnTo>
                  <a:lnTo>
                    <a:pt x="68844" y="348741"/>
                  </a:lnTo>
                  <a:lnTo>
                    <a:pt x="49910" y="348741"/>
                  </a:lnTo>
                  <a:lnTo>
                    <a:pt x="35051" y="335406"/>
                  </a:lnTo>
                  <a:lnTo>
                    <a:pt x="43588" y="325926"/>
                  </a:lnTo>
                  <a:lnTo>
                    <a:pt x="22732" y="307085"/>
                  </a:lnTo>
                  <a:close/>
                </a:path>
                <a:path w="352425" h="389254">
                  <a:moveTo>
                    <a:pt x="43588" y="325926"/>
                  </a:moveTo>
                  <a:lnTo>
                    <a:pt x="35051" y="335406"/>
                  </a:lnTo>
                  <a:lnTo>
                    <a:pt x="49910" y="348741"/>
                  </a:lnTo>
                  <a:lnTo>
                    <a:pt x="58403" y="339309"/>
                  </a:lnTo>
                  <a:lnTo>
                    <a:pt x="43588" y="325926"/>
                  </a:lnTo>
                  <a:close/>
                </a:path>
                <a:path w="352425" h="389254">
                  <a:moveTo>
                    <a:pt x="58403" y="339309"/>
                  </a:moveTo>
                  <a:lnTo>
                    <a:pt x="49910" y="348741"/>
                  </a:lnTo>
                  <a:lnTo>
                    <a:pt x="68844" y="348741"/>
                  </a:lnTo>
                  <a:lnTo>
                    <a:pt x="58403" y="339309"/>
                  </a:lnTo>
                  <a:close/>
                </a:path>
                <a:path w="352425" h="389254">
                  <a:moveTo>
                    <a:pt x="337057" y="0"/>
                  </a:moveTo>
                  <a:lnTo>
                    <a:pt x="43588" y="325926"/>
                  </a:lnTo>
                  <a:lnTo>
                    <a:pt x="58403" y="339309"/>
                  </a:lnTo>
                  <a:lnTo>
                    <a:pt x="351917" y="13334"/>
                  </a:lnTo>
                  <a:lnTo>
                    <a:pt x="337057" y="0"/>
                  </a:lnTo>
                  <a:close/>
                </a:path>
              </a:pathLst>
            </a:custGeom>
            <a:solidFill>
              <a:srgbClr val="FFFFFF"/>
            </a:solidFill>
          </p:spPr>
          <p:txBody>
            <a:bodyPr wrap="square" lIns="0" tIns="0" rIns="0" bIns="0" rtlCol="0"/>
            <a:lstStyle/>
            <a:p>
              <a:endParaRPr/>
            </a:p>
          </p:txBody>
        </p:sp>
        <p:sp>
          <p:nvSpPr>
            <p:cNvPr id="30" name="object 30"/>
            <p:cNvSpPr/>
            <p:nvPr/>
          </p:nvSpPr>
          <p:spPr>
            <a:xfrm>
              <a:off x="7708391" y="4227575"/>
              <a:ext cx="615696" cy="576072"/>
            </a:xfrm>
            <a:prstGeom prst="rect">
              <a:avLst/>
            </a:prstGeom>
            <a:blipFill>
              <a:blip r:embed="rId9" cstate="print"/>
              <a:stretch>
                <a:fillRect/>
              </a:stretch>
            </a:blipFill>
          </p:spPr>
          <p:txBody>
            <a:bodyPr wrap="square" lIns="0" tIns="0" rIns="0" bIns="0" rtlCol="0"/>
            <a:lstStyle/>
            <a:p>
              <a:endParaRPr/>
            </a:p>
          </p:txBody>
        </p:sp>
        <p:sp>
          <p:nvSpPr>
            <p:cNvPr id="31" name="object 31"/>
            <p:cNvSpPr/>
            <p:nvPr/>
          </p:nvSpPr>
          <p:spPr>
            <a:xfrm>
              <a:off x="7764144" y="4258183"/>
              <a:ext cx="427355" cy="390525"/>
            </a:xfrm>
            <a:custGeom>
              <a:avLst/>
              <a:gdLst/>
              <a:ahLst/>
              <a:cxnLst/>
              <a:rect l="l" t="t" r="r" b="b"/>
              <a:pathLst>
                <a:path w="427354" h="390525">
                  <a:moveTo>
                    <a:pt x="364207" y="346137"/>
                  </a:moveTo>
                  <a:lnTo>
                    <a:pt x="345312" y="366903"/>
                  </a:lnTo>
                  <a:lnTo>
                    <a:pt x="427354" y="390017"/>
                  </a:lnTo>
                  <a:lnTo>
                    <a:pt x="413706" y="354711"/>
                  </a:lnTo>
                  <a:lnTo>
                    <a:pt x="373633" y="354711"/>
                  </a:lnTo>
                  <a:lnTo>
                    <a:pt x="364207" y="346137"/>
                  </a:lnTo>
                  <a:close/>
                </a:path>
                <a:path w="427354" h="390525">
                  <a:moveTo>
                    <a:pt x="377700" y="331308"/>
                  </a:moveTo>
                  <a:lnTo>
                    <a:pt x="364207" y="346137"/>
                  </a:lnTo>
                  <a:lnTo>
                    <a:pt x="373633" y="354711"/>
                  </a:lnTo>
                  <a:lnTo>
                    <a:pt x="387096" y="339852"/>
                  </a:lnTo>
                  <a:lnTo>
                    <a:pt x="377700" y="331308"/>
                  </a:lnTo>
                  <a:close/>
                </a:path>
                <a:path w="427354" h="390525">
                  <a:moveTo>
                    <a:pt x="396621" y="310515"/>
                  </a:moveTo>
                  <a:lnTo>
                    <a:pt x="377700" y="331308"/>
                  </a:lnTo>
                  <a:lnTo>
                    <a:pt x="387096" y="339852"/>
                  </a:lnTo>
                  <a:lnTo>
                    <a:pt x="373633" y="354711"/>
                  </a:lnTo>
                  <a:lnTo>
                    <a:pt x="413706" y="354711"/>
                  </a:lnTo>
                  <a:lnTo>
                    <a:pt x="396621" y="310515"/>
                  </a:lnTo>
                  <a:close/>
                </a:path>
                <a:path w="427354" h="390525">
                  <a:moveTo>
                    <a:pt x="13334" y="0"/>
                  </a:moveTo>
                  <a:lnTo>
                    <a:pt x="0" y="14859"/>
                  </a:lnTo>
                  <a:lnTo>
                    <a:pt x="364207" y="346137"/>
                  </a:lnTo>
                  <a:lnTo>
                    <a:pt x="377700" y="331308"/>
                  </a:lnTo>
                  <a:lnTo>
                    <a:pt x="13334" y="0"/>
                  </a:lnTo>
                  <a:close/>
                </a:path>
              </a:pathLst>
            </a:custGeom>
            <a:solidFill>
              <a:srgbClr val="FFFFFF"/>
            </a:solidFill>
          </p:spPr>
          <p:txBody>
            <a:bodyPr wrap="square" lIns="0" tIns="0" rIns="0" bIns="0" rtlCol="0"/>
            <a:lstStyle/>
            <a:p>
              <a:endParaRPr/>
            </a:p>
          </p:txBody>
        </p:sp>
        <p:sp>
          <p:nvSpPr>
            <p:cNvPr id="32" name="object 32"/>
            <p:cNvSpPr/>
            <p:nvPr/>
          </p:nvSpPr>
          <p:spPr>
            <a:xfrm>
              <a:off x="1236827" y="3245611"/>
              <a:ext cx="1295400" cy="1005839"/>
            </a:xfrm>
            <a:prstGeom prst="rect">
              <a:avLst/>
            </a:prstGeom>
            <a:blipFill>
              <a:blip r:embed="rId10" cstate="print"/>
              <a:stretch>
                <a:fillRect/>
              </a:stretch>
            </a:blipFill>
          </p:spPr>
          <p:txBody>
            <a:bodyPr wrap="square" lIns="0" tIns="0" rIns="0" bIns="0" rtlCol="0"/>
            <a:lstStyle/>
            <a:p>
              <a:endParaRPr/>
            </a:p>
          </p:txBody>
        </p:sp>
        <p:sp>
          <p:nvSpPr>
            <p:cNvPr id="33" name="object 33"/>
            <p:cNvSpPr/>
            <p:nvPr/>
          </p:nvSpPr>
          <p:spPr>
            <a:xfrm>
              <a:off x="3810000" y="3162300"/>
              <a:ext cx="2133600" cy="1676400"/>
            </a:xfrm>
            <a:prstGeom prst="rect">
              <a:avLst/>
            </a:prstGeom>
            <a:blipFill>
              <a:blip r:embed="rId11" cstate="print"/>
              <a:stretch>
                <a:fillRect/>
              </a:stretch>
            </a:blipFill>
          </p:spPr>
          <p:txBody>
            <a:bodyPr wrap="square" lIns="0" tIns="0" rIns="0" bIns="0" rtlCol="0"/>
            <a:lstStyle/>
            <a:p>
              <a:endParaRPr/>
            </a:p>
          </p:txBody>
        </p:sp>
        <p:sp>
          <p:nvSpPr>
            <p:cNvPr id="34" name="object 34"/>
            <p:cNvSpPr/>
            <p:nvPr/>
          </p:nvSpPr>
          <p:spPr>
            <a:xfrm>
              <a:off x="3810000" y="4914900"/>
              <a:ext cx="2133600" cy="1676400"/>
            </a:xfrm>
            <a:prstGeom prst="rect">
              <a:avLst/>
            </a:prstGeom>
            <a:blipFill>
              <a:blip r:embed="rId12" cstate="print"/>
              <a:stretch>
                <a:fillRect/>
              </a:stretch>
            </a:blipFill>
          </p:spPr>
          <p:txBody>
            <a:bodyPr wrap="square" lIns="0" tIns="0" rIns="0" bIns="0" rtlCol="0"/>
            <a:lstStyle/>
            <a:p>
              <a:endParaRPr/>
            </a:p>
          </p:txBody>
        </p:sp>
        <p:sp>
          <p:nvSpPr>
            <p:cNvPr id="35" name="object 35"/>
            <p:cNvSpPr/>
            <p:nvPr/>
          </p:nvSpPr>
          <p:spPr>
            <a:xfrm>
              <a:off x="1236827" y="4861026"/>
              <a:ext cx="2133600" cy="1676400"/>
            </a:xfrm>
            <a:prstGeom prst="rect">
              <a:avLst/>
            </a:prstGeom>
            <a:blipFill>
              <a:blip r:embed="rId1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2071807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8223" y="411227"/>
            <a:ext cx="7507605" cy="530225"/>
          </a:xfrm>
          <a:prstGeom prst="rect">
            <a:avLst/>
          </a:prstGeom>
        </p:spPr>
        <p:txBody>
          <a:bodyPr vert="horz" wrap="square" lIns="0" tIns="13970" rIns="0" bIns="0" rtlCol="0" anchor="ctr">
            <a:spAutoFit/>
          </a:bodyPr>
          <a:lstStyle/>
          <a:p>
            <a:pPr marL="12700">
              <a:lnSpc>
                <a:spcPct val="100000"/>
              </a:lnSpc>
              <a:spcBef>
                <a:spcPts val="110"/>
              </a:spcBef>
            </a:pPr>
            <a:r>
              <a:rPr sz="3300" b="1" spc="10" dirty="0">
                <a:solidFill>
                  <a:srgbClr val="FF0000"/>
                </a:solidFill>
              </a:rPr>
              <a:t>Where </a:t>
            </a:r>
            <a:r>
              <a:rPr sz="3300" b="1" dirty="0">
                <a:solidFill>
                  <a:srgbClr val="FF0000"/>
                </a:solidFill>
              </a:rPr>
              <a:t>do all these </a:t>
            </a:r>
            <a:r>
              <a:rPr sz="3300" b="1" spc="5" dirty="0">
                <a:solidFill>
                  <a:srgbClr val="FF0000"/>
                </a:solidFill>
              </a:rPr>
              <a:t>numbers </a:t>
            </a:r>
            <a:r>
              <a:rPr sz="3300" b="1" dirty="0">
                <a:solidFill>
                  <a:srgbClr val="FF0000"/>
                </a:solidFill>
              </a:rPr>
              <a:t>come</a:t>
            </a:r>
            <a:r>
              <a:rPr sz="3300" b="1" spc="-190" dirty="0">
                <a:solidFill>
                  <a:srgbClr val="FF0000"/>
                </a:solidFill>
              </a:rPr>
              <a:t> </a:t>
            </a:r>
            <a:r>
              <a:rPr sz="3300" b="1" dirty="0">
                <a:solidFill>
                  <a:srgbClr val="FF0000"/>
                </a:solidFill>
              </a:rPr>
              <a:t>from?</a:t>
            </a:r>
          </a:p>
        </p:txBody>
      </p:sp>
      <p:grpSp>
        <p:nvGrpSpPr>
          <p:cNvPr id="4" name="object 4"/>
          <p:cNvGrpSpPr/>
          <p:nvPr/>
        </p:nvGrpSpPr>
        <p:grpSpPr>
          <a:xfrm>
            <a:off x="1752601" y="1569719"/>
            <a:ext cx="6576695" cy="4907280"/>
            <a:chOff x="228600" y="1569719"/>
            <a:chExt cx="6576695" cy="4907280"/>
          </a:xfrm>
        </p:grpSpPr>
        <p:sp>
          <p:nvSpPr>
            <p:cNvPr id="5" name="object 5"/>
            <p:cNvSpPr/>
            <p:nvPr/>
          </p:nvSpPr>
          <p:spPr>
            <a:xfrm>
              <a:off x="228600" y="1569719"/>
              <a:ext cx="1295400" cy="100583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662042" y="3112261"/>
              <a:ext cx="2142997" cy="3352774"/>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28600" y="4800599"/>
              <a:ext cx="2133600" cy="16764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215732" y="2119883"/>
              <a:ext cx="3510915" cy="3375660"/>
            </a:xfrm>
            <a:custGeom>
              <a:avLst/>
              <a:gdLst/>
              <a:ahLst/>
              <a:cxnLst/>
              <a:rect l="l" t="t" r="r" b="b"/>
              <a:pathLst>
                <a:path w="3510915" h="3375660">
                  <a:moveTo>
                    <a:pt x="34658" y="2687701"/>
                  </a:moveTo>
                  <a:lnTo>
                    <a:pt x="27724" y="2659888"/>
                  </a:lnTo>
                  <a:lnTo>
                    <a:pt x="0" y="2666873"/>
                  </a:lnTo>
                  <a:lnTo>
                    <a:pt x="6934" y="2694559"/>
                  </a:lnTo>
                  <a:lnTo>
                    <a:pt x="34658" y="2687701"/>
                  </a:lnTo>
                  <a:close/>
                </a:path>
                <a:path w="3510915" h="3375660">
                  <a:moveTo>
                    <a:pt x="90081" y="2673731"/>
                  </a:moveTo>
                  <a:lnTo>
                    <a:pt x="83223" y="2646045"/>
                  </a:lnTo>
                  <a:lnTo>
                    <a:pt x="55410" y="2653030"/>
                  </a:lnTo>
                  <a:lnTo>
                    <a:pt x="62395" y="2680716"/>
                  </a:lnTo>
                  <a:lnTo>
                    <a:pt x="90081" y="2673731"/>
                  </a:lnTo>
                  <a:close/>
                </a:path>
                <a:path w="3510915" h="3375660">
                  <a:moveTo>
                    <a:pt x="145580" y="2659888"/>
                  </a:moveTo>
                  <a:lnTo>
                    <a:pt x="138595" y="2632202"/>
                  </a:lnTo>
                  <a:lnTo>
                    <a:pt x="110909" y="2639187"/>
                  </a:lnTo>
                  <a:lnTo>
                    <a:pt x="117767" y="2666873"/>
                  </a:lnTo>
                  <a:lnTo>
                    <a:pt x="145580" y="2659888"/>
                  </a:lnTo>
                  <a:close/>
                </a:path>
                <a:path w="3510915" h="3375660">
                  <a:moveTo>
                    <a:pt x="200952" y="2646045"/>
                  </a:moveTo>
                  <a:lnTo>
                    <a:pt x="194094" y="2618359"/>
                  </a:lnTo>
                  <a:lnTo>
                    <a:pt x="166281" y="2625217"/>
                  </a:lnTo>
                  <a:lnTo>
                    <a:pt x="173266" y="2653030"/>
                  </a:lnTo>
                  <a:lnTo>
                    <a:pt x="200952" y="2646045"/>
                  </a:lnTo>
                  <a:close/>
                </a:path>
                <a:path w="3510915" h="3375660">
                  <a:moveTo>
                    <a:pt x="256451" y="2632202"/>
                  </a:moveTo>
                  <a:lnTo>
                    <a:pt x="249466" y="2604516"/>
                  </a:lnTo>
                  <a:lnTo>
                    <a:pt x="221780" y="2611374"/>
                  </a:lnTo>
                  <a:lnTo>
                    <a:pt x="228765" y="2639187"/>
                  </a:lnTo>
                  <a:lnTo>
                    <a:pt x="256451" y="2632202"/>
                  </a:lnTo>
                  <a:close/>
                </a:path>
                <a:path w="3510915" h="3375660">
                  <a:moveTo>
                    <a:pt x="311823" y="2618359"/>
                  </a:moveTo>
                  <a:lnTo>
                    <a:pt x="304965" y="2590673"/>
                  </a:lnTo>
                  <a:lnTo>
                    <a:pt x="277279" y="2597531"/>
                  </a:lnTo>
                  <a:lnTo>
                    <a:pt x="284137" y="2625217"/>
                  </a:lnTo>
                  <a:lnTo>
                    <a:pt x="311823" y="2618359"/>
                  </a:lnTo>
                  <a:close/>
                </a:path>
                <a:path w="3510915" h="3375660">
                  <a:moveTo>
                    <a:pt x="339636" y="7747"/>
                  </a:moveTo>
                  <a:lnTo>
                    <a:pt x="312077" y="0"/>
                  </a:lnTo>
                  <a:lnTo>
                    <a:pt x="304457" y="27432"/>
                  </a:lnTo>
                  <a:lnTo>
                    <a:pt x="331889" y="35179"/>
                  </a:lnTo>
                  <a:lnTo>
                    <a:pt x="339636" y="7747"/>
                  </a:lnTo>
                  <a:close/>
                </a:path>
                <a:path w="3510915" h="3375660">
                  <a:moveTo>
                    <a:pt x="367322" y="2604516"/>
                  </a:moveTo>
                  <a:lnTo>
                    <a:pt x="360337" y="2576703"/>
                  </a:lnTo>
                  <a:lnTo>
                    <a:pt x="332651" y="2583688"/>
                  </a:lnTo>
                  <a:lnTo>
                    <a:pt x="339636" y="2611374"/>
                  </a:lnTo>
                  <a:lnTo>
                    <a:pt x="367322" y="2604516"/>
                  </a:lnTo>
                  <a:close/>
                </a:path>
                <a:path w="3510915" h="3375660">
                  <a:moveTo>
                    <a:pt x="394627" y="23241"/>
                  </a:moveTo>
                  <a:lnTo>
                    <a:pt x="367195" y="15494"/>
                  </a:lnTo>
                  <a:lnTo>
                    <a:pt x="359448" y="42926"/>
                  </a:lnTo>
                  <a:lnTo>
                    <a:pt x="386880" y="50673"/>
                  </a:lnTo>
                  <a:lnTo>
                    <a:pt x="394627" y="23241"/>
                  </a:lnTo>
                  <a:close/>
                </a:path>
                <a:path w="3510915" h="3375660">
                  <a:moveTo>
                    <a:pt x="422821" y="2590673"/>
                  </a:moveTo>
                  <a:lnTo>
                    <a:pt x="415836" y="2562860"/>
                  </a:lnTo>
                  <a:lnTo>
                    <a:pt x="388150" y="2569845"/>
                  </a:lnTo>
                  <a:lnTo>
                    <a:pt x="395008" y="2597531"/>
                  </a:lnTo>
                  <a:lnTo>
                    <a:pt x="422821" y="2590673"/>
                  </a:lnTo>
                  <a:close/>
                </a:path>
                <a:path w="3510915" h="3375660">
                  <a:moveTo>
                    <a:pt x="449618" y="38735"/>
                  </a:moveTo>
                  <a:lnTo>
                    <a:pt x="422186" y="30988"/>
                  </a:lnTo>
                  <a:lnTo>
                    <a:pt x="414439" y="58420"/>
                  </a:lnTo>
                  <a:lnTo>
                    <a:pt x="441871" y="66167"/>
                  </a:lnTo>
                  <a:lnTo>
                    <a:pt x="449618" y="38735"/>
                  </a:lnTo>
                  <a:close/>
                </a:path>
                <a:path w="3510915" h="3375660">
                  <a:moveTo>
                    <a:pt x="478193" y="2576703"/>
                  </a:moveTo>
                  <a:lnTo>
                    <a:pt x="471335" y="2549017"/>
                  </a:lnTo>
                  <a:lnTo>
                    <a:pt x="443522" y="2556002"/>
                  </a:lnTo>
                  <a:lnTo>
                    <a:pt x="450507" y="2583688"/>
                  </a:lnTo>
                  <a:lnTo>
                    <a:pt x="478193" y="2576703"/>
                  </a:lnTo>
                  <a:close/>
                </a:path>
                <a:path w="3510915" h="3375660">
                  <a:moveTo>
                    <a:pt x="504736" y="54229"/>
                  </a:moveTo>
                  <a:lnTo>
                    <a:pt x="477177" y="46482"/>
                  </a:lnTo>
                  <a:lnTo>
                    <a:pt x="469430" y="73914"/>
                  </a:lnTo>
                  <a:lnTo>
                    <a:pt x="496989" y="81661"/>
                  </a:lnTo>
                  <a:lnTo>
                    <a:pt x="504736" y="54229"/>
                  </a:lnTo>
                  <a:close/>
                </a:path>
                <a:path w="3510915" h="3375660">
                  <a:moveTo>
                    <a:pt x="533692" y="2562860"/>
                  </a:moveTo>
                  <a:lnTo>
                    <a:pt x="526707" y="2535174"/>
                  </a:lnTo>
                  <a:lnTo>
                    <a:pt x="499021" y="2542159"/>
                  </a:lnTo>
                  <a:lnTo>
                    <a:pt x="505879" y="2569845"/>
                  </a:lnTo>
                  <a:lnTo>
                    <a:pt x="533692" y="2562860"/>
                  </a:lnTo>
                  <a:close/>
                </a:path>
                <a:path w="3510915" h="3375660">
                  <a:moveTo>
                    <a:pt x="559727" y="69596"/>
                  </a:moveTo>
                  <a:lnTo>
                    <a:pt x="532168" y="61849"/>
                  </a:lnTo>
                  <a:lnTo>
                    <a:pt x="524421" y="89408"/>
                  </a:lnTo>
                  <a:lnTo>
                    <a:pt x="551980" y="97155"/>
                  </a:lnTo>
                  <a:lnTo>
                    <a:pt x="559727" y="69596"/>
                  </a:lnTo>
                  <a:close/>
                </a:path>
                <a:path w="3510915" h="3375660">
                  <a:moveTo>
                    <a:pt x="589064" y="2549017"/>
                  </a:moveTo>
                  <a:lnTo>
                    <a:pt x="582206" y="2521331"/>
                  </a:lnTo>
                  <a:lnTo>
                    <a:pt x="554393" y="2528189"/>
                  </a:lnTo>
                  <a:lnTo>
                    <a:pt x="561378" y="2556002"/>
                  </a:lnTo>
                  <a:lnTo>
                    <a:pt x="589064" y="2549017"/>
                  </a:lnTo>
                  <a:close/>
                </a:path>
                <a:path w="3510915" h="3375660">
                  <a:moveTo>
                    <a:pt x="614718" y="85090"/>
                  </a:moveTo>
                  <a:lnTo>
                    <a:pt x="587159" y="77343"/>
                  </a:lnTo>
                  <a:lnTo>
                    <a:pt x="579412" y="104902"/>
                  </a:lnTo>
                  <a:lnTo>
                    <a:pt x="606971" y="112649"/>
                  </a:lnTo>
                  <a:lnTo>
                    <a:pt x="614718" y="85090"/>
                  </a:lnTo>
                  <a:close/>
                </a:path>
                <a:path w="3510915" h="3375660">
                  <a:moveTo>
                    <a:pt x="644563" y="2535174"/>
                  </a:moveTo>
                  <a:lnTo>
                    <a:pt x="637578" y="2507488"/>
                  </a:lnTo>
                  <a:lnTo>
                    <a:pt x="609892" y="2514346"/>
                  </a:lnTo>
                  <a:lnTo>
                    <a:pt x="616750" y="2542159"/>
                  </a:lnTo>
                  <a:lnTo>
                    <a:pt x="644563" y="2535174"/>
                  </a:lnTo>
                  <a:close/>
                </a:path>
                <a:path w="3510915" h="3375660">
                  <a:moveTo>
                    <a:pt x="669709" y="100584"/>
                  </a:moveTo>
                  <a:lnTo>
                    <a:pt x="642150" y="92837"/>
                  </a:lnTo>
                  <a:lnTo>
                    <a:pt x="634403" y="120396"/>
                  </a:lnTo>
                  <a:lnTo>
                    <a:pt x="661962" y="128143"/>
                  </a:lnTo>
                  <a:lnTo>
                    <a:pt x="669709" y="100584"/>
                  </a:lnTo>
                  <a:close/>
                </a:path>
                <a:path w="3510915" h="3375660">
                  <a:moveTo>
                    <a:pt x="699935" y="2521331"/>
                  </a:moveTo>
                  <a:lnTo>
                    <a:pt x="693077" y="2493645"/>
                  </a:lnTo>
                  <a:lnTo>
                    <a:pt x="665264" y="2500503"/>
                  </a:lnTo>
                  <a:lnTo>
                    <a:pt x="672249" y="2528189"/>
                  </a:lnTo>
                  <a:lnTo>
                    <a:pt x="699935" y="2521331"/>
                  </a:lnTo>
                  <a:close/>
                </a:path>
                <a:path w="3510915" h="3375660">
                  <a:moveTo>
                    <a:pt x="724700" y="116078"/>
                  </a:moveTo>
                  <a:lnTo>
                    <a:pt x="697268" y="108331"/>
                  </a:lnTo>
                  <a:lnTo>
                    <a:pt x="689521" y="135890"/>
                  </a:lnTo>
                  <a:lnTo>
                    <a:pt x="716953" y="143637"/>
                  </a:lnTo>
                  <a:lnTo>
                    <a:pt x="724700" y="116078"/>
                  </a:lnTo>
                  <a:close/>
                </a:path>
                <a:path w="3510915" h="3375660">
                  <a:moveTo>
                    <a:pt x="755434" y="2507488"/>
                  </a:moveTo>
                  <a:lnTo>
                    <a:pt x="748449" y="2479675"/>
                  </a:lnTo>
                  <a:lnTo>
                    <a:pt x="720763" y="2486660"/>
                  </a:lnTo>
                  <a:lnTo>
                    <a:pt x="727748" y="2514346"/>
                  </a:lnTo>
                  <a:lnTo>
                    <a:pt x="755434" y="2507488"/>
                  </a:lnTo>
                  <a:close/>
                </a:path>
                <a:path w="3510915" h="3375660">
                  <a:moveTo>
                    <a:pt x="779691" y="131572"/>
                  </a:moveTo>
                  <a:lnTo>
                    <a:pt x="752259" y="123825"/>
                  </a:lnTo>
                  <a:lnTo>
                    <a:pt x="744512" y="151384"/>
                  </a:lnTo>
                  <a:lnTo>
                    <a:pt x="771944" y="159131"/>
                  </a:lnTo>
                  <a:lnTo>
                    <a:pt x="779691" y="131572"/>
                  </a:lnTo>
                  <a:close/>
                </a:path>
                <a:path w="3510915" h="3375660">
                  <a:moveTo>
                    <a:pt x="810806" y="2493645"/>
                  </a:moveTo>
                  <a:lnTo>
                    <a:pt x="803948" y="2465832"/>
                  </a:lnTo>
                  <a:lnTo>
                    <a:pt x="776262" y="2472817"/>
                  </a:lnTo>
                  <a:lnTo>
                    <a:pt x="783120" y="2500503"/>
                  </a:lnTo>
                  <a:lnTo>
                    <a:pt x="810806" y="2493645"/>
                  </a:lnTo>
                  <a:close/>
                </a:path>
                <a:path w="3510915" h="3375660">
                  <a:moveTo>
                    <a:pt x="834809" y="147066"/>
                  </a:moveTo>
                  <a:lnTo>
                    <a:pt x="807250" y="139319"/>
                  </a:lnTo>
                  <a:lnTo>
                    <a:pt x="799503" y="166878"/>
                  </a:lnTo>
                  <a:lnTo>
                    <a:pt x="827062" y="174625"/>
                  </a:lnTo>
                  <a:lnTo>
                    <a:pt x="834809" y="147066"/>
                  </a:lnTo>
                  <a:close/>
                </a:path>
                <a:path w="3510915" h="3375660">
                  <a:moveTo>
                    <a:pt x="866305" y="2479675"/>
                  </a:moveTo>
                  <a:lnTo>
                    <a:pt x="859320" y="2451989"/>
                  </a:lnTo>
                  <a:lnTo>
                    <a:pt x="831634" y="2458974"/>
                  </a:lnTo>
                  <a:lnTo>
                    <a:pt x="838619" y="2486660"/>
                  </a:lnTo>
                  <a:lnTo>
                    <a:pt x="866305" y="2479675"/>
                  </a:lnTo>
                  <a:close/>
                </a:path>
                <a:path w="3510915" h="3375660">
                  <a:moveTo>
                    <a:pt x="889800" y="162560"/>
                  </a:moveTo>
                  <a:lnTo>
                    <a:pt x="862241" y="154813"/>
                  </a:lnTo>
                  <a:lnTo>
                    <a:pt x="854494" y="182372"/>
                  </a:lnTo>
                  <a:lnTo>
                    <a:pt x="882053" y="190119"/>
                  </a:lnTo>
                  <a:lnTo>
                    <a:pt x="889800" y="162560"/>
                  </a:lnTo>
                  <a:close/>
                </a:path>
                <a:path w="3510915" h="3375660">
                  <a:moveTo>
                    <a:pt x="921804" y="2465832"/>
                  </a:moveTo>
                  <a:lnTo>
                    <a:pt x="914819" y="2438146"/>
                  </a:lnTo>
                  <a:lnTo>
                    <a:pt x="887133" y="2445131"/>
                  </a:lnTo>
                  <a:lnTo>
                    <a:pt x="893991" y="2472817"/>
                  </a:lnTo>
                  <a:lnTo>
                    <a:pt x="921804" y="2465832"/>
                  </a:lnTo>
                  <a:close/>
                </a:path>
                <a:path w="3510915" h="3375660">
                  <a:moveTo>
                    <a:pt x="944791" y="178054"/>
                  </a:moveTo>
                  <a:lnTo>
                    <a:pt x="917232" y="170307"/>
                  </a:lnTo>
                  <a:lnTo>
                    <a:pt x="909485" y="197866"/>
                  </a:lnTo>
                  <a:lnTo>
                    <a:pt x="937044" y="205613"/>
                  </a:lnTo>
                  <a:lnTo>
                    <a:pt x="944791" y="178054"/>
                  </a:lnTo>
                  <a:close/>
                </a:path>
                <a:path w="3510915" h="3375660">
                  <a:moveTo>
                    <a:pt x="977176" y="2451989"/>
                  </a:moveTo>
                  <a:lnTo>
                    <a:pt x="970318" y="2424303"/>
                  </a:lnTo>
                  <a:lnTo>
                    <a:pt x="942505" y="2431161"/>
                  </a:lnTo>
                  <a:lnTo>
                    <a:pt x="949490" y="2458974"/>
                  </a:lnTo>
                  <a:lnTo>
                    <a:pt x="977176" y="2451989"/>
                  </a:lnTo>
                  <a:close/>
                </a:path>
                <a:path w="3510915" h="3375660">
                  <a:moveTo>
                    <a:pt x="999782" y="193548"/>
                  </a:moveTo>
                  <a:lnTo>
                    <a:pt x="972223" y="185801"/>
                  </a:lnTo>
                  <a:lnTo>
                    <a:pt x="964476" y="213360"/>
                  </a:lnTo>
                  <a:lnTo>
                    <a:pt x="992035" y="221107"/>
                  </a:lnTo>
                  <a:lnTo>
                    <a:pt x="999782" y="193548"/>
                  </a:lnTo>
                  <a:close/>
                </a:path>
                <a:path w="3510915" h="3375660">
                  <a:moveTo>
                    <a:pt x="1032675" y="2438146"/>
                  </a:moveTo>
                  <a:lnTo>
                    <a:pt x="1025690" y="2410460"/>
                  </a:lnTo>
                  <a:lnTo>
                    <a:pt x="998004" y="2417318"/>
                  </a:lnTo>
                  <a:lnTo>
                    <a:pt x="1004862" y="2445131"/>
                  </a:lnTo>
                  <a:lnTo>
                    <a:pt x="1032675" y="2438146"/>
                  </a:lnTo>
                  <a:close/>
                </a:path>
                <a:path w="3510915" h="3375660">
                  <a:moveTo>
                    <a:pt x="1054773" y="209042"/>
                  </a:moveTo>
                  <a:lnTo>
                    <a:pt x="1027341" y="201295"/>
                  </a:lnTo>
                  <a:lnTo>
                    <a:pt x="1019594" y="228854"/>
                  </a:lnTo>
                  <a:lnTo>
                    <a:pt x="1047026" y="236601"/>
                  </a:lnTo>
                  <a:lnTo>
                    <a:pt x="1054773" y="209042"/>
                  </a:lnTo>
                  <a:close/>
                </a:path>
                <a:path w="3510915" h="3375660">
                  <a:moveTo>
                    <a:pt x="1088047" y="2424303"/>
                  </a:moveTo>
                  <a:lnTo>
                    <a:pt x="1081189" y="2396617"/>
                  </a:lnTo>
                  <a:lnTo>
                    <a:pt x="1053376" y="2403475"/>
                  </a:lnTo>
                  <a:lnTo>
                    <a:pt x="1060361" y="2431161"/>
                  </a:lnTo>
                  <a:lnTo>
                    <a:pt x="1088047" y="2424303"/>
                  </a:lnTo>
                  <a:close/>
                </a:path>
                <a:path w="3510915" h="3375660">
                  <a:moveTo>
                    <a:pt x="1109764" y="224536"/>
                  </a:moveTo>
                  <a:lnTo>
                    <a:pt x="1082332" y="216789"/>
                  </a:lnTo>
                  <a:lnTo>
                    <a:pt x="1074585" y="244348"/>
                  </a:lnTo>
                  <a:lnTo>
                    <a:pt x="1102017" y="251968"/>
                  </a:lnTo>
                  <a:lnTo>
                    <a:pt x="1109764" y="224536"/>
                  </a:lnTo>
                  <a:close/>
                </a:path>
                <a:path w="3510915" h="3375660">
                  <a:moveTo>
                    <a:pt x="1164755" y="240030"/>
                  </a:moveTo>
                  <a:lnTo>
                    <a:pt x="1137323" y="232283"/>
                  </a:lnTo>
                  <a:lnTo>
                    <a:pt x="1129576" y="259715"/>
                  </a:lnTo>
                  <a:lnTo>
                    <a:pt x="1157135" y="267462"/>
                  </a:lnTo>
                  <a:lnTo>
                    <a:pt x="1164755" y="240030"/>
                  </a:lnTo>
                  <a:close/>
                </a:path>
                <a:path w="3510915" h="3375660">
                  <a:moveTo>
                    <a:pt x="1219873" y="255524"/>
                  </a:moveTo>
                  <a:lnTo>
                    <a:pt x="1192314" y="247777"/>
                  </a:lnTo>
                  <a:lnTo>
                    <a:pt x="1184567" y="275209"/>
                  </a:lnTo>
                  <a:lnTo>
                    <a:pt x="1212126" y="282956"/>
                  </a:lnTo>
                  <a:lnTo>
                    <a:pt x="1219873" y="255524"/>
                  </a:lnTo>
                  <a:close/>
                </a:path>
                <a:path w="3510915" h="3375660">
                  <a:moveTo>
                    <a:pt x="1222667" y="2375916"/>
                  </a:moveTo>
                  <a:lnTo>
                    <a:pt x="1129068" y="2355088"/>
                  </a:lnTo>
                  <a:lnTo>
                    <a:pt x="1136002" y="2382799"/>
                  </a:lnTo>
                  <a:lnTo>
                    <a:pt x="1108875" y="2389632"/>
                  </a:lnTo>
                  <a:lnTo>
                    <a:pt x="1115860" y="2417318"/>
                  </a:lnTo>
                  <a:lnTo>
                    <a:pt x="1142961" y="2410612"/>
                  </a:lnTo>
                  <a:lnTo>
                    <a:pt x="1149896" y="2438273"/>
                  </a:lnTo>
                  <a:lnTo>
                    <a:pt x="1214805" y="2382647"/>
                  </a:lnTo>
                  <a:lnTo>
                    <a:pt x="1222667" y="2375916"/>
                  </a:lnTo>
                  <a:close/>
                </a:path>
                <a:path w="3510915" h="3375660">
                  <a:moveTo>
                    <a:pt x="1274864" y="271018"/>
                  </a:moveTo>
                  <a:lnTo>
                    <a:pt x="1247305" y="263271"/>
                  </a:lnTo>
                  <a:lnTo>
                    <a:pt x="1239558" y="290703"/>
                  </a:lnTo>
                  <a:lnTo>
                    <a:pt x="1267117" y="298450"/>
                  </a:lnTo>
                  <a:lnTo>
                    <a:pt x="1274864" y="271018"/>
                  </a:lnTo>
                  <a:close/>
                </a:path>
                <a:path w="3510915" h="3375660">
                  <a:moveTo>
                    <a:pt x="1329855" y="286512"/>
                  </a:moveTo>
                  <a:lnTo>
                    <a:pt x="1302296" y="278765"/>
                  </a:lnTo>
                  <a:lnTo>
                    <a:pt x="1294549" y="306197"/>
                  </a:lnTo>
                  <a:lnTo>
                    <a:pt x="1322108" y="313944"/>
                  </a:lnTo>
                  <a:lnTo>
                    <a:pt x="1329855" y="286512"/>
                  </a:lnTo>
                  <a:close/>
                </a:path>
                <a:path w="3510915" h="3375660">
                  <a:moveTo>
                    <a:pt x="1384846" y="302006"/>
                  </a:moveTo>
                  <a:lnTo>
                    <a:pt x="1357414" y="294259"/>
                  </a:lnTo>
                  <a:lnTo>
                    <a:pt x="1349667" y="321691"/>
                  </a:lnTo>
                  <a:lnTo>
                    <a:pt x="1377099" y="329438"/>
                  </a:lnTo>
                  <a:lnTo>
                    <a:pt x="1384846" y="302006"/>
                  </a:lnTo>
                  <a:close/>
                </a:path>
                <a:path w="3510915" h="3375660">
                  <a:moveTo>
                    <a:pt x="1439837" y="317500"/>
                  </a:moveTo>
                  <a:lnTo>
                    <a:pt x="1412405" y="309753"/>
                  </a:lnTo>
                  <a:lnTo>
                    <a:pt x="1404658" y="337185"/>
                  </a:lnTo>
                  <a:lnTo>
                    <a:pt x="1432090" y="344932"/>
                  </a:lnTo>
                  <a:lnTo>
                    <a:pt x="1439837" y="317500"/>
                  </a:lnTo>
                  <a:close/>
                </a:path>
                <a:path w="3510915" h="3375660">
                  <a:moveTo>
                    <a:pt x="1494828" y="332994"/>
                  </a:moveTo>
                  <a:lnTo>
                    <a:pt x="1467396" y="325247"/>
                  </a:lnTo>
                  <a:lnTo>
                    <a:pt x="1459649" y="352679"/>
                  </a:lnTo>
                  <a:lnTo>
                    <a:pt x="1487081" y="360426"/>
                  </a:lnTo>
                  <a:lnTo>
                    <a:pt x="1494828" y="332994"/>
                  </a:lnTo>
                  <a:close/>
                </a:path>
                <a:path w="3510915" h="3375660">
                  <a:moveTo>
                    <a:pt x="1549946" y="348361"/>
                  </a:moveTo>
                  <a:lnTo>
                    <a:pt x="1522387" y="340741"/>
                  </a:lnTo>
                  <a:lnTo>
                    <a:pt x="1514640" y="368173"/>
                  </a:lnTo>
                  <a:lnTo>
                    <a:pt x="1542199" y="375920"/>
                  </a:lnTo>
                  <a:lnTo>
                    <a:pt x="1549946" y="348361"/>
                  </a:lnTo>
                  <a:close/>
                </a:path>
                <a:path w="3510915" h="3375660">
                  <a:moveTo>
                    <a:pt x="1661579" y="394716"/>
                  </a:moveTo>
                  <a:lnTo>
                    <a:pt x="1655432" y="389128"/>
                  </a:lnTo>
                  <a:lnTo>
                    <a:pt x="1590713" y="330200"/>
                  </a:lnTo>
                  <a:lnTo>
                    <a:pt x="1582966" y="357695"/>
                  </a:lnTo>
                  <a:lnTo>
                    <a:pt x="1577378" y="356108"/>
                  </a:lnTo>
                  <a:lnTo>
                    <a:pt x="1569631" y="383667"/>
                  </a:lnTo>
                  <a:lnTo>
                    <a:pt x="1575206" y="385254"/>
                  </a:lnTo>
                  <a:lnTo>
                    <a:pt x="1567472" y="412750"/>
                  </a:lnTo>
                  <a:lnTo>
                    <a:pt x="1661579" y="394716"/>
                  </a:lnTo>
                  <a:close/>
                </a:path>
                <a:path w="3510915" h="3375660">
                  <a:moveTo>
                    <a:pt x="2379764" y="1505712"/>
                  </a:moveTo>
                  <a:lnTo>
                    <a:pt x="2289467" y="1537716"/>
                  </a:lnTo>
                  <a:lnTo>
                    <a:pt x="2369223" y="1590802"/>
                  </a:lnTo>
                  <a:lnTo>
                    <a:pt x="2372741" y="1562354"/>
                  </a:lnTo>
                  <a:lnTo>
                    <a:pt x="2376474" y="1532255"/>
                  </a:lnTo>
                  <a:lnTo>
                    <a:pt x="2379764" y="1505712"/>
                  </a:lnTo>
                  <a:close/>
                </a:path>
                <a:path w="3510915" h="3375660">
                  <a:moveTo>
                    <a:pt x="2432723" y="1541018"/>
                  </a:moveTo>
                  <a:lnTo>
                    <a:pt x="2404402" y="1537589"/>
                  </a:lnTo>
                  <a:lnTo>
                    <a:pt x="2400973" y="1565910"/>
                  </a:lnTo>
                  <a:lnTo>
                    <a:pt x="2429294" y="1569466"/>
                  </a:lnTo>
                  <a:lnTo>
                    <a:pt x="2432723" y="1541018"/>
                  </a:lnTo>
                  <a:close/>
                </a:path>
                <a:path w="3510915" h="3375660">
                  <a:moveTo>
                    <a:pt x="2489492" y="1548003"/>
                  </a:moveTo>
                  <a:lnTo>
                    <a:pt x="2461171" y="1544574"/>
                  </a:lnTo>
                  <a:lnTo>
                    <a:pt x="2457615" y="1572895"/>
                  </a:lnTo>
                  <a:lnTo>
                    <a:pt x="2485936" y="1576451"/>
                  </a:lnTo>
                  <a:lnTo>
                    <a:pt x="2489492" y="1548003"/>
                  </a:lnTo>
                  <a:close/>
                </a:path>
                <a:path w="3510915" h="3375660">
                  <a:moveTo>
                    <a:pt x="2546261" y="1555115"/>
                  </a:moveTo>
                  <a:lnTo>
                    <a:pt x="2517813" y="1551559"/>
                  </a:lnTo>
                  <a:lnTo>
                    <a:pt x="2514384" y="1579880"/>
                  </a:lnTo>
                  <a:lnTo>
                    <a:pt x="2542705" y="1583436"/>
                  </a:lnTo>
                  <a:lnTo>
                    <a:pt x="2546261" y="1555115"/>
                  </a:lnTo>
                  <a:close/>
                </a:path>
                <a:path w="3510915" h="3375660">
                  <a:moveTo>
                    <a:pt x="2602903" y="1562100"/>
                  </a:moveTo>
                  <a:lnTo>
                    <a:pt x="2574582" y="1558544"/>
                  </a:lnTo>
                  <a:lnTo>
                    <a:pt x="2571026" y="1586992"/>
                  </a:lnTo>
                  <a:lnTo>
                    <a:pt x="2599474" y="1590421"/>
                  </a:lnTo>
                  <a:lnTo>
                    <a:pt x="2602903" y="1562100"/>
                  </a:lnTo>
                  <a:close/>
                </a:path>
                <a:path w="3510915" h="3375660">
                  <a:moveTo>
                    <a:pt x="2659672" y="1569085"/>
                  </a:moveTo>
                  <a:lnTo>
                    <a:pt x="2631351" y="1565656"/>
                  </a:lnTo>
                  <a:lnTo>
                    <a:pt x="2627795" y="1593977"/>
                  </a:lnTo>
                  <a:lnTo>
                    <a:pt x="2656116" y="1597533"/>
                  </a:lnTo>
                  <a:lnTo>
                    <a:pt x="2659672" y="1569085"/>
                  </a:lnTo>
                  <a:close/>
                </a:path>
                <a:path w="3510915" h="3375660">
                  <a:moveTo>
                    <a:pt x="2716314" y="1576070"/>
                  </a:moveTo>
                  <a:lnTo>
                    <a:pt x="2687993" y="1572641"/>
                  </a:lnTo>
                  <a:lnTo>
                    <a:pt x="2684564" y="1600962"/>
                  </a:lnTo>
                  <a:lnTo>
                    <a:pt x="2712885" y="1604518"/>
                  </a:lnTo>
                  <a:lnTo>
                    <a:pt x="2716314" y="1576070"/>
                  </a:lnTo>
                  <a:close/>
                </a:path>
                <a:path w="3510915" h="3375660">
                  <a:moveTo>
                    <a:pt x="2773083" y="1583182"/>
                  </a:moveTo>
                  <a:lnTo>
                    <a:pt x="2744762" y="1579626"/>
                  </a:lnTo>
                  <a:lnTo>
                    <a:pt x="2741206" y="1607947"/>
                  </a:lnTo>
                  <a:lnTo>
                    <a:pt x="2769527" y="1611503"/>
                  </a:lnTo>
                  <a:lnTo>
                    <a:pt x="2773083" y="1583182"/>
                  </a:lnTo>
                  <a:close/>
                </a:path>
                <a:path w="3510915" h="3375660">
                  <a:moveTo>
                    <a:pt x="2829852" y="1590167"/>
                  </a:moveTo>
                  <a:lnTo>
                    <a:pt x="2801404" y="1586611"/>
                  </a:lnTo>
                  <a:lnTo>
                    <a:pt x="2797975" y="1615059"/>
                  </a:lnTo>
                  <a:lnTo>
                    <a:pt x="2826296" y="1618488"/>
                  </a:lnTo>
                  <a:lnTo>
                    <a:pt x="2829852" y="1590167"/>
                  </a:lnTo>
                  <a:close/>
                </a:path>
                <a:path w="3510915" h="3375660">
                  <a:moveTo>
                    <a:pt x="2886494" y="1597152"/>
                  </a:moveTo>
                  <a:lnTo>
                    <a:pt x="2858173" y="1593723"/>
                  </a:lnTo>
                  <a:lnTo>
                    <a:pt x="2854617" y="1622044"/>
                  </a:lnTo>
                  <a:lnTo>
                    <a:pt x="2883065" y="1625473"/>
                  </a:lnTo>
                  <a:lnTo>
                    <a:pt x="2886494" y="1597152"/>
                  </a:lnTo>
                  <a:close/>
                </a:path>
                <a:path w="3510915" h="3375660">
                  <a:moveTo>
                    <a:pt x="2908719" y="2570861"/>
                  </a:moveTo>
                  <a:lnTo>
                    <a:pt x="2822867" y="2528316"/>
                  </a:lnTo>
                  <a:lnTo>
                    <a:pt x="2840266" y="2622550"/>
                  </a:lnTo>
                  <a:lnTo>
                    <a:pt x="2870365" y="2599817"/>
                  </a:lnTo>
                  <a:lnTo>
                    <a:pt x="2900972" y="2576703"/>
                  </a:lnTo>
                  <a:lnTo>
                    <a:pt x="2908719" y="2570861"/>
                  </a:lnTo>
                  <a:close/>
                </a:path>
                <a:path w="3510915" h="3375660">
                  <a:moveTo>
                    <a:pt x="2916212" y="2628138"/>
                  </a:moveTo>
                  <a:lnTo>
                    <a:pt x="2898940" y="2605405"/>
                  </a:lnTo>
                  <a:lnTo>
                    <a:pt x="2876080" y="2622550"/>
                  </a:lnTo>
                  <a:lnTo>
                    <a:pt x="2893352" y="2645410"/>
                  </a:lnTo>
                  <a:lnTo>
                    <a:pt x="2916212" y="2628138"/>
                  </a:lnTo>
                  <a:close/>
                </a:path>
                <a:path w="3510915" h="3375660">
                  <a:moveTo>
                    <a:pt x="2943263" y="1604137"/>
                  </a:moveTo>
                  <a:lnTo>
                    <a:pt x="2914942" y="1600708"/>
                  </a:lnTo>
                  <a:lnTo>
                    <a:pt x="2911386" y="1629029"/>
                  </a:lnTo>
                  <a:lnTo>
                    <a:pt x="2939707" y="1632585"/>
                  </a:lnTo>
                  <a:lnTo>
                    <a:pt x="2943263" y="1604137"/>
                  </a:lnTo>
                  <a:close/>
                </a:path>
                <a:path w="3510915" h="3375660">
                  <a:moveTo>
                    <a:pt x="2950629" y="2673731"/>
                  </a:moveTo>
                  <a:lnTo>
                    <a:pt x="2933357" y="2650998"/>
                  </a:lnTo>
                  <a:lnTo>
                    <a:pt x="2910624" y="2668143"/>
                  </a:lnTo>
                  <a:lnTo>
                    <a:pt x="2927769" y="2691003"/>
                  </a:lnTo>
                  <a:lnTo>
                    <a:pt x="2950629" y="2673731"/>
                  </a:lnTo>
                  <a:close/>
                </a:path>
                <a:path w="3510915" h="3375660">
                  <a:moveTo>
                    <a:pt x="2985046" y="2719324"/>
                  </a:moveTo>
                  <a:lnTo>
                    <a:pt x="2967774" y="2696591"/>
                  </a:lnTo>
                  <a:lnTo>
                    <a:pt x="2945041" y="2713736"/>
                  </a:lnTo>
                  <a:lnTo>
                    <a:pt x="2962186" y="2736596"/>
                  </a:lnTo>
                  <a:lnTo>
                    <a:pt x="2985046" y="2719324"/>
                  </a:lnTo>
                  <a:close/>
                </a:path>
                <a:path w="3510915" h="3375660">
                  <a:moveTo>
                    <a:pt x="2999905" y="1611249"/>
                  </a:moveTo>
                  <a:lnTo>
                    <a:pt x="2971584" y="1607693"/>
                  </a:lnTo>
                  <a:lnTo>
                    <a:pt x="2968155" y="1636014"/>
                  </a:lnTo>
                  <a:lnTo>
                    <a:pt x="2996476" y="1639570"/>
                  </a:lnTo>
                  <a:lnTo>
                    <a:pt x="2999905" y="1611249"/>
                  </a:lnTo>
                  <a:close/>
                </a:path>
                <a:path w="3510915" h="3375660">
                  <a:moveTo>
                    <a:pt x="3019463" y="2765044"/>
                  </a:moveTo>
                  <a:lnTo>
                    <a:pt x="3002318" y="2742184"/>
                  </a:lnTo>
                  <a:lnTo>
                    <a:pt x="2979458" y="2759456"/>
                  </a:lnTo>
                  <a:lnTo>
                    <a:pt x="2996730" y="2782189"/>
                  </a:lnTo>
                  <a:lnTo>
                    <a:pt x="3019463" y="2765044"/>
                  </a:lnTo>
                  <a:close/>
                </a:path>
                <a:path w="3510915" h="3375660">
                  <a:moveTo>
                    <a:pt x="3053880" y="2810637"/>
                  </a:moveTo>
                  <a:lnTo>
                    <a:pt x="3036735" y="2787777"/>
                  </a:lnTo>
                  <a:lnTo>
                    <a:pt x="3013875" y="2805049"/>
                  </a:lnTo>
                  <a:lnTo>
                    <a:pt x="3031147" y="2827782"/>
                  </a:lnTo>
                  <a:lnTo>
                    <a:pt x="3053880" y="2810637"/>
                  </a:lnTo>
                  <a:close/>
                </a:path>
                <a:path w="3510915" h="3375660">
                  <a:moveTo>
                    <a:pt x="3056674" y="1618234"/>
                  </a:moveTo>
                  <a:lnTo>
                    <a:pt x="3028353" y="1614678"/>
                  </a:lnTo>
                  <a:lnTo>
                    <a:pt x="3024797" y="1643126"/>
                  </a:lnTo>
                  <a:lnTo>
                    <a:pt x="3053118" y="1646555"/>
                  </a:lnTo>
                  <a:lnTo>
                    <a:pt x="3056674" y="1618234"/>
                  </a:lnTo>
                  <a:close/>
                </a:path>
                <a:path w="3510915" h="3375660">
                  <a:moveTo>
                    <a:pt x="3088297" y="2856230"/>
                  </a:moveTo>
                  <a:lnTo>
                    <a:pt x="3071152" y="2833370"/>
                  </a:lnTo>
                  <a:lnTo>
                    <a:pt x="3048292" y="2850642"/>
                  </a:lnTo>
                  <a:lnTo>
                    <a:pt x="3065564" y="2873375"/>
                  </a:lnTo>
                  <a:lnTo>
                    <a:pt x="3088297" y="2856230"/>
                  </a:lnTo>
                  <a:close/>
                </a:path>
                <a:path w="3510915" h="3375660">
                  <a:moveTo>
                    <a:pt x="3113443" y="1625219"/>
                  </a:moveTo>
                  <a:lnTo>
                    <a:pt x="3084995" y="1621790"/>
                  </a:lnTo>
                  <a:lnTo>
                    <a:pt x="3081566" y="1650111"/>
                  </a:lnTo>
                  <a:lnTo>
                    <a:pt x="3109887" y="1653540"/>
                  </a:lnTo>
                  <a:lnTo>
                    <a:pt x="3113443" y="1625219"/>
                  </a:lnTo>
                  <a:close/>
                </a:path>
                <a:path w="3510915" h="3375660">
                  <a:moveTo>
                    <a:pt x="3122841" y="2901823"/>
                  </a:moveTo>
                  <a:lnTo>
                    <a:pt x="3105569" y="2878963"/>
                  </a:lnTo>
                  <a:lnTo>
                    <a:pt x="3082709" y="2896235"/>
                  </a:lnTo>
                  <a:lnTo>
                    <a:pt x="3099981" y="2919095"/>
                  </a:lnTo>
                  <a:lnTo>
                    <a:pt x="3122841" y="2901823"/>
                  </a:lnTo>
                  <a:close/>
                </a:path>
                <a:path w="3510915" h="3375660">
                  <a:moveTo>
                    <a:pt x="3157258" y="2947416"/>
                  </a:moveTo>
                  <a:lnTo>
                    <a:pt x="3139986" y="2924683"/>
                  </a:lnTo>
                  <a:lnTo>
                    <a:pt x="3117253" y="2941828"/>
                  </a:lnTo>
                  <a:lnTo>
                    <a:pt x="3134398" y="2964688"/>
                  </a:lnTo>
                  <a:lnTo>
                    <a:pt x="3157258" y="2947416"/>
                  </a:lnTo>
                  <a:close/>
                </a:path>
                <a:path w="3510915" h="3375660">
                  <a:moveTo>
                    <a:pt x="3170085" y="1632204"/>
                  </a:moveTo>
                  <a:lnTo>
                    <a:pt x="3141764" y="1628775"/>
                  </a:lnTo>
                  <a:lnTo>
                    <a:pt x="3138208" y="1657096"/>
                  </a:lnTo>
                  <a:lnTo>
                    <a:pt x="3166656" y="1660652"/>
                  </a:lnTo>
                  <a:lnTo>
                    <a:pt x="3170085" y="1632204"/>
                  </a:lnTo>
                  <a:close/>
                </a:path>
                <a:path w="3510915" h="3375660">
                  <a:moveTo>
                    <a:pt x="3191675" y="2993009"/>
                  </a:moveTo>
                  <a:lnTo>
                    <a:pt x="3174403" y="2970276"/>
                  </a:lnTo>
                  <a:lnTo>
                    <a:pt x="3151670" y="2987421"/>
                  </a:lnTo>
                  <a:lnTo>
                    <a:pt x="3168815" y="3010281"/>
                  </a:lnTo>
                  <a:lnTo>
                    <a:pt x="3191675" y="2993009"/>
                  </a:lnTo>
                  <a:close/>
                </a:path>
                <a:path w="3510915" h="3375660">
                  <a:moveTo>
                    <a:pt x="3226092" y="3038602"/>
                  </a:moveTo>
                  <a:lnTo>
                    <a:pt x="3208947" y="3015869"/>
                  </a:lnTo>
                  <a:lnTo>
                    <a:pt x="3186087" y="3033014"/>
                  </a:lnTo>
                  <a:lnTo>
                    <a:pt x="3203359" y="3055874"/>
                  </a:lnTo>
                  <a:lnTo>
                    <a:pt x="3226092" y="3038602"/>
                  </a:lnTo>
                  <a:close/>
                </a:path>
                <a:path w="3510915" h="3375660">
                  <a:moveTo>
                    <a:pt x="3226854" y="1639316"/>
                  </a:moveTo>
                  <a:lnTo>
                    <a:pt x="3198533" y="1635760"/>
                  </a:lnTo>
                  <a:lnTo>
                    <a:pt x="3194977" y="1664081"/>
                  </a:lnTo>
                  <a:lnTo>
                    <a:pt x="3223298" y="1667637"/>
                  </a:lnTo>
                  <a:lnTo>
                    <a:pt x="3226854" y="1639316"/>
                  </a:lnTo>
                  <a:close/>
                </a:path>
                <a:path w="3510915" h="3375660">
                  <a:moveTo>
                    <a:pt x="3260509" y="3084207"/>
                  </a:moveTo>
                  <a:lnTo>
                    <a:pt x="3243364" y="3061462"/>
                  </a:lnTo>
                  <a:lnTo>
                    <a:pt x="3220504" y="3078619"/>
                  </a:lnTo>
                  <a:lnTo>
                    <a:pt x="3237776" y="3101467"/>
                  </a:lnTo>
                  <a:lnTo>
                    <a:pt x="3260509" y="3084207"/>
                  </a:lnTo>
                  <a:close/>
                </a:path>
                <a:path w="3510915" h="3375660">
                  <a:moveTo>
                    <a:pt x="3283496" y="1646301"/>
                  </a:moveTo>
                  <a:lnTo>
                    <a:pt x="3255175" y="1642745"/>
                  </a:lnTo>
                  <a:lnTo>
                    <a:pt x="3251746" y="1671193"/>
                  </a:lnTo>
                  <a:lnTo>
                    <a:pt x="3280067" y="1674622"/>
                  </a:lnTo>
                  <a:lnTo>
                    <a:pt x="3283496" y="1646301"/>
                  </a:lnTo>
                  <a:close/>
                </a:path>
                <a:path w="3510915" h="3375660">
                  <a:moveTo>
                    <a:pt x="3294926" y="3129915"/>
                  </a:moveTo>
                  <a:lnTo>
                    <a:pt x="3277781" y="3107055"/>
                  </a:lnTo>
                  <a:lnTo>
                    <a:pt x="3254921" y="3124327"/>
                  </a:lnTo>
                  <a:lnTo>
                    <a:pt x="3272193" y="3147060"/>
                  </a:lnTo>
                  <a:lnTo>
                    <a:pt x="3294926" y="3129915"/>
                  </a:lnTo>
                  <a:close/>
                </a:path>
                <a:path w="3510915" h="3375660">
                  <a:moveTo>
                    <a:pt x="3329470" y="3175508"/>
                  </a:moveTo>
                  <a:lnTo>
                    <a:pt x="3312198" y="3152648"/>
                  </a:lnTo>
                  <a:lnTo>
                    <a:pt x="3289338" y="3169920"/>
                  </a:lnTo>
                  <a:lnTo>
                    <a:pt x="3306610" y="3192653"/>
                  </a:lnTo>
                  <a:lnTo>
                    <a:pt x="3329470" y="3175508"/>
                  </a:lnTo>
                  <a:close/>
                </a:path>
                <a:path w="3510915" h="3375660">
                  <a:moveTo>
                    <a:pt x="3340265" y="1653286"/>
                  </a:moveTo>
                  <a:lnTo>
                    <a:pt x="3311944" y="1649857"/>
                  </a:lnTo>
                  <a:lnTo>
                    <a:pt x="3308388" y="1678178"/>
                  </a:lnTo>
                  <a:lnTo>
                    <a:pt x="3336709" y="1681607"/>
                  </a:lnTo>
                  <a:lnTo>
                    <a:pt x="3340265" y="1653286"/>
                  </a:lnTo>
                  <a:close/>
                </a:path>
                <a:path w="3510915" h="3375660">
                  <a:moveTo>
                    <a:pt x="3363887" y="3221101"/>
                  </a:moveTo>
                  <a:lnTo>
                    <a:pt x="3346615" y="3198241"/>
                  </a:lnTo>
                  <a:lnTo>
                    <a:pt x="3323882" y="3215513"/>
                  </a:lnTo>
                  <a:lnTo>
                    <a:pt x="3341027" y="3238246"/>
                  </a:lnTo>
                  <a:lnTo>
                    <a:pt x="3363887" y="3221101"/>
                  </a:lnTo>
                  <a:close/>
                </a:path>
                <a:path w="3510915" h="3375660">
                  <a:moveTo>
                    <a:pt x="3397034" y="1660271"/>
                  </a:moveTo>
                  <a:lnTo>
                    <a:pt x="3368586" y="1656842"/>
                  </a:lnTo>
                  <a:lnTo>
                    <a:pt x="3365157" y="1685163"/>
                  </a:lnTo>
                  <a:lnTo>
                    <a:pt x="3393478" y="1688719"/>
                  </a:lnTo>
                  <a:lnTo>
                    <a:pt x="3397034" y="1660271"/>
                  </a:lnTo>
                  <a:close/>
                </a:path>
                <a:path w="3510915" h="3375660">
                  <a:moveTo>
                    <a:pt x="3398304" y="3266694"/>
                  </a:moveTo>
                  <a:lnTo>
                    <a:pt x="3381032" y="3243834"/>
                  </a:lnTo>
                  <a:lnTo>
                    <a:pt x="3358299" y="3261106"/>
                  </a:lnTo>
                  <a:lnTo>
                    <a:pt x="3375444" y="3283966"/>
                  </a:lnTo>
                  <a:lnTo>
                    <a:pt x="3398304" y="3266694"/>
                  </a:lnTo>
                  <a:close/>
                </a:path>
                <a:path w="3510915" h="3375660">
                  <a:moveTo>
                    <a:pt x="3432721" y="3312287"/>
                  </a:moveTo>
                  <a:lnTo>
                    <a:pt x="3415576" y="3289554"/>
                  </a:lnTo>
                  <a:lnTo>
                    <a:pt x="3392716" y="3306699"/>
                  </a:lnTo>
                  <a:lnTo>
                    <a:pt x="3409988" y="3329559"/>
                  </a:lnTo>
                  <a:lnTo>
                    <a:pt x="3432721" y="3312287"/>
                  </a:lnTo>
                  <a:close/>
                </a:path>
                <a:path w="3510915" h="3375660">
                  <a:moveTo>
                    <a:pt x="3453676" y="1667383"/>
                  </a:moveTo>
                  <a:lnTo>
                    <a:pt x="3425355" y="1663827"/>
                  </a:lnTo>
                  <a:lnTo>
                    <a:pt x="3421799" y="1692148"/>
                  </a:lnTo>
                  <a:lnTo>
                    <a:pt x="3450247" y="1695704"/>
                  </a:lnTo>
                  <a:lnTo>
                    <a:pt x="3453676" y="1667383"/>
                  </a:lnTo>
                  <a:close/>
                </a:path>
                <a:path w="3510915" h="3375660">
                  <a:moveTo>
                    <a:pt x="3467138" y="3357880"/>
                  </a:moveTo>
                  <a:lnTo>
                    <a:pt x="3449993" y="3335147"/>
                  </a:lnTo>
                  <a:lnTo>
                    <a:pt x="3427133" y="3352292"/>
                  </a:lnTo>
                  <a:lnTo>
                    <a:pt x="3444405" y="3375152"/>
                  </a:lnTo>
                  <a:lnTo>
                    <a:pt x="3467138" y="3357880"/>
                  </a:lnTo>
                  <a:close/>
                </a:path>
                <a:path w="3510915" h="3375660">
                  <a:moveTo>
                    <a:pt x="3510445" y="1674368"/>
                  </a:moveTo>
                  <a:lnTo>
                    <a:pt x="3482124" y="1670812"/>
                  </a:lnTo>
                  <a:lnTo>
                    <a:pt x="3478568" y="1699260"/>
                  </a:lnTo>
                  <a:lnTo>
                    <a:pt x="3506889" y="1702689"/>
                  </a:lnTo>
                  <a:lnTo>
                    <a:pt x="3510445" y="1674368"/>
                  </a:lnTo>
                  <a:close/>
                </a:path>
              </a:pathLst>
            </a:custGeom>
            <a:solidFill>
              <a:srgbClr val="000000"/>
            </a:solidFill>
          </p:spPr>
          <p:txBody>
            <a:bodyPr wrap="square" lIns="0" tIns="0" rIns="0" bIns="0" rtlCol="0"/>
            <a:lstStyle/>
            <a:p>
              <a:endParaRPr/>
            </a:p>
          </p:txBody>
        </p:sp>
        <p:sp>
          <p:nvSpPr>
            <p:cNvPr id="9" name="object 9"/>
            <p:cNvSpPr/>
            <p:nvPr/>
          </p:nvSpPr>
          <p:spPr>
            <a:xfrm>
              <a:off x="2907792" y="2398775"/>
              <a:ext cx="661416" cy="664463"/>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892551" y="2404872"/>
              <a:ext cx="771144" cy="749808"/>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2971800" y="2438400"/>
              <a:ext cx="533400" cy="533400"/>
            </a:xfrm>
            <a:custGeom>
              <a:avLst/>
              <a:gdLst/>
              <a:ahLst/>
              <a:cxnLst/>
              <a:rect l="l" t="t" r="r" b="b"/>
              <a:pathLst>
                <a:path w="533400" h="533400">
                  <a:moveTo>
                    <a:pt x="266700" y="0"/>
                  </a:moveTo>
                  <a:lnTo>
                    <a:pt x="218753" y="4296"/>
                  </a:lnTo>
                  <a:lnTo>
                    <a:pt x="173629" y="16682"/>
                  </a:lnTo>
                  <a:lnTo>
                    <a:pt x="132080" y="36406"/>
                  </a:lnTo>
                  <a:lnTo>
                    <a:pt x="94858" y="62716"/>
                  </a:lnTo>
                  <a:lnTo>
                    <a:pt x="62716" y="94858"/>
                  </a:lnTo>
                  <a:lnTo>
                    <a:pt x="36406" y="132080"/>
                  </a:lnTo>
                  <a:lnTo>
                    <a:pt x="16682" y="173629"/>
                  </a:lnTo>
                  <a:lnTo>
                    <a:pt x="4296" y="218753"/>
                  </a:lnTo>
                  <a:lnTo>
                    <a:pt x="0" y="266700"/>
                  </a:lnTo>
                  <a:lnTo>
                    <a:pt x="4296" y="314646"/>
                  </a:lnTo>
                  <a:lnTo>
                    <a:pt x="16682" y="359770"/>
                  </a:lnTo>
                  <a:lnTo>
                    <a:pt x="36406" y="401320"/>
                  </a:lnTo>
                  <a:lnTo>
                    <a:pt x="62716" y="438541"/>
                  </a:lnTo>
                  <a:lnTo>
                    <a:pt x="94858" y="470683"/>
                  </a:lnTo>
                  <a:lnTo>
                    <a:pt x="132080" y="496993"/>
                  </a:lnTo>
                  <a:lnTo>
                    <a:pt x="173629" y="516717"/>
                  </a:lnTo>
                  <a:lnTo>
                    <a:pt x="218753" y="529103"/>
                  </a:lnTo>
                  <a:lnTo>
                    <a:pt x="266700" y="533400"/>
                  </a:lnTo>
                  <a:lnTo>
                    <a:pt x="314646" y="529103"/>
                  </a:lnTo>
                  <a:lnTo>
                    <a:pt x="359770" y="516717"/>
                  </a:lnTo>
                  <a:lnTo>
                    <a:pt x="401320" y="496993"/>
                  </a:lnTo>
                  <a:lnTo>
                    <a:pt x="438541" y="470683"/>
                  </a:lnTo>
                  <a:lnTo>
                    <a:pt x="470683" y="438541"/>
                  </a:lnTo>
                  <a:lnTo>
                    <a:pt x="496993" y="401319"/>
                  </a:lnTo>
                  <a:lnTo>
                    <a:pt x="516717" y="359770"/>
                  </a:lnTo>
                  <a:lnTo>
                    <a:pt x="529103" y="314646"/>
                  </a:lnTo>
                  <a:lnTo>
                    <a:pt x="533400" y="266700"/>
                  </a:lnTo>
                  <a:lnTo>
                    <a:pt x="529103" y="218753"/>
                  </a:lnTo>
                  <a:lnTo>
                    <a:pt x="516717" y="173629"/>
                  </a:lnTo>
                  <a:lnTo>
                    <a:pt x="496993" y="132079"/>
                  </a:lnTo>
                  <a:lnTo>
                    <a:pt x="470683" y="94858"/>
                  </a:lnTo>
                  <a:lnTo>
                    <a:pt x="438541" y="62716"/>
                  </a:lnTo>
                  <a:lnTo>
                    <a:pt x="401319" y="36406"/>
                  </a:lnTo>
                  <a:lnTo>
                    <a:pt x="359770" y="16682"/>
                  </a:lnTo>
                  <a:lnTo>
                    <a:pt x="314646" y="4296"/>
                  </a:lnTo>
                  <a:lnTo>
                    <a:pt x="266700" y="0"/>
                  </a:lnTo>
                  <a:close/>
                </a:path>
              </a:pathLst>
            </a:custGeom>
            <a:solidFill>
              <a:srgbClr val="D16248"/>
            </a:solidFill>
          </p:spPr>
          <p:txBody>
            <a:bodyPr wrap="square" lIns="0" tIns="0" rIns="0" bIns="0" rtlCol="0"/>
            <a:lstStyle/>
            <a:p>
              <a:endParaRPr/>
            </a:p>
          </p:txBody>
        </p:sp>
        <p:sp>
          <p:nvSpPr>
            <p:cNvPr id="12" name="object 12"/>
            <p:cNvSpPr/>
            <p:nvPr/>
          </p:nvSpPr>
          <p:spPr>
            <a:xfrm>
              <a:off x="2971800" y="2438400"/>
              <a:ext cx="533400" cy="533400"/>
            </a:xfrm>
            <a:custGeom>
              <a:avLst/>
              <a:gdLst/>
              <a:ahLst/>
              <a:cxnLst/>
              <a:rect l="l" t="t" r="r" b="b"/>
              <a:pathLst>
                <a:path w="533400" h="533400">
                  <a:moveTo>
                    <a:pt x="0" y="266700"/>
                  </a:moveTo>
                  <a:lnTo>
                    <a:pt x="4296" y="218753"/>
                  </a:lnTo>
                  <a:lnTo>
                    <a:pt x="16682" y="173629"/>
                  </a:lnTo>
                  <a:lnTo>
                    <a:pt x="36406" y="132080"/>
                  </a:lnTo>
                  <a:lnTo>
                    <a:pt x="62716" y="94858"/>
                  </a:lnTo>
                  <a:lnTo>
                    <a:pt x="94858" y="62716"/>
                  </a:lnTo>
                  <a:lnTo>
                    <a:pt x="132080" y="36406"/>
                  </a:lnTo>
                  <a:lnTo>
                    <a:pt x="173629" y="16682"/>
                  </a:lnTo>
                  <a:lnTo>
                    <a:pt x="218753" y="4296"/>
                  </a:lnTo>
                  <a:lnTo>
                    <a:pt x="266700" y="0"/>
                  </a:lnTo>
                  <a:lnTo>
                    <a:pt x="314646" y="4296"/>
                  </a:lnTo>
                  <a:lnTo>
                    <a:pt x="359770" y="16682"/>
                  </a:lnTo>
                  <a:lnTo>
                    <a:pt x="401319" y="36406"/>
                  </a:lnTo>
                  <a:lnTo>
                    <a:pt x="438541" y="62716"/>
                  </a:lnTo>
                  <a:lnTo>
                    <a:pt x="470683" y="94858"/>
                  </a:lnTo>
                  <a:lnTo>
                    <a:pt x="496993" y="132079"/>
                  </a:lnTo>
                  <a:lnTo>
                    <a:pt x="516717" y="173629"/>
                  </a:lnTo>
                  <a:lnTo>
                    <a:pt x="529103" y="218753"/>
                  </a:lnTo>
                  <a:lnTo>
                    <a:pt x="533400" y="266700"/>
                  </a:lnTo>
                  <a:lnTo>
                    <a:pt x="529103" y="314646"/>
                  </a:lnTo>
                  <a:lnTo>
                    <a:pt x="516717" y="359770"/>
                  </a:lnTo>
                  <a:lnTo>
                    <a:pt x="496993" y="401319"/>
                  </a:lnTo>
                  <a:lnTo>
                    <a:pt x="470683" y="438541"/>
                  </a:lnTo>
                  <a:lnTo>
                    <a:pt x="438541" y="470683"/>
                  </a:lnTo>
                  <a:lnTo>
                    <a:pt x="401320" y="496993"/>
                  </a:lnTo>
                  <a:lnTo>
                    <a:pt x="359770" y="516717"/>
                  </a:lnTo>
                  <a:lnTo>
                    <a:pt x="314646" y="529103"/>
                  </a:lnTo>
                  <a:lnTo>
                    <a:pt x="266700" y="533400"/>
                  </a:lnTo>
                  <a:lnTo>
                    <a:pt x="218753" y="529103"/>
                  </a:lnTo>
                  <a:lnTo>
                    <a:pt x="173629" y="516717"/>
                  </a:lnTo>
                  <a:lnTo>
                    <a:pt x="132080" y="496993"/>
                  </a:lnTo>
                  <a:lnTo>
                    <a:pt x="94858" y="470683"/>
                  </a:lnTo>
                  <a:lnTo>
                    <a:pt x="62716" y="438541"/>
                  </a:lnTo>
                  <a:lnTo>
                    <a:pt x="36406" y="401320"/>
                  </a:lnTo>
                  <a:lnTo>
                    <a:pt x="16682" y="359770"/>
                  </a:lnTo>
                  <a:lnTo>
                    <a:pt x="4296" y="314646"/>
                  </a:lnTo>
                  <a:lnTo>
                    <a:pt x="0" y="266700"/>
                  </a:lnTo>
                  <a:close/>
                </a:path>
              </a:pathLst>
            </a:custGeom>
            <a:ln w="19999">
              <a:solidFill>
                <a:srgbClr val="FFFFFF"/>
              </a:solidFill>
            </a:ln>
          </p:spPr>
          <p:txBody>
            <a:bodyPr wrap="square" lIns="0" tIns="0" rIns="0" bIns="0" rtlCol="0"/>
            <a:lstStyle/>
            <a:p>
              <a:endParaRPr/>
            </a:p>
          </p:txBody>
        </p:sp>
      </p:grpSp>
      <p:sp>
        <p:nvSpPr>
          <p:cNvPr id="13" name="object 13"/>
          <p:cNvSpPr txBox="1"/>
          <p:nvPr/>
        </p:nvSpPr>
        <p:spPr>
          <a:xfrm>
            <a:off x="4641851" y="2501646"/>
            <a:ext cx="245745" cy="391160"/>
          </a:xfrm>
          <a:prstGeom prst="rect">
            <a:avLst/>
          </a:prstGeom>
        </p:spPr>
        <p:txBody>
          <a:bodyPr vert="horz" wrap="square" lIns="0" tIns="12700" rIns="0" bIns="0" rtlCol="0">
            <a:spAutoFit/>
          </a:bodyPr>
          <a:lstStyle/>
          <a:p>
            <a:pPr marL="12700">
              <a:spcBef>
                <a:spcPts val="100"/>
              </a:spcBef>
            </a:pPr>
            <a:r>
              <a:rPr sz="2400" spc="-5" dirty="0">
                <a:latin typeface="Times New Roman"/>
                <a:cs typeface="Times New Roman"/>
              </a:rPr>
              <a:t>A</a:t>
            </a:r>
            <a:endParaRPr sz="2400">
              <a:latin typeface="Times New Roman"/>
              <a:cs typeface="Times New Roman"/>
            </a:endParaRPr>
          </a:p>
        </p:txBody>
      </p:sp>
      <p:grpSp>
        <p:nvGrpSpPr>
          <p:cNvPr id="14" name="object 14"/>
          <p:cNvGrpSpPr/>
          <p:nvPr/>
        </p:nvGrpSpPr>
        <p:grpSpPr>
          <a:xfrm>
            <a:off x="4425695" y="3313177"/>
            <a:ext cx="753110" cy="756285"/>
            <a:chOff x="2901695" y="3313176"/>
            <a:chExt cx="753110" cy="756285"/>
          </a:xfrm>
        </p:grpSpPr>
        <p:sp>
          <p:nvSpPr>
            <p:cNvPr id="15" name="object 15"/>
            <p:cNvSpPr/>
            <p:nvPr/>
          </p:nvSpPr>
          <p:spPr>
            <a:xfrm>
              <a:off x="2907791" y="3313176"/>
              <a:ext cx="661416" cy="664463"/>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2901695" y="3319272"/>
              <a:ext cx="752856" cy="749807"/>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2971799" y="3352800"/>
              <a:ext cx="533400" cy="533400"/>
            </a:xfrm>
            <a:custGeom>
              <a:avLst/>
              <a:gdLst/>
              <a:ahLst/>
              <a:cxnLst/>
              <a:rect l="l" t="t" r="r" b="b"/>
              <a:pathLst>
                <a:path w="533400" h="533400">
                  <a:moveTo>
                    <a:pt x="266700" y="0"/>
                  </a:moveTo>
                  <a:lnTo>
                    <a:pt x="218753" y="4296"/>
                  </a:lnTo>
                  <a:lnTo>
                    <a:pt x="173629" y="16682"/>
                  </a:lnTo>
                  <a:lnTo>
                    <a:pt x="132080" y="36406"/>
                  </a:lnTo>
                  <a:lnTo>
                    <a:pt x="94858" y="62716"/>
                  </a:lnTo>
                  <a:lnTo>
                    <a:pt x="62716" y="94858"/>
                  </a:lnTo>
                  <a:lnTo>
                    <a:pt x="36406" y="132080"/>
                  </a:lnTo>
                  <a:lnTo>
                    <a:pt x="16682" y="173629"/>
                  </a:lnTo>
                  <a:lnTo>
                    <a:pt x="4296" y="218753"/>
                  </a:lnTo>
                  <a:lnTo>
                    <a:pt x="0" y="266700"/>
                  </a:lnTo>
                  <a:lnTo>
                    <a:pt x="4296" y="314646"/>
                  </a:lnTo>
                  <a:lnTo>
                    <a:pt x="16682" y="359770"/>
                  </a:lnTo>
                  <a:lnTo>
                    <a:pt x="36406" y="401319"/>
                  </a:lnTo>
                  <a:lnTo>
                    <a:pt x="62716" y="438541"/>
                  </a:lnTo>
                  <a:lnTo>
                    <a:pt x="94858" y="470683"/>
                  </a:lnTo>
                  <a:lnTo>
                    <a:pt x="132080" y="496993"/>
                  </a:lnTo>
                  <a:lnTo>
                    <a:pt x="173629" y="516717"/>
                  </a:lnTo>
                  <a:lnTo>
                    <a:pt x="218753" y="529103"/>
                  </a:lnTo>
                  <a:lnTo>
                    <a:pt x="266700" y="533400"/>
                  </a:lnTo>
                  <a:lnTo>
                    <a:pt x="314646" y="529103"/>
                  </a:lnTo>
                  <a:lnTo>
                    <a:pt x="359770" y="516717"/>
                  </a:lnTo>
                  <a:lnTo>
                    <a:pt x="401320" y="496993"/>
                  </a:lnTo>
                  <a:lnTo>
                    <a:pt x="438541" y="470683"/>
                  </a:lnTo>
                  <a:lnTo>
                    <a:pt x="470683" y="438541"/>
                  </a:lnTo>
                  <a:lnTo>
                    <a:pt x="496993" y="401319"/>
                  </a:lnTo>
                  <a:lnTo>
                    <a:pt x="516717" y="359770"/>
                  </a:lnTo>
                  <a:lnTo>
                    <a:pt x="529103" y="314646"/>
                  </a:lnTo>
                  <a:lnTo>
                    <a:pt x="533400" y="266700"/>
                  </a:lnTo>
                  <a:lnTo>
                    <a:pt x="529103" y="218753"/>
                  </a:lnTo>
                  <a:lnTo>
                    <a:pt x="516717" y="173629"/>
                  </a:lnTo>
                  <a:lnTo>
                    <a:pt x="496993" y="132079"/>
                  </a:lnTo>
                  <a:lnTo>
                    <a:pt x="470683" y="94858"/>
                  </a:lnTo>
                  <a:lnTo>
                    <a:pt x="438541" y="62716"/>
                  </a:lnTo>
                  <a:lnTo>
                    <a:pt x="401319" y="36406"/>
                  </a:lnTo>
                  <a:lnTo>
                    <a:pt x="359770" y="16682"/>
                  </a:lnTo>
                  <a:lnTo>
                    <a:pt x="314646" y="4296"/>
                  </a:lnTo>
                  <a:lnTo>
                    <a:pt x="266700" y="0"/>
                  </a:lnTo>
                  <a:close/>
                </a:path>
              </a:pathLst>
            </a:custGeom>
            <a:solidFill>
              <a:srgbClr val="D16248"/>
            </a:solidFill>
          </p:spPr>
          <p:txBody>
            <a:bodyPr wrap="square" lIns="0" tIns="0" rIns="0" bIns="0" rtlCol="0"/>
            <a:lstStyle/>
            <a:p>
              <a:endParaRPr/>
            </a:p>
          </p:txBody>
        </p:sp>
        <p:sp>
          <p:nvSpPr>
            <p:cNvPr id="18" name="object 18"/>
            <p:cNvSpPr/>
            <p:nvPr/>
          </p:nvSpPr>
          <p:spPr>
            <a:xfrm>
              <a:off x="2971799" y="3352800"/>
              <a:ext cx="533400" cy="533400"/>
            </a:xfrm>
            <a:custGeom>
              <a:avLst/>
              <a:gdLst/>
              <a:ahLst/>
              <a:cxnLst/>
              <a:rect l="l" t="t" r="r" b="b"/>
              <a:pathLst>
                <a:path w="533400" h="533400">
                  <a:moveTo>
                    <a:pt x="0" y="266700"/>
                  </a:moveTo>
                  <a:lnTo>
                    <a:pt x="4296" y="218753"/>
                  </a:lnTo>
                  <a:lnTo>
                    <a:pt x="16682" y="173629"/>
                  </a:lnTo>
                  <a:lnTo>
                    <a:pt x="36406" y="132080"/>
                  </a:lnTo>
                  <a:lnTo>
                    <a:pt x="62716" y="94858"/>
                  </a:lnTo>
                  <a:lnTo>
                    <a:pt x="94858" y="62716"/>
                  </a:lnTo>
                  <a:lnTo>
                    <a:pt x="132080" y="36406"/>
                  </a:lnTo>
                  <a:lnTo>
                    <a:pt x="173629" y="16682"/>
                  </a:lnTo>
                  <a:lnTo>
                    <a:pt x="218753" y="4296"/>
                  </a:lnTo>
                  <a:lnTo>
                    <a:pt x="266700" y="0"/>
                  </a:lnTo>
                  <a:lnTo>
                    <a:pt x="314646" y="4296"/>
                  </a:lnTo>
                  <a:lnTo>
                    <a:pt x="359770" y="16682"/>
                  </a:lnTo>
                  <a:lnTo>
                    <a:pt x="401319" y="36406"/>
                  </a:lnTo>
                  <a:lnTo>
                    <a:pt x="438541" y="62716"/>
                  </a:lnTo>
                  <a:lnTo>
                    <a:pt x="470683" y="94858"/>
                  </a:lnTo>
                  <a:lnTo>
                    <a:pt x="496993" y="132079"/>
                  </a:lnTo>
                  <a:lnTo>
                    <a:pt x="516717" y="173629"/>
                  </a:lnTo>
                  <a:lnTo>
                    <a:pt x="529103" y="218753"/>
                  </a:lnTo>
                  <a:lnTo>
                    <a:pt x="533400" y="266700"/>
                  </a:lnTo>
                  <a:lnTo>
                    <a:pt x="529103" y="314646"/>
                  </a:lnTo>
                  <a:lnTo>
                    <a:pt x="516717" y="359770"/>
                  </a:lnTo>
                  <a:lnTo>
                    <a:pt x="496993" y="401319"/>
                  </a:lnTo>
                  <a:lnTo>
                    <a:pt x="470683" y="438541"/>
                  </a:lnTo>
                  <a:lnTo>
                    <a:pt x="438541" y="470683"/>
                  </a:lnTo>
                  <a:lnTo>
                    <a:pt x="401320" y="496993"/>
                  </a:lnTo>
                  <a:lnTo>
                    <a:pt x="359770" y="516717"/>
                  </a:lnTo>
                  <a:lnTo>
                    <a:pt x="314646" y="529103"/>
                  </a:lnTo>
                  <a:lnTo>
                    <a:pt x="266700" y="533400"/>
                  </a:lnTo>
                  <a:lnTo>
                    <a:pt x="218753" y="529103"/>
                  </a:lnTo>
                  <a:lnTo>
                    <a:pt x="173629" y="516717"/>
                  </a:lnTo>
                  <a:lnTo>
                    <a:pt x="132080" y="496993"/>
                  </a:lnTo>
                  <a:lnTo>
                    <a:pt x="94858" y="470683"/>
                  </a:lnTo>
                  <a:lnTo>
                    <a:pt x="62716" y="438541"/>
                  </a:lnTo>
                  <a:lnTo>
                    <a:pt x="36406" y="401319"/>
                  </a:lnTo>
                  <a:lnTo>
                    <a:pt x="16682" y="359770"/>
                  </a:lnTo>
                  <a:lnTo>
                    <a:pt x="4296" y="314646"/>
                  </a:lnTo>
                  <a:lnTo>
                    <a:pt x="0" y="266700"/>
                  </a:lnTo>
                  <a:close/>
                </a:path>
              </a:pathLst>
            </a:custGeom>
            <a:ln w="19999">
              <a:solidFill>
                <a:srgbClr val="FFFFFF"/>
              </a:solidFill>
            </a:ln>
          </p:spPr>
          <p:txBody>
            <a:bodyPr wrap="square" lIns="0" tIns="0" rIns="0" bIns="0" rtlCol="0"/>
            <a:lstStyle/>
            <a:p>
              <a:endParaRPr/>
            </a:p>
          </p:txBody>
        </p:sp>
      </p:grpSp>
      <p:sp>
        <p:nvSpPr>
          <p:cNvPr id="19" name="object 19"/>
          <p:cNvSpPr txBox="1"/>
          <p:nvPr/>
        </p:nvSpPr>
        <p:spPr>
          <a:xfrm>
            <a:off x="4650995" y="3416250"/>
            <a:ext cx="229235" cy="391795"/>
          </a:xfrm>
          <a:prstGeom prst="rect">
            <a:avLst/>
          </a:prstGeom>
        </p:spPr>
        <p:txBody>
          <a:bodyPr vert="horz" wrap="square" lIns="0" tIns="12700" rIns="0" bIns="0" rtlCol="0">
            <a:spAutoFit/>
          </a:bodyPr>
          <a:lstStyle/>
          <a:p>
            <a:pPr marL="12700">
              <a:spcBef>
                <a:spcPts val="100"/>
              </a:spcBef>
            </a:pPr>
            <a:r>
              <a:rPr sz="2400" dirty="0">
                <a:latin typeface="Times New Roman"/>
                <a:cs typeface="Times New Roman"/>
              </a:rPr>
              <a:t>B</a:t>
            </a:r>
            <a:endParaRPr sz="2400">
              <a:latin typeface="Times New Roman"/>
              <a:cs typeface="Times New Roman"/>
            </a:endParaRPr>
          </a:p>
        </p:txBody>
      </p:sp>
      <p:grpSp>
        <p:nvGrpSpPr>
          <p:cNvPr id="20" name="object 20"/>
          <p:cNvGrpSpPr/>
          <p:nvPr/>
        </p:nvGrpSpPr>
        <p:grpSpPr>
          <a:xfrm>
            <a:off x="3892296" y="4151377"/>
            <a:ext cx="756285" cy="756285"/>
            <a:chOff x="2368295" y="4151376"/>
            <a:chExt cx="756285" cy="756285"/>
          </a:xfrm>
        </p:grpSpPr>
        <p:sp>
          <p:nvSpPr>
            <p:cNvPr id="21" name="object 21"/>
            <p:cNvSpPr/>
            <p:nvPr/>
          </p:nvSpPr>
          <p:spPr>
            <a:xfrm>
              <a:off x="2374391" y="4151376"/>
              <a:ext cx="661416" cy="664463"/>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2368295" y="4157472"/>
              <a:ext cx="755904" cy="749807"/>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2438399" y="4191000"/>
              <a:ext cx="533400" cy="533400"/>
            </a:xfrm>
            <a:custGeom>
              <a:avLst/>
              <a:gdLst/>
              <a:ahLst/>
              <a:cxnLst/>
              <a:rect l="l" t="t" r="r" b="b"/>
              <a:pathLst>
                <a:path w="533400" h="533400">
                  <a:moveTo>
                    <a:pt x="266700" y="0"/>
                  </a:moveTo>
                  <a:lnTo>
                    <a:pt x="218753" y="4296"/>
                  </a:lnTo>
                  <a:lnTo>
                    <a:pt x="173629" y="16682"/>
                  </a:lnTo>
                  <a:lnTo>
                    <a:pt x="132080" y="36406"/>
                  </a:lnTo>
                  <a:lnTo>
                    <a:pt x="94858" y="62716"/>
                  </a:lnTo>
                  <a:lnTo>
                    <a:pt x="62716" y="94858"/>
                  </a:lnTo>
                  <a:lnTo>
                    <a:pt x="36406" y="132080"/>
                  </a:lnTo>
                  <a:lnTo>
                    <a:pt x="16682" y="173629"/>
                  </a:lnTo>
                  <a:lnTo>
                    <a:pt x="4296" y="218753"/>
                  </a:lnTo>
                  <a:lnTo>
                    <a:pt x="0" y="266700"/>
                  </a:lnTo>
                  <a:lnTo>
                    <a:pt x="4296" y="314646"/>
                  </a:lnTo>
                  <a:lnTo>
                    <a:pt x="16682" y="359770"/>
                  </a:lnTo>
                  <a:lnTo>
                    <a:pt x="36406" y="401319"/>
                  </a:lnTo>
                  <a:lnTo>
                    <a:pt x="62716" y="438541"/>
                  </a:lnTo>
                  <a:lnTo>
                    <a:pt x="94858" y="470683"/>
                  </a:lnTo>
                  <a:lnTo>
                    <a:pt x="132080" y="496993"/>
                  </a:lnTo>
                  <a:lnTo>
                    <a:pt x="173629" y="516717"/>
                  </a:lnTo>
                  <a:lnTo>
                    <a:pt x="218753" y="529103"/>
                  </a:lnTo>
                  <a:lnTo>
                    <a:pt x="266700" y="533400"/>
                  </a:lnTo>
                  <a:lnTo>
                    <a:pt x="314646" y="529103"/>
                  </a:lnTo>
                  <a:lnTo>
                    <a:pt x="359770" y="516717"/>
                  </a:lnTo>
                  <a:lnTo>
                    <a:pt x="401319" y="496993"/>
                  </a:lnTo>
                  <a:lnTo>
                    <a:pt x="438541" y="470683"/>
                  </a:lnTo>
                  <a:lnTo>
                    <a:pt x="470683" y="438541"/>
                  </a:lnTo>
                  <a:lnTo>
                    <a:pt x="496993" y="401319"/>
                  </a:lnTo>
                  <a:lnTo>
                    <a:pt x="516717" y="359770"/>
                  </a:lnTo>
                  <a:lnTo>
                    <a:pt x="529103" y="314646"/>
                  </a:lnTo>
                  <a:lnTo>
                    <a:pt x="533400" y="266700"/>
                  </a:lnTo>
                  <a:lnTo>
                    <a:pt x="529103" y="218753"/>
                  </a:lnTo>
                  <a:lnTo>
                    <a:pt x="516717" y="173629"/>
                  </a:lnTo>
                  <a:lnTo>
                    <a:pt x="496993" y="132080"/>
                  </a:lnTo>
                  <a:lnTo>
                    <a:pt x="470683" y="94858"/>
                  </a:lnTo>
                  <a:lnTo>
                    <a:pt x="438541" y="62716"/>
                  </a:lnTo>
                  <a:lnTo>
                    <a:pt x="401319" y="36406"/>
                  </a:lnTo>
                  <a:lnTo>
                    <a:pt x="359770" y="16682"/>
                  </a:lnTo>
                  <a:lnTo>
                    <a:pt x="314646" y="4296"/>
                  </a:lnTo>
                  <a:lnTo>
                    <a:pt x="266700" y="0"/>
                  </a:lnTo>
                  <a:close/>
                </a:path>
              </a:pathLst>
            </a:custGeom>
            <a:solidFill>
              <a:srgbClr val="D16248"/>
            </a:solidFill>
          </p:spPr>
          <p:txBody>
            <a:bodyPr wrap="square" lIns="0" tIns="0" rIns="0" bIns="0" rtlCol="0"/>
            <a:lstStyle/>
            <a:p>
              <a:endParaRPr/>
            </a:p>
          </p:txBody>
        </p:sp>
        <p:sp>
          <p:nvSpPr>
            <p:cNvPr id="24" name="object 24"/>
            <p:cNvSpPr/>
            <p:nvPr/>
          </p:nvSpPr>
          <p:spPr>
            <a:xfrm>
              <a:off x="2438399" y="4191000"/>
              <a:ext cx="533400" cy="533400"/>
            </a:xfrm>
            <a:custGeom>
              <a:avLst/>
              <a:gdLst/>
              <a:ahLst/>
              <a:cxnLst/>
              <a:rect l="l" t="t" r="r" b="b"/>
              <a:pathLst>
                <a:path w="533400" h="533400">
                  <a:moveTo>
                    <a:pt x="0" y="266700"/>
                  </a:moveTo>
                  <a:lnTo>
                    <a:pt x="4296" y="218753"/>
                  </a:lnTo>
                  <a:lnTo>
                    <a:pt x="16682" y="173629"/>
                  </a:lnTo>
                  <a:lnTo>
                    <a:pt x="36406" y="132080"/>
                  </a:lnTo>
                  <a:lnTo>
                    <a:pt x="62716" y="94858"/>
                  </a:lnTo>
                  <a:lnTo>
                    <a:pt x="94858" y="62716"/>
                  </a:lnTo>
                  <a:lnTo>
                    <a:pt x="132080" y="36406"/>
                  </a:lnTo>
                  <a:lnTo>
                    <a:pt x="173629" y="16682"/>
                  </a:lnTo>
                  <a:lnTo>
                    <a:pt x="218753" y="4296"/>
                  </a:lnTo>
                  <a:lnTo>
                    <a:pt x="266700" y="0"/>
                  </a:lnTo>
                  <a:lnTo>
                    <a:pt x="314646" y="4296"/>
                  </a:lnTo>
                  <a:lnTo>
                    <a:pt x="359770" y="16682"/>
                  </a:lnTo>
                  <a:lnTo>
                    <a:pt x="401319" y="36406"/>
                  </a:lnTo>
                  <a:lnTo>
                    <a:pt x="438541" y="62716"/>
                  </a:lnTo>
                  <a:lnTo>
                    <a:pt x="470683" y="94858"/>
                  </a:lnTo>
                  <a:lnTo>
                    <a:pt x="496993" y="132080"/>
                  </a:lnTo>
                  <a:lnTo>
                    <a:pt x="516717" y="173629"/>
                  </a:lnTo>
                  <a:lnTo>
                    <a:pt x="529103" y="218753"/>
                  </a:lnTo>
                  <a:lnTo>
                    <a:pt x="533400" y="266700"/>
                  </a:lnTo>
                  <a:lnTo>
                    <a:pt x="529103" y="314646"/>
                  </a:lnTo>
                  <a:lnTo>
                    <a:pt x="516717" y="359770"/>
                  </a:lnTo>
                  <a:lnTo>
                    <a:pt x="496993" y="401319"/>
                  </a:lnTo>
                  <a:lnTo>
                    <a:pt x="470683" y="438541"/>
                  </a:lnTo>
                  <a:lnTo>
                    <a:pt x="438541" y="470683"/>
                  </a:lnTo>
                  <a:lnTo>
                    <a:pt x="401319" y="496993"/>
                  </a:lnTo>
                  <a:lnTo>
                    <a:pt x="359770" y="516717"/>
                  </a:lnTo>
                  <a:lnTo>
                    <a:pt x="314646" y="529103"/>
                  </a:lnTo>
                  <a:lnTo>
                    <a:pt x="266700" y="533400"/>
                  </a:lnTo>
                  <a:lnTo>
                    <a:pt x="218753" y="529103"/>
                  </a:lnTo>
                  <a:lnTo>
                    <a:pt x="173629" y="516717"/>
                  </a:lnTo>
                  <a:lnTo>
                    <a:pt x="132080" y="496993"/>
                  </a:lnTo>
                  <a:lnTo>
                    <a:pt x="94858" y="470683"/>
                  </a:lnTo>
                  <a:lnTo>
                    <a:pt x="62716" y="438541"/>
                  </a:lnTo>
                  <a:lnTo>
                    <a:pt x="36406" y="401319"/>
                  </a:lnTo>
                  <a:lnTo>
                    <a:pt x="16682" y="359770"/>
                  </a:lnTo>
                  <a:lnTo>
                    <a:pt x="4296" y="314646"/>
                  </a:lnTo>
                  <a:lnTo>
                    <a:pt x="0" y="266700"/>
                  </a:lnTo>
                  <a:close/>
                </a:path>
              </a:pathLst>
            </a:custGeom>
            <a:ln w="19999">
              <a:solidFill>
                <a:srgbClr val="FFFFFF"/>
              </a:solidFill>
            </a:ln>
          </p:spPr>
          <p:txBody>
            <a:bodyPr wrap="square" lIns="0" tIns="0" rIns="0" bIns="0" rtlCol="0"/>
            <a:lstStyle/>
            <a:p>
              <a:endParaRPr/>
            </a:p>
          </p:txBody>
        </p:sp>
      </p:grpSp>
      <p:sp>
        <p:nvSpPr>
          <p:cNvPr id="25" name="object 25"/>
          <p:cNvSpPr txBox="1"/>
          <p:nvPr/>
        </p:nvSpPr>
        <p:spPr>
          <a:xfrm>
            <a:off x="4117340" y="4255134"/>
            <a:ext cx="229235" cy="391160"/>
          </a:xfrm>
          <a:prstGeom prst="rect">
            <a:avLst/>
          </a:prstGeom>
        </p:spPr>
        <p:txBody>
          <a:bodyPr vert="horz" wrap="square" lIns="0" tIns="12700" rIns="0" bIns="0" rtlCol="0">
            <a:spAutoFit/>
          </a:bodyPr>
          <a:lstStyle/>
          <a:p>
            <a:pPr marL="12700">
              <a:spcBef>
                <a:spcPts val="100"/>
              </a:spcBef>
            </a:pPr>
            <a:r>
              <a:rPr sz="2400" dirty="0">
                <a:latin typeface="Times New Roman"/>
                <a:cs typeface="Times New Roman"/>
              </a:rPr>
              <a:t>C</a:t>
            </a:r>
            <a:endParaRPr sz="2400">
              <a:latin typeface="Times New Roman"/>
              <a:cs typeface="Times New Roman"/>
            </a:endParaRPr>
          </a:p>
        </p:txBody>
      </p:sp>
      <p:grpSp>
        <p:nvGrpSpPr>
          <p:cNvPr id="26" name="object 26"/>
          <p:cNvGrpSpPr/>
          <p:nvPr/>
        </p:nvGrpSpPr>
        <p:grpSpPr>
          <a:xfrm>
            <a:off x="5026153" y="4151377"/>
            <a:ext cx="771525" cy="756285"/>
            <a:chOff x="3502152" y="4151376"/>
            <a:chExt cx="771525" cy="756285"/>
          </a:xfrm>
        </p:grpSpPr>
        <p:sp>
          <p:nvSpPr>
            <p:cNvPr id="27" name="object 27"/>
            <p:cNvSpPr/>
            <p:nvPr/>
          </p:nvSpPr>
          <p:spPr>
            <a:xfrm>
              <a:off x="3517392" y="4151376"/>
              <a:ext cx="661415" cy="664463"/>
            </a:xfrm>
            <a:prstGeom prst="rect">
              <a:avLst/>
            </a:prstGeom>
            <a:blipFill>
              <a:blip r:embed="rId5" cstate="print"/>
              <a:stretch>
                <a:fillRect/>
              </a:stretch>
            </a:blipFill>
          </p:spPr>
          <p:txBody>
            <a:bodyPr wrap="square" lIns="0" tIns="0" rIns="0" bIns="0" rtlCol="0"/>
            <a:lstStyle/>
            <a:p>
              <a:endParaRPr/>
            </a:p>
          </p:txBody>
        </p:sp>
        <p:sp>
          <p:nvSpPr>
            <p:cNvPr id="28" name="object 28"/>
            <p:cNvSpPr/>
            <p:nvPr/>
          </p:nvSpPr>
          <p:spPr>
            <a:xfrm>
              <a:off x="3502152" y="4157472"/>
              <a:ext cx="771144" cy="749807"/>
            </a:xfrm>
            <a:prstGeom prst="rect">
              <a:avLst/>
            </a:prstGeom>
            <a:blipFill>
              <a:blip r:embed="rId9" cstate="print"/>
              <a:stretch>
                <a:fillRect/>
              </a:stretch>
            </a:blipFill>
          </p:spPr>
          <p:txBody>
            <a:bodyPr wrap="square" lIns="0" tIns="0" rIns="0" bIns="0" rtlCol="0"/>
            <a:lstStyle/>
            <a:p>
              <a:endParaRPr/>
            </a:p>
          </p:txBody>
        </p:sp>
        <p:sp>
          <p:nvSpPr>
            <p:cNvPr id="29" name="object 29"/>
            <p:cNvSpPr/>
            <p:nvPr/>
          </p:nvSpPr>
          <p:spPr>
            <a:xfrm>
              <a:off x="3581400" y="4191000"/>
              <a:ext cx="533400" cy="533400"/>
            </a:xfrm>
            <a:custGeom>
              <a:avLst/>
              <a:gdLst/>
              <a:ahLst/>
              <a:cxnLst/>
              <a:rect l="l" t="t" r="r" b="b"/>
              <a:pathLst>
                <a:path w="533400" h="533400">
                  <a:moveTo>
                    <a:pt x="266700" y="0"/>
                  </a:moveTo>
                  <a:lnTo>
                    <a:pt x="218753" y="4296"/>
                  </a:lnTo>
                  <a:lnTo>
                    <a:pt x="173629" y="16682"/>
                  </a:lnTo>
                  <a:lnTo>
                    <a:pt x="132079" y="36406"/>
                  </a:lnTo>
                  <a:lnTo>
                    <a:pt x="94858" y="62716"/>
                  </a:lnTo>
                  <a:lnTo>
                    <a:pt x="62716" y="94858"/>
                  </a:lnTo>
                  <a:lnTo>
                    <a:pt x="36406" y="132080"/>
                  </a:lnTo>
                  <a:lnTo>
                    <a:pt x="16682" y="173629"/>
                  </a:lnTo>
                  <a:lnTo>
                    <a:pt x="4296" y="218753"/>
                  </a:lnTo>
                  <a:lnTo>
                    <a:pt x="0" y="266700"/>
                  </a:lnTo>
                  <a:lnTo>
                    <a:pt x="4296" y="314646"/>
                  </a:lnTo>
                  <a:lnTo>
                    <a:pt x="16682" y="359770"/>
                  </a:lnTo>
                  <a:lnTo>
                    <a:pt x="36406" y="401319"/>
                  </a:lnTo>
                  <a:lnTo>
                    <a:pt x="62716" y="438541"/>
                  </a:lnTo>
                  <a:lnTo>
                    <a:pt x="94858" y="470683"/>
                  </a:lnTo>
                  <a:lnTo>
                    <a:pt x="132080" y="496993"/>
                  </a:lnTo>
                  <a:lnTo>
                    <a:pt x="173629" y="516717"/>
                  </a:lnTo>
                  <a:lnTo>
                    <a:pt x="218753" y="529103"/>
                  </a:lnTo>
                  <a:lnTo>
                    <a:pt x="266700" y="533400"/>
                  </a:lnTo>
                  <a:lnTo>
                    <a:pt x="314646" y="529103"/>
                  </a:lnTo>
                  <a:lnTo>
                    <a:pt x="359770" y="516717"/>
                  </a:lnTo>
                  <a:lnTo>
                    <a:pt x="401320" y="496993"/>
                  </a:lnTo>
                  <a:lnTo>
                    <a:pt x="438541" y="470683"/>
                  </a:lnTo>
                  <a:lnTo>
                    <a:pt x="470683" y="438541"/>
                  </a:lnTo>
                  <a:lnTo>
                    <a:pt x="496993" y="401319"/>
                  </a:lnTo>
                  <a:lnTo>
                    <a:pt x="516717" y="359770"/>
                  </a:lnTo>
                  <a:lnTo>
                    <a:pt x="529103" y="314646"/>
                  </a:lnTo>
                  <a:lnTo>
                    <a:pt x="533400" y="266700"/>
                  </a:lnTo>
                  <a:lnTo>
                    <a:pt x="529103" y="218753"/>
                  </a:lnTo>
                  <a:lnTo>
                    <a:pt x="516717" y="173629"/>
                  </a:lnTo>
                  <a:lnTo>
                    <a:pt x="496993" y="132080"/>
                  </a:lnTo>
                  <a:lnTo>
                    <a:pt x="470683" y="94858"/>
                  </a:lnTo>
                  <a:lnTo>
                    <a:pt x="438541" y="62716"/>
                  </a:lnTo>
                  <a:lnTo>
                    <a:pt x="401319" y="36406"/>
                  </a:lnTo>
                  <a:lnTo>
                    <a:pt x="359770" y="16682"/>
                  </a:lnTo>
                  <a:lnTo>
                    <a:pt x="314646" y="4296"/>
                  </a:lnTo>
                  <a:lnTo>
                    <a:pt x="266700" y="0"/>
                  </a:lnTo>
                  <a:close/>
                </a:path>
              </a:pathLst>
            </a:custGeom>
            <a:solidFill>
              <a:srgbClr val="D16248"/>
            </a:solidFill>
          </p:spPr>
          <p:txBody>
            <a:bodyPr wrap="square" lIns="0" tIns="0" rIns="0" bIns="0" rtlCol="0"/>
            <a:lstStyle/>
            <a:p>
              <a:endParaRPr/>
            </a:p>
          </p:txBody>
        </p:sp>
        <p:sp>
          <p:nvSpPr>
            <p:cNvPr id="30" name="object 30"/>
            <p:cNvSpPr/>
            <p:nvPr/>
          </p:nvSpPr>
          <p:spPr>
            <a:xfrm>
              <a:off x="3581400" y="4191000"/>
              <a:ext cx="533400" cy="533400"/>
            </a:xfrm>
            <a:custGeom>
              <a:avLst/>
              <a:gdLst/>
              <a:ahLst/>
              <a:cxnLst/>
              <a:rect l="l" t="t" r="r" b="b"/>
              <a:pathLst>
                <a:path w="533400" h="533400">
                  <a:moveTo>
                    <a:pt x="0" y="266700"/>
                  </a:moveTo>
                  <a:lnTo>
                    <a:pt x="4296" y="218753"/>
                  </a:lnTo>
                  <a:lnTo>
                    <a:pt x="16682" y="173629"/>
                  </a:lnTo>
                  <a:lnTo>
                    <a:pt x="36406" y="132080"/>
                  </a:lnTo>
                  <a:lnTo>
                    <a:pt x="62716" y="94858"/>
                  </a:lnTo>
                  <a:lnTo>
                    <a:pt x="94858" y="62716"/>
                  </a:lnTo>
                  <a:lnTo>
                    <a:pt x="132079" y="36406"/>
                  </a:lnTo>
                  <a:lnTo>
                    <a:pt x="173629" y="16682"/>
                  </a:lnTo>
                  <a:lnTo>
                    <a:pt x="218753" y="4296"/>
                  </a:lnTo>
                  <a:lnTo>
                    <a:pt x="266700" y="0"/>
                  </a:lnTo>
                  <a:lnTo>
                    <a:pt x="314646" y="4296"/>
                  </a:lnTo>
                  <a:lnTo>
                    <a:pt x="359770" y="16682"/>
                  </a:lnTo>
                  <a:lnTo>
                    <a:pt x="401319" y="36406"/>
                  </a:lnTo>
                  <a:lnTo>
                    <a:pt x="438541" y="62716"/>
                  </a:lnTo>
                  <a:lnTo>
                    <a:pt x="470683" y="94858"/>
                  </a:lnTo>
                  <a:lnTo>
                    <a:pt x="496993" y="132080"/>
                  </a:lnTo>
                  <a:lnTo>
                    <a:pt x="516717" y="173629"/>
                  </a:lnTo>
                  <a:lnTo>
                    <a:pt x="529103" y="218753"/>
                  </a:lnTo>
                  <a:lnTo>
                    <a:pt x="533400" y="266700"/>
                  </a:lnTo>
                  <a:lnTo>
                    <a:pt x="529103" y="314646"/>
                  </a:lnTo>
                  <a:lnTo>
                    <a:pt x="516717" y="359770"/>
                  </a:lnTo>
                  <a:lnTo>
                    <a:pt x="496993" y="401319"/>
                  </a:lnTo>
                  <a:lnTo>
                    <a:pt x="470683" y="438541"/>
                  </a:lnTo>
                  <a:lnTo>
                    <a:pt x="438541" y="470683"/>
                  </a:lnTo>
                  <a:lnTo>
                    <a:pt x="401320" y="496993"/>
                  </a:lnTo>
                  <a:lnTo>
                    <a:pt x="359770" y="516717"/>
                  </a:lnTo>
                  <a:lnTo>
                    <a:pt x="314646" y="529103"/>
                  </a:lnTo>
                  <a:lnTo>
                    <a:pt x="266700" y="533400"/>
                  </a:lnTo>
                  <a:lnTo>
                    <a:pt x="218753" y="529103"/>
                  </a:lnTo>
                  <a:lnTo>
                    <a:pt x="173629" y="516717"/>
                  </a:lnTo>
                  <a:lnTo>
                    <a:pt x="132080" y="496993"/>
                  </a:lnTo>
                  <a:lnTo>
                    <a:pt x="94858" y="470683"/>
                  </a:lnTo>
                  <a:lnTo>
                    <a:pt x="62716" y="438541"/>
                  </a:lnTo>
                  <a:lnTo>
                    <a:pt x="36406" y="401319"/>
                  </a:lnTo>
                  <a:lnTo>
                    <a:pt x="16682" y="359770"/>
                  </a:lnTo>
                  <a:lnTo>
                    <a:pt x="4296" y="314646"/>
                  </a:lnTo>
                  <a:lnTo>
                    <a:pt x="0" y="266700"/>
                  </a:lnTo>
                  <a:close/>
                </a:path>
              </a:pathLst>
            </a:custGeom>
            <a:ln w="19999">
              <a:solidFill>
                <a:srgbClr val="FFFFFF"/>
              </a:solidFill>
            </a:ln>
          </p:spPr>
          <p:txBody>
            <a:bodyPr wrap="square" lIns="0" tIns="0" rIns="0" bIns="0" rtlCol="0"/>
            <a:lstStyle/>
            <a:p>
              <a:endParaRPr/>
            </a:p>
          </p:txBody>
        </p:sp>
      </p:grpSp>
      <p:sp>
        <p:nvSpPr>
          <p:cNvPr id="31" name="object 31"/>
          <p:cNvSpPr txBox="1"/>
          <p:nvPr/>
        </p:nvSpPr>
        <p:spPr>
          <a:xfrm>
            <a:off x="5251451" y="4255134"/>
            <a:ext cx="245745" cy="391160"/>
          </a:xfrm>
          <a:prstGeom prst="rect">
            <a:avLst/>
          </a:prstGeom>
        </p:spPr>
        <p:txBody>
          <a:bodyPr vert="horz" wrap="square" lIns="0" tIns="12700" rIns="0" bIns="0" rtlCol="0">
            <a:spAutoFit/>
          </a:bodyPr>
          <a:lstStyle/>
          <a:p>
            <a:pPr marL="12700">
              <a:spcBef>
                <a:spcPts val="100"/>
              </a:spcBef>
            </a:pPr>
            <a:r>
              <a:rPr sz="2400" spc="-5" dirty="0">
                <a:latin typeface="Times New Roman"/>
                <a:cs typeface="Times New Roman"/>
              </a:rPr>
              <a:t>D</a:t>
            </a:r>
            <a:endParaRPr sz="2400">
              <a:latin typeface="Times New Roman"/>
              <a:cs typeface="Times New Roman"/>
            </a:endParaRPr>
          </a:p>
        </p:txBody>
      </p:sp>
      <p:grpSp>
        <p:nvGrpSpPr>
          <p:cNvPr id="32" name="object 32"/>
          <p:cNvGrpSpPr/>
          <p:nvPr/>
        </p:nvGrpSpPr>
        <p:grpSpPr>
          <a:xfrm>
            <a:off x="4096511" y="2941321"/>
            <a:ext cx="1408430" cy="1405255"/>
            <a:chOff x="2572511" y="2941320"/>
            <a:chExt cx="1408430" cy="1405255"/>
          </a:xfrm>
        </p:grpSpPr>
        <p:sp>
          <p:nvSpPr>
            <p:cNvPr id="33" name="object 33"/>
            <p:cNvSpPr/>
            <p:nvPr/>
          </p:nvSpPr>
          <p:spPr>
            <a:xfrm>
              <a:off x="3105911" y="2941320"/>
              <a:ext cx="265175" cy="566927"/>
            </a:xfrm>
            <a:prstGeom prst="rect">
              <a:avLst/>
            </a:prstGeom>
            <a:blipFill>
              <a:blip r:embed="rId10" cstate="print"/>
              <a:stretch>
                <a:fillRect/>
              </a:stretch>
            </a:blipFill>
          </p:spPr>
          <p:txBody>
            <a:bodyPr wrap="square" lIns="0" tIns="0" rIns="0" bIns="0" rtlCol="0"/>
            <a:lstStyle/>
            <a:p>
              <a:endParaRPr/>
            </a:p>
          </p:txBody>
        </p:sp>
        <p:sp>
          <p:nvSpPr>
            <p:cNvPr id="34" name="object 34"/>
            <p:cNvSpPr/>
            <p:nvPr/>
          </p:nvSpPr>
          <p:spPr>
            <a:xfrm>
              <a:off x="3200399" y="2971800"/>
              <a:ext cx="76200" cy="381000"/>
            </a:xfrm>
            <a:custGeom>
              <a:avLst/>
              <a:gdLst/>
              <a:ahLst/>
              <a:cxnLst/>
              <a:rect l="l" t="t" r="r" b="b"/>
              <a:pathLst>
                <a:path w="76200" h="381000">
                  <a:moveTo>
                    <a:pt x="28067" y="304800"/>
                  </a:moveTo>
                  <a:lnTo>
                    <a:pt x="0" y="304800"/>
                  </a:lnTo>
                  <a:lnTo>
                    <a:pt x="38100" y="381000"/>
                  </a:lnTo>
                  <a:lnTo>
                    <a:pt x="69850" y="317500"/>
                  </a:lnTo>
                  <a:lnTo>
                    <a:pt x="28067" y="317500"/>
                  </a:lnTo>
                  <a:lnTo>
                    <a:pt x="28067" y="304800"/>
                  </a:lnTo>
                  <a:close/>
                </a:path>
                <a:path w="76200" h="381000">
                  <a:moveTo>
                    <a:pt x="48132" y="0"/>
                  </a:moveTo>
                  <a:lnTo>
                    <a:pt x="28067" y="0"/>
                  </a:lnTo>
                  <a:lnTo>
                    <a:pt x="28067" y="317500"/>
                  </a:lnTo>
                  <a:lnTo>
                    <a:pt x="48132" y="317500"/>
                  </a:lnTo>
                  <a:lnTo>
                    <a:pt x="48132" y="0"/>
                  </a:lnTo>
                  <a:close/>
                </a:path>
                <a:path w="76200" h="381000">
                  <a:moveTo>
                    <a:pt x="76200" y="304800"/>
                  </a:moveTo>
                  <a:lnTo>
                    <a:pt x="48132" y="304800"/>
                  </a:lnTo>
                  <a:lnTo>
                    <a:pt x="48132" y="317500"/>
                  </a:lnTo>
                  <a:lnTo>
                    <a:pt x="69850" y="317500"/>
                  </a:lnTo>
                  <a:lnTo>
                    <a:pt x="76200" y="304800"/>
                  </a:lnTo>
                  <a:close/>
                </a:path>
              </a:pathLst>
            </a:custGeom>
            <a:solidFill>
              <a:srgbClr val="FFFFFF"/>
            </a:solidFill>
          </p:spPr>
          <p:txBody>
            <a:bodyPr wrap="square" lIns="0" tIns="0" rIns="0" bIns="0" rtlCol="0"/>
            <a:lstStyle/>
            <a:p>
              <a:endParaRPr/>
            </a:p>
          </p:txBody>
        </p:sp>
        <p:sp>
          <p:nvSpPr>
            <p:cNvPr id="35" name="object 35"/>
            <p:cNvSpPr/>
            <p:nvPr/>
          </p:nvSpPr>
          <p:spPr>
            <a:xfrm>
              <a:off x="2572511" y="3773424"/>
              <a:ext cx="539495" cy="573024"/>
            </a:xfrm>
            <a:prstGeom prst="rect">
              <a:avLst/>
            </a:prstGeom>
            <a:blipFill>
              <a:blip r:embed="rId11" cstate="print"/>
              <a:stretch>
                <a:fillRect/>
              </a:stretch>
            </a:blipFill>
          </p:spPr>
          <p:txBody>
            <a:bodyPr wrap="square" lIns="0" tIns="0" rIns="0" bIns="0" rtlCol="0"/>
            <a:lstStyle/>
            <a:p>
              <a:endParaRPr/>
            </a:p>
          </p:txBody>
        </p:sp>
        <p:sp>
          <p:nvSpPr>
            <p:cNvPr id="36" name="object 36"/>
            <p:cNvSpPr/>
            <p:nvPr/>
          </p:nvSpPr>
          <p:spPr>
            <a:xfrm>
              <a:off x="2705099" y="3801745"/>
              <a:ext cx="352425" cy="389255"/>
            </a:xfrm>
            <a:custGeom>
              <a:avLst/>
              <a:gdLst/>
              <a:ahLst/>
              <a:cxnLst/>
              <a:rect l="l" t="t" r="r" b="b"/>
              <a:pathLst>
                <a:path w="352425" h="389254">
                  <a:moveTo>
                    <a:pt x="22732" y="307085"/>
                  </a:moveTo>
                  <a:lnTo>
                    <a:pt x="0" y="389254"/>
                  </a:lnTo>
                  <a:lnTo>
                    <a:pt x="79248" y="358139"/>
                  </a:lnTo>
                  <a:lnTo>
                    <a:pt x="68844" y="348741"/>
                  </a:lnTo>
                  <a:lnTo>
                    <a:pt x="49911" y="348741"/>
                  </a:lnTo>
                  <a:lnTo>
                    <a:pt x="35051" y="335406"/>
                  </a:lnTo>
                  <a:lnTo>
                    <a:pt x="43588" y="325926"/>
                  </a:lnTo>
                  <a:lnTo>
                    <a:pt x="22732" y="307085"/>
                  </a:lnTo>
                  <a:close/>
                </a:path>
                <a:path w="352425" h="389254">
                  <a:moveTo>
                    <a:pt x="43588" y="325926"/>
                  </a:moveTo>
                  <a:lnTo>
                    <a:pt x="35051" y="335406"/>
                  </a:lnTo>
                  <a:lnTo>
                    <a:pt x="49911" y="348741"/>
                  </a:lnTo>
                  <a:lnTo>
                    <a:pt x="58403" y="339309"/>
                  </a:lnTo>
                  <a:lnTo>
                    <a:pt x="43588" y="325926"/>
                  </a:lnTo>
                  <a:close/>
                </a:path>
                <a:path w="352425" h="389254">
                  <a:moveTo>
                    <a:pt x="58403" y="339309"/>
                  </a:moveTo>
                  <a:lnTo>
                    <a:pt x="49911" y="348741"/>
                  </a:lnTo>
                  <a:lnTo>
                    <a:pt x="68844" y="348741"/>
                  </a:lnTo>
                  <a:lnTo>
                    <a:pt x="58403" y="339309"/>
                  </a:lnTo>
                  <a:close/>
                </a:path>
                <a:path w="352425" h="389254">
                  <a:moveTo>
                    <a:pt x="337057" y="0"/>
                  </a:moveTo>
                  <a:lnTo>
                    <a:pt x="43588" y="325926"/>
                  </a:lnTo>
                  <a:lnTo>
                    <a:pt x="58403" y="339309"/>
                  </a:lnTo>
                  <a:lnTo>
                    <a:pt x="351917" y="13334"/>
                  </a:lnTo>
                  <a:lnTo>
                    <a:pt x="337057" y="0"/>
                  </a:lnTo>
                  <a:close/>
                </a:path>
              </a:pathLst>
            </a:custGeom>
            <a:solidFill>
              <a:srgbClr val="FFFFFF"/>
            </a:solidFill>
          </p:spPr>
          <p:txBody>
            <a:bodyPr wrap="square" lIns="0" tIns="0" rIns="0" bIns="0" rtlCol="0"/>
            <a:lstStyle/>
            <a:p>
              <a:endParaRPr/>
            </a:p>
          </p:txBody>
        </p:sp>
        <p:sp>
          <p:nvSpPr>
            <p:cNvPr id="37" name="object 37"/>
            <p:cNvSpPr/>
            <p:nvPr/>
          </p:nvSpPr>
          <p:spPr>
            <a:xfrm>
              <a:off x="3364991" y="3770376"/>
              <a:ext cx="615696" cy="576072"/>
            </a:xfrm>
            <a:prstGeom prst="rect">
              <a:avLst/>
            </a:prstGeom>
            <a:blipFill>
              <a:blip r:embed="rId12" cstate="print"/>
              <a:stretch>
                <a:fillRect/>
              </a:stretch>
            </a:blipFill>
          </p:spPr>
          <p:txBody>
            <a:bodyPr wrap="square" lIns="0" tIns="0" rIns="0" bIns="0" rtlCol="0"/>
            <a:lstStyle/>
            <a:p>
              <a:endParaRPr/>
            </a:p>
          </p:txBody>
        </p:sp>
        <p:sp>
          <p:nvSpPr>
            <p:cNvPr id="38" name="object 38"/>
            <p:cNvSpPr/>
            <p:nvPr/>
          </p:nvSpPr>
          <p:spPr>
            <a:xfrm>
              <a:off x="3420744" y="3800983"/>
              <a:ext cx="427355" cy="390525"/>
            </a:xfrm>
            <a:custGeom>
              <a:avLst/>
              <a:gdLst/>
              <a:ahLst/>
              <a:cxnLst/>
              <a:rect l="l" t="t" r="r" b="b"/>
              <a:pathLst>
                <a:path w="427354" h="390525">
                  <a:moveTo>
                    <a:pt x="364207" y="346137"/>
                  </a:moveTo>
                  <a:lnTo>
                    <a:pt x="345313" y="366903"/>
                  </a:lnTo>
                  <a:lnTo>
                    <a:pt x="427354" y="390017"/>
                  </a:lnTo>
                  <a:lnTo>
                    <a:pt x="413706" y="354711"/>
                  </a:lnTo>
                  <a:lnTo>
                    <a:pt x="373633" y="354711"/>
                  </a:lnTo>
                  <a:lnTo>
                    <a:pt x="364207" y="346137"/>
                  </a:lnTo>
                  <a:close/>
                </a:path>
                <a:path w="427354" h="390525">
                  <a:moveTo>
                    <a:pt x="377700" y="331308"/>
                  </a:moveTo>
                  <a:lnTo>
                    <a:pt x="364207" y="346137"/>
                  </a:lnTo>
                  <a:lnTo>
                    <a:pt x="373633" y="354711"/>
                  </a:lnTo>
                  <a:lnTo>
                    <a:pt x="387095" y="339852"/>
                  </a:lnTo>
                  <a:lnTo>
                    <a:pt x="377700" y="331308"/>
                  </a:lnTo>
                  <a:close/>
                </a:path>
                <a:path w="427354" h="390525">
                  <a:moveTo>
                    <a:pt x="396620" y="310515"/>
                  </a:moveTo>
                  <a:lnTo>
                    <a:pt x="377700" y="331308"/>
                  </a:lnTo>
                  <a:lnTo>
                    <a:pt x="387095" y="339852"/>
                  </a:lnTo>
                  <a:lnTo>
                    <a:pt x="373633" y="354711"/>
                  </a:lnTo>
                  <a:lnTo>
                    <a:pt x="413706" y="354711"/>
                  </a:lnTo>
                  <a:lnTo>
                    <a:pt x="396620" y="310515"/>
                  </a:lnTo>
                  <a:close/>
                </a:path>
                <a:path w="427354" h="390525">
                  <a:moveTo>
                    <a:pt x="13334" y="0"/>
                  </a:moveTo>
                  <a:lnTo>
                    <a:pt x="0" y="14859"/>
                  </a:lnTo>
                  <a:lnTo>
                    <a:pt x="364207" y="346137"/>
                  </a:lnTo>
                  <a:lnTo>
                    <a:pt x="377700" y="331308"/>
                  </a:lnTo>
                  <a:lnTo>
                    <a:pt x="13334" y="0"/>
                  </a:lnTo>
                  <a:close/>
                </a:path>
              </a:pathLst>
            </a:custGeom>
            <a:solidFill>
              <a:srgbClr val="FFFFFF"/>
            </a:solidFill>
          </p:spPr>
          <p:txBody>
            <a:bodyPr wrap="square" lIns="0" tIns="0" rIns="0" bIns="0" rtlCol="0"/>
            <a:lstStyle/>
            <a:p>
              <a:endParaRPr/>
            </a:p>
          </p:txBody>
        </p:sp>
      </p:grpSp>
    </p:spTree>
    <p:extLst>
      <p:ext uri="{BB962C8B-B14F-4D97-AF65-F5344CB8AC3E}">
        <p14:creationId xmlns:p14="http://schemas.microsoft.com/office/powerpoint/2010/main" val="52657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08326" y="411227"/>
            <a:ext cx="7371080" cy="530225"/>
          </a:xfrm>
          <a:prstGeom prst="rect">
            <a:avLst/>
          </a:prstGeom>
        </p:spPr>
        <p:txBody>
          <a:bodyPr vert="horz" wrap="square" lIns="0" tIns="13970" rIns="0" bIns="0" rtlCol="0" anchor="ctr">
            <a:spAutoFit/>
          </a:bodyPr>
          <a:lstStyle/>
          <a:p>
            <a:pPr marL="12700">
              <a:lnSpc>
                <a:spcPct val="100000"/>
              </a:lnSpc>
              <a:spcBef>
                <a:spcPts val="110"/>
              </a:spcBef>
            </a:pPr>
            <a:r>
              <a:rPr sz="3300" b="1" dirty="0">
                <a:solidFill>
                  <a:srgbClr val="FF0000"/>
                </a:solidFill>
              </a:rPr>
              <a:t>Cont..calculations on the </a:t>
            </a:r>
            <a:r>
              <a:rPr sz="3300" b="1" spc="-5" dirty="0">
                <a:solidFill>
                  <a:srgbClr val="FF0000"/>
                </a:solidFill>
              </a:rPr>
              <a:t>belief</a:t>
            </a:r>
            <a:r>
              <a:rPr sz="3300" b="1" spc="-130" dirty="0">
                <a:solidFill>
                  <a:srgbClr val="FF0000"/>
                </a:solidFill>
              </a:rPr>
              <a:t> </a:t>
            </a:r>
            <a:r>
              <a:rPr sz="3300" b="1" spc="5" dirty="0">
                <a:solidFill>
                  <a:srgbClr val="FF0000"/>
                </a:solidFill>
              </a:rPr>
              <a:t>network</a:t>
            </a:r>
            <a:endParaRPr sz="3300" b="1" dirty="0">
              <a:solidFill>
                <a:srgbClr val="FF0000"/>
              </a:solidFill>
            </a:endParaRPr>
          </a:p>
        </p:txBody>
      </p:sp>
      <p:sp>
        <p:nvSpPr>
          <p:cNvPr id="3" name="object 3"/>
          <p:cNvSpPr txBox="1"/>
          <p:nvPr/>
        </p:nvSpPr>
        <p:spPr>
          <a:xfrm>
            <a:off x="1904491" y="1548460"/>
            <a:ext cx="8291830" cy="1322070"/>
          </a:xfrm>
          <a:prstGeom prst="rect">
            <a:avLst/>
          </a:prstGeom>
        </p:spPr>
        <p:txBody>
          <a:bodyPr vert="horz" wrap="square" lIns="0" tIns="13970" rIns="0" bIns="0" rtlCol="0">
            <a:spAutoFit/>
          </a:bodyPr>
          <a:lstStyle/>
          <a:p>
            <a:pPr marL="12700" marR="5080">
              <a:spcBef>
                <a:spcPts val="110"/>
              </a:spcBef>
            </a:pPr>
            <a:r>
              <a:rPr sz="2800" dirty="0">
                <a:latin typeface="Georgia"/>
                <a:cs typeface="Georgia"/>
              </a:rPr>
              <a:t>Using </a:t>
            </a:r>
            <a:r>
              <a:rPr sz="2800" spc="-5" dirty="0">
                <a:latin typeface="Georgia"/>
                <a:cs typeface="Georgia"/>
              </a:rPr>
              <a:t>the </a:t>
            </a:r>
            <a:r>
              <a:rPr sz="2800" dirty="0">
                <a:latin typeface="Georgia"/>
                <a:cs typeface="Georgia"/>
              </a:rPr>
              <a:t>network in </a:t>
            </a:r>
            <a:r>
              <a:rPr sz="2800" spc="-5" dirty="0">
                <a:latin typeface="Georgia"/>
                <a:cs typeface="Georgia"/>
              </a:rPr>
              <a:t>the </a:t>
            </a:r>
            <a:r>
              <a:rPr sz="2800" spc="5" dirty="0">
                <a:latin typeface="Georgia"/>
                <a:cs typeface="Georgia"/>
              </a:rPr>
              <a:t>example, </a:t>
            </a:r>
            <a:r>
              <a:rPr sz="2800" dirty="0">
                <a:latin typeface="Georgia"/>
                <a:cs typeface="Georgia"/>
              </a:rPr>
              <a:t>suppose </a:t>
            </a:r>
            <a:r>
              <a:rPr sz="2800" spc="5" dirty="0">
                <a:latin typeface="Georgia"/>
                <a:cs typeface="Georgia"/>
              </a:rPr>
              <a:t>you</a:t>
            </a:r>
            <a:r>
              <a:rPr sz="2800" spc="-190" dirty="0">
                <a:latin typeface="Georgia"/>
                <a:cs typeface="Georgia"/>
              </a:rPr>
              <a:t> </a:t>
            </a:r>
            <a:r>
              <a:rPr sz="2800" dirty="0">
                <a:latin typeface="Georgia"/>
                <a:cs typeface="Georgia"/>
              </a:rPr>
              <a:t>want  to</a:t>
            </a:r>
            <a:r>
              <a:rPr sz="2800" spc="-20" dirty="0">
                <a:latin typeface="Georgia"/>
                <a:cs typeface="Georgia"/>
              </a:rPr>
              <a:t> </a:t>
            </a:r>
            <a:r>
              <a:rPr sz="2800" spc="-5" dirty="0">
                <a:latin typeface="Georgia"/>
                <a:cs typeface="Georgia"/>
              </a:rPr>
              <a:t>calculate:</a:t>
            </a:r>
            <a:endParaRPr sz="2800">
              <a:latin typeface="Georgia"/>
              <a:cs typeface="Georgia"/>
            </a:endParaRPr>
          </a:p>
          <a:p>
            <a:pPr marL="12700">
              <a:spcBef>
                <a:spcPts val="595"/>
              </a:spcBef>
            </a:pPr>
            <a:r>
              <a:rPr sz="2400" dirty="0">
                <a:latin typeface="Georgia"/>
                <a:cs typeface="Georgia"/>
              </a:rPr>
              <a:t>P(A = true, B = true, C = true, D =</a:t>
            </a:r>
            <a:r>
              <a:rPr sz="2400" spc="-120" dirty="0">
                <a:latin typeface="Georgia"/>
                <a:cs typeface="Georgia"/>
              </a:rPr>
              <a:t> </a:t>
            </a:r>
            <a:r>
              <a:rPr sz="2400" dirty="0">
                <a:latin typeface="Georgia"/>
                <a:cs typeface="Georgia"/>
              </a:rPr>
              <a:t>true)</a:t>
            </a:r>
            <a:endParaRPr sz="2400">
              <a:latin typeface="Georgia"/>
              <a:cs typeface="Georgia"/>
            </a:endParaRPr>
          </a:p>
        </p:txBody>
      </p:sp>
      <p:sp>
        <p:nvSpPr>
          <p:cNvPr id="4" name="object 4"/>
          <p:cNvSpPr txBox="1"/>
          <p:nvPr/>
        </p:nvSpPr>
        <p:spPr>
          <a:xfrm>
            <a:off x="1904491" y="2844230"/>
            <a:ext cx="6151880" cy="1343025"/>
          </a:xfrm>
          <a:prstGeom prst="rect">
            <a:avLst/>
          </a:prstGeom>
        </p:spPr>
        <p:txBody>
          <a:bodyPr vert="horz" wrap="square" lIns="0" tIns="86360" rIns="0" bIns="0" rtlCol="0">
            <a:spAutoFit/>
          </a:bodyPr>
          <a:lstStyle/>
          <a:p>
            <a:pPr marL="12700">
              <a:spcBef>
                <a:spcPts val="680"/>
              </a:spcBef>
            </a:pPr>
            <a:r>
              <a:rPr sz="2400" dirty="0">
                <a:latin typeface="Georgia"/>
                <a:cs typeface="Georgia"/>
              </a:rPr>
              <a:t>= P(A = true) * P(B = </a:t>
            </a:r>
            <a:r>
              <a:rPr sz="2400" spc="5" dirty="0">
                <a:latin typeface="Georgia"/>
                <a:cs typeface="Georgia"/>
              </a:rPr>
              <a:t>true </a:t>
            </a:r>
            <a:r>
              <a:rPr sz="2400" dirty="0">
                <a:latin typeface="Georgia"/>
                <a:cs typeface="Georgia"/>
              </a:rPr>
              <a:t>| A = true)</a:t>
            </a:r>
            <a:r>
              <a:rPr sz="2400" spc="-180" dirty="0">
                <a:latin typeface="Georgia"/>
                <a:cs typeface="Georgia"/>
              </a:rPr>
              <a:t> </a:t>
            </a:r>
            <a:r>
              <a:rPr sz="2400" dirty="0">
                <a:latin typeface="Georgia"/>
                <a:cs typeface="Georgia"/>
              </a:rPr>
              <a:t>*</a:t>
            </a:r>
            <a:endParaRPr sz="2400">
              <a:latin typeface="Georgia"/>
              <a:cs typeface="Georgia"/>
            </a:endParaRPr>
          </a:p>
          <a:p>
            <a:pPr marL="232410">
              <a:spcBef>
                <a:spcPts val="575"/>
              </a:spcBef>
            </a:pPr>
            <a:r>
              <a:rPr sz="2400" dirty="0">
                <a:latin typeface="Georgia"/>
                <a:cs typeface="Georgia"/>
              </a:rPr>
              <a:t>P(C = </a:t>
            </a:r>
            <a:r>
              <a:rPr sz="2400" spc="5" dirty="0">
                <a:latin typeface="Georgia"/>
                <a:cs typeface="Georgia"/>
              </a:rPr>
              <a:t>true </a:t>
            </a:r>
            <a:r>
              <a:rPr sz="2400" dirty="0">
                <a:latin typeface="Georgia"/>
                <a:cs typeface="Georgia"/>
              </a:rPr>
              <a:t>| B = true) P( D = </a:t>
            </a:r>
            <a:r>
              <a:rPr sz="2400" spc="5" dirty="0">
                <a:latin typeface="Georgia"/>
                <a:cs typeface="Georgia"/>
              </a:rPr>
              <a:t>true </a:t>
            </a:r>
            <a:r>
              <a:rPr sz="2400" dirty="0">
                <a:latin typeface="Georgia"/>
                <a:cs typeface="Georgia"/>
              </a:rPr>
              <a:t>| B =</a:t>
            </a:r>
            <a:r>
              <a:rPr sz="2400" spc="-215" dirty="0">
                <a:latin typeface="Georgia"/>
                <a:cs typeface="Georgia"/>
              </a:rPr>
              <a:t> </a:t>
            </a:r>
            <a:r>
              <a:rPr sz="2400" dirty="0">
                <a:latin typeface="Georgia"/>
                <a:cs typeface="Georgia"/>
              </a:rPr>
              <a:t>true)</a:t>
            </a:r>
            <a:endParaRPr sz="2400">
              <a:latin typeface="Georgia"/>
              <a:cs typeface="Georgia"/>
            </a:endParaRPr>
          </a:p>
          <a:p>
            <a:pPr marL="12700">
              <a:spcBef>
                <a:spcPts val="580"/>
              </a:spcBef>
            </a:pPr>
            <a:r>
              <a:rPr sz="2400" dirty="0">
                <a:latin typeface="Georgia"/>
                <a:cs typeface="Georgia"/>
              </a:rPr>
              <a:t>=</a:t>
            </a:r>
            <a:r>
              <a:rPr sz="2400" spc="-10" dirty="0">
                <a:latin typeface="Georgia"/>
                <a:cs typeface="Georgia"/>
              </a:rPr>
              <a:t> </a:t>
            </a:r>
            <a:r>
              <a:rPr sz="2400" dirty="0">
                <a:latin typeface="Georgia"/>
                <a:cs typeface="Georgia"/>
              </a:rPr>
              <a:t>(0.4)*(0.3)*(0.1)*(0.95)</a:t>
            </a:r>
            <a:endParaRPr sz="2400">
              <a:latin typeface="Georgia"/>
              <a:cs typeface="Georgia"/>
            </a:endParaRPr>
          </a:p>
        </p:txBody>
      </p:sp>
      <p:grpSp>
        <p:nvGrpSpPr>
          <p:cNvPr id="5" name="object 5"/>
          <p:cNvGrpSpPr/>
          <p:nvPr/>
        </p:nvGrpSpPr>
        <p:grpSpPr>
          <a:xfrm>
            <a:off x="2357438" y="2967038"/>
            <a:ext cx="5953125" cy="1990725"/>
            <a:chOff x="833437" y="2967037"/>
            <a:chExt cx="5953125" cy="1990725"/>
          </a:xfrm>
        </p:grpSpPr>
        <p:sp>
          <p:nvSpPr>
            <p:cNvPr id="6" name="object 6"/>
            <p:cNvSpPr/>
            <p:nvPr/>
          </p:nvSpPr>
          <p:spPr>
            <a:xfrm>
              <a:off x="838200" y="4572000"/>
              <a:ext cx="3048000" cy="381000"/>
            </a:xfrm>
            <a:custGeom>
              <a:avLst/>
              <a:gdLst/>
              <a:ahLst/>
              <a:cxnLst/>
              <a:rect l="l" t="t" r="r" b="b"/>
              <a:pathLst>
                <a:path w="3048000" h="381000">
                  <a:moveTo>
                    <a:pt x="3048000" y="0"/>
                  </a:moveTo>
                  <a:lnTo>
                    <a:pt x="3030548" y="54999"/>
                  </a:lnTo>
                  <a:lnTo>
                    <a:pt x="2981594" y="103705"/>
                  </a:lnTo>
                  <a:lnTo>
                    <a:pt x="2946896" y="124959"/>
                  </a:lnTo>
                  <a:lnTo>
                    <a:pt x="2906233" y="143755"/>
                  </a:lnTo>
                  <a:lnTo>
                    <a:pt x="2860244" y="159795"/>
                  </a:lnTo>
                  <a:lnTo>
                    <a:pt x="2809564" y="172785"/>
                  </a:lnTo>
                  <a:lnTo>
                    <a:pt x="2754832" y="182430"/>
                  </a:lnTo>
                  <a:lnTo>
                    <a:pt x="2696684" y="188433"/>
                  </a:lnTo>
                  <a:lnTo>
                    <a:pt x="2635758" y="190500"/>
                  </a:lnTo>
                  <a:lnTo>
                    <a:pt x="1936242" y="190500"/>
                  </a:lnTo>
                  <a:lnTo>
                    <a:pt x="1875315" y="192566"/>
                  </a:lnTo>
                  <a:lnTo>
                    <a:pt x="1817167" y="198569"/>
                  </a:lnTo>
                  <a:lnTo>
                    <a:pt x="1762435" y="208214"/>
                  </a:lnTo>
                  <a:lnTo>
                    <a:pt x="1711755" y="221204"/>
                  </a:lnTo>
                  <a:lnTo>
                    <a:pt x="1665766" y="237244"/>
                  </a:lnTo>
                  <a:lnTo>
                    <a:pt x="1625103" y="256040"/>
                  </a:lnTo>
                  <a:lnTo>
                    <a:pt x="1590405" y="277294"/>
                  </a:lnTo>
                  <a:lnTo>
                    <a:pt x="1541451" y="326000"/>
                  </a:lnTo>
                  <a:lnTo>
                    <a:pt x="1524000" y="381000"/>
                  </a:lnTo>
                  <a:lnTo>
                    <a:pt x="1519531" y="352861"/>
                  </a:lnTo>
                  <a:lnTo>
                    <a:pt x="1485691" y="300713"/>
                  </a:lnTo>
                  <a:lnTo>
                    <a:pt x="1422896" y="256040"/>
                  </a:lnTo>
                  <a:lnTo>
                    <a:pt x="1382233" y="237244"/>
                  </a:lnTo>
                  <a:lnTo>
                    <a:pt x="1336244" y="221204"/>
                  </a:lnTo>
                  <a:lnTo>
                    <a:pt x="1285564" y="208214"/>
                  </a:lnTo>
                  <a:lnTo>
                    <a:pt x="1230832" y="198569"/>
                  </a:lnTo>
                  <a:lnTo>
                    <a:pt x="1172684" y="192566"/>
                  </a:lnTo>
                  <a:lnTo>
                    <a:pt x="1111758" y="190500"/>
                  </a:lnTo>
                  <a:lnTo>
                    <a:pt x="412178" y="190500"/>
                  </a:lnTo>
                  <a:lnTo>
                    <a:pt x="351270" y="188433"/>
                  </a:lnTo>
                  <a:lnTo>
                    <a:pt x="293137" y="182430"/>
                  </a:lnTo>
                  <a:lnTo>
                    <a:pt x="238416" y="172785"/>
                  </a:lnTo>
                  <a:lnTo>
                    <a:pt x="187745" y="159795"/>
                  </a:lnTo>
                  <a:lnTo>
                    <a:pt x="141761" y="143755"/>
                  </a:lnTo>
                  <a:lnTo>
                    <a:pt x="101102" y="124959"/>
                  </a:lnTo>
                  <a:lnTo>
                    <a:pt x="66405" y="103705"/>
                  </a:lnTo>
                  <a:lnTo>
                    <a:pt x="17451" y="54999"/>
                  </a:lnTo>
                  <a:lnTo>
                    <a:pt x="4469" y="28138"/>
                  </a:lnTo>
                  <a:lnTo>
                    <a:pt x="0" y="0"/>
                  </a:lnTo>
                </a:path>
              </a:pathLst>
            </a:custGeom>
            <a:ln w="9525">
              <a:solidFill>
                <a:srgbClr val="FF0000"/>
              </a:solidFill>
            </a:ln>
          </p:spPr>
          <p:txBody>
            <a:bodyPr wrap="square" lIns="0" tIns="0" rIns="0" bIns="0" rtlCol="0"/>
            <a:lstStyle/>
            <a:p>
              <a:endParaRPr/>
            </a:p>
          </p:txBody>
        </p:sp>
        <p:sp>
          <p:nvSpPr>
            <p:cNvPr id="7" name="object 7"/>
            <p:cNvSpPr/>
            <p:nvPr/>
          </p:nvSpPr>
          <p:spPr>
            <a:xfrm>
              <a:off x="6477000" y="2971800"/>
              <a:ext cx="304800" cy="914400"/>
            </a:xfrm>
            <a:custGeom>
              <a:avLst/>
              <a:gdLst/>
              <a:ahLst/>
              <a:cxnLst/>
              <a:rect l="l" t="t" r="r" b="b"/>
              <a:pathLst>
                <a:path w="304800" h="914400">
                  <a:moveTo>
                    <a:pt x="0" y="0"/>
                  </a:moveTo>
                  <a:lnTo>
                    <a:pt x="59334" y="4482"/>
                  </a:lnTo>
                  <a:lnTo>
                    <a:pt x="107775" y="16716"/>
                  </a:lnTo>
                  <a:lnTo>
                    <a:pt x="140428" y="34879"/>
                  </a:lnTo>
                  <a:lnTo>
                    <a:pt x="152400" y="57150"/>
                  </a:lnTo>
                  <a:lnTo>
                    <a:pt x="152400" y="400050"/>
                  </a:lnTo>
                  <a:lnTo>
                    <a:pt x="164371" y="422320"/>
                  </a:lnTo>
                  <a:lnTo>
                    <a:pt x="197024" y="440483"/>
                  </a:lnTo>
                  <a:lnTo>
                    <a:pt x="245465" y="452717"/>
                  </a:lnTo>
                  <a:lnTo>
                    <a:pt x="304800" y="457200"/>
                  </a:lnTo>
                  <a:lnTo>
                    <a:pt x="245465" y="461682"/>
                  </a:lnTo>
                  <a:lnTo>
                    <a:pt x="197024" y="473916"/>
                  </a:lnTo>
                  <a:lnTo>
                    <a:pt x="164371" y="492079"/>
                  </a:lnTo>
                  <a:lnTo>
                    <a:pt x="152400" y="514350"/>
                  </a:lnTo>
                  <a:lnTo>
                    <a:pt x="152400" y="857250"/>
                  </a:lnTo>
                  <a:lnTo>
                    <a:pt x="140428" y="879520"/>
                  </a:lnTo>
                  <a:lnTo>
                    <a:pt x="107775" y="897683"/>
                  </a:lnTo>
                  <a:lnTo>
                    <a:pt x="59334" y="909917"/>
                  </a:lnTo>
                  <a:lnTo>
                    <a:pt x="0" y="914400"/>
                  </a:lnTo>
                </a:path>
              </a:pathLst>
            </a:custGeom>
            <a:ln w="9525">
              <a:solidFill>
                <a:srgbClr val="FF0000"/>
              </a:solidFill>
            </a:ln>
          </p:spPr>
          <p:txBody>
            <a:bodyPr wrap="square" lIns="0" tIns="0" rIns="0" bIns="0" rtlCol="0"/>
            <a:lstStyle/>
            <a:p>
              <a:endParaRPr/>
            </a:p>
          </p:txBody>
        </p:sp>
      </p:grpSp>
      <p:sp>
        <p:nvSpPr>
          <p:cNvPr id="8" name="object 8"/>
          <p:cNvSpPr txBox="1"/>
          <p:nvPr/>
        </p:nvSpPr>
        <p:spPr>
          <a:xfrm>
            <a:off x="2288844" y="5512715"/>
            <a:ext cx="3590290" cy="757555"/>
          </a:xfrm>
          <a:prstGeom prst="rect">
            <a:avLst/>
          </a:prstGeom>
        </p:spPr>
        <p:txBody>
          <a:bodyPr vert="horz" wrap="square" lIns="0" tIns="12700" rIns="0" bIns="0" rtlCol="0">
            <a:spAutoFit/>
          </a:bodyPr>
          <a:lstStyle/>
          <a:p>
            <a:pPr marL="12700">
              <a:spcBef>
                <a:spcPts val="100"/>
              </a:spcBef>
            </a:pPr>
            <a:r>
              <a:rPr sz="2400" spc="-5" dirty="0">
                <a:solidFill>
                  <a:srgbClr val="FF0000"/>
                </a:solidFill>
                <a:latin typeface="Times New Roman"/>
                <a:cs typeface="Times New Roman"/>
              </a:rPr>
              <a:t>These numbers </a:t>
            </a:r>
            <a:r>
              <a:rPr sz="2400" spc="-10" dirty="0">
                <a:solidFill>
                  <a:srgbClr val="FF0000"/>
                </a:solidFill>
                <a:latin typeface="Times New Roman"/>
                <a:cs typeface="Times New Roman"/>
              </a:rPr>
              <a:t>are </a:t>
            </a:r>
            <a:r>
              <a:rPr sz="2400" spc="-5" dirty="0">
                <a:solidFill>
                  <a:srgbClr val="FF0000"/>
                </a:solidFill>
                <a:latin typeface="Times New Roman"/>
                <a:cs typeface="Times New Roman"/>
              </a:rPr>
              <a:t>from</a:t>
            </a:r>
            <a:r>
              <a:rPr sz="2400" spc="5" dirty="0">
                <a:solidFill>
                  <a:srgbClr val="FF0000"/>
                </a:solidFill>
                <a:latin typeface="Times New Roman"/>
                <a:cs typeface="Times New Roman"/>
              </a:rPr>
              <a:t> </a:t>
            </a:r>
            <a:r>
              <a:rPr sz="2400" dirty="0">
                <a:solidFill>
                  <a:srgbClr val="FF0000"/>
                </a:solidFill>
                <a:latin typeface="Times New Roman"/>
                <a:cs typeface="Times New Roman"/>
              </a:rPr>
              <a:t>the</a:t>
            </a:r>
            <a:endParaRPr sz="2400">
              <a:latin typeface="Times New Roman"/>
              <a:cs typeface="Times New Roman"/>
            </a:endParaRPr>
          </a:p>
          <a:p>
            <a:pPr marL="12700"/>
            <a:r>
              <a:rPr sz="2400" spc="-5" dirty="0">
                <a:solidFill>
                  <a:srgbClr val="FF0000"/>
                </a:solidFill>
                <a:latin typeface="Times New Roman"/>
                <a:cs typeface="Times New Roman"/>
              </a:rPr>
              <a:t>conditional probability</a:t>
            </a:r>
            <a:r>
              <a:rPr sz="2400" spc="-40" dirty="0">
                <a:solidFill>
                  <a:srgbClr val="FF0000"/>
                </a:solidFill>
                <a:latin typeface="Times New Roman"/>
                <a:cs typeface="Times New Roman"/>
              </a:rPr>
              <a:t> </a:t>
            </a:r>
            <a:r>
              <a:rPr sz="2400" spc="-5" dirty="0">
                <a:solidFill>
                  <a:srgbClr val="FF0000"/>
                </a:solidFill>
                <a:latin typeface="Times New Roman"/>
                <a:cs typeface="Times New Roman"/>
              </a:rPr>
              <a:t>tables</a:t>
            </a:r>
            <a:endParaRPr sz="2400">
              <a:latin typeface="Times New Roman"/>
              <a:cs typeface="Times New Roman"/>
            </a:endParaRPr>
          </a:p>
        </p:txBody>
      </p:sp>
      <p:sp>
        <p:nvSpPr>
          <p:cNvPr id="9" name="object 9"/>
          <p:cNvSpPr txBox="1"/>
          <p:nvPr/>
        </p:nvSpPr>
        <p:spPr>
          <a:xfrm>
            <a:off x="8386954" y="2692096"/>
            <a:ext cx="1965325" cy="757555"/>
          </a:xfrm>
          <a:prstGeom prst="rect">
            <a:avLst/>
          </a:prstGeom>
        </p:spPr>
        <p:txBody>
          <a:bodyPr vert="horz" wrap="square" lIns="0" tIns="12700" rIns="0" bIns="0" rtlCol="0">
            <a:spAutoFit/>
          </a:bodyPr>
          <a:lstStyle/>
          <a:p>
            <a:pPr marL="12700">
              <a:spcBef>
                <a:spcPts val="100"/>
              </a:spcBef>
            </a:pPr>
            <a:r>
              <a:rPr sz="2400" dirty="0">
                <a:solidFill>
                  <a:srgbClr val="FF0000"/>
                </a:solidFill>
                <a:latin typeface="Times New Roman"/>
                <a:cs typeface="Times New Roman"/>
              </a:rPr>
              <a:t>This is </a:t>
            </a:r>
            <a:r>
              <a:rPr sz="2400" spc="-5" dirty="0">
                <a:solidFill>
                  <a:srgbClr val="FF0000"/>
                </a:solidFill>
                <a:latin typeface="Times New Roman"/>
                <a:cs typeface="Times New Roman"/>
              </a:rPr>
              <a:t>from</a:t>
            </a:r>
            <a:r>
              <a:rPr sz="2400" spc="-85" dirty="0">
                <a:solidFill>
                  <a:srgbClr val="FF0000"/>
                </a:solidFill>
                <a:latin typeface="Times New Roman"/>
                <a:cs typeface="Times New Roman"/>
              </a:rPr>
              <a:t> </a:t>
            </a:r>
            <a:r>
              <a:rPr sz="2400" dirty="0">
                <a:solidFill>
                  <a:srgbClr val="FF0000"/>
                </a:solidFill>
                <a:latin typeface="Times New Roman"/>
                <a:cs typeface="Times New Roman"/>
              </a:rPr>
              <a:t>the</a:t>
            </a:r>
            <a:endParaRPr sz="2400">
              <a:latin typeface="Times New Roman"/>
              <a:cs typeface="Times New Roman"/>
            </a:endParaRPr>
          </a:p>
          <a:p>
            <a:pPr marL="12700"/>
            <a:r>
              <a:rPr sz="2400" spc="-10" dirty="0">
                <a:solidFill>
                  <a:srgbClr val="FF0000"/>
                </a:solidFill>
                <a:latin typeface="Times New Roman"/>
                <a:cs typeface="Times New Roman"/>
              </a:rPr>
              <a:t>graph</a:t>
            </a:r>
            <a:r>
              <a:rPr sz="2400" spc="20" dirty="0">
                <a:solidFill>
                  <a:srgbClr val="FF0000"/>
                </a:solidFill>
                <a:latin typeface="Times New Roman"/>
                <a:cs typeface="Times New Roman"/>
              </a:rPr>
              <a:t> </a:t>
            </a:r>
            <a:r>
              <a:rPr sz="2400" spc="-5" dirty="0">
                <a:solidFill>
                  <a:srgbClr val="FF0000"/>
                </a:solidFill>
                <a:latin typeface="Times New Roman"/>
                <a:cs typeface="Times New Roman"/>
              </a:rPr>
              <a:t>structure</a:t>
            </a:r>
            <a:endParaRPr sz="2400">
              <a:latin typeface="Times New Roman"/>
              <a:cs typeface="Times New Roman"/>
            </a:endParaRPr>
          </a:p>
        </p:txBody>
      </p:sp>
      <p:sp>
        <p:nvSpPr>
          <p:cNvPr id="10" name="object 10"/>
          <p:cNvSpPr/>
          <p:nvPr/>
        </p:nvSpPr>
        <p:spPr>
          <a:xfrm>
            <a:off x="8382000" y="3420872"/>
            <a:ext cx="614680" cy="389255"/>
          </a:xfrm>
          <a:custGeom>
            <a:avLst/>
            <a:gdLst/>
            <a:ahLst/>
            <a:cxnLst/>
            <a:rect l="l" t="t" r="r" b="b"/>
            <a:pathLst>
              <a:path w="614679" h="389254">
                <a:moveTo>
                  <a:pt x="44450" y="316483"/>
                </a:moveTo>
                <a:lnTo>
                  <a:pt x="0" y="389127"/>
                </a:lnTo>
                <a:lnTo>
                  <a:pt x="84835" y="381000"/>
                </a:lnTo>
                <a:lnTo>
                  <a:pt x="73944" y="363600"/>
                </a:lnTo>
                <a:lnTo>
                  <a:pt x="58927" y="363600"/>
                </a:lnTo>
                <a:lnTo>
                  <a:pt x="48768" y="347344"/>
                </a:lnTo>
                <a:lnTo>
                  <a:pt x="59550" y="340606"/>
                </a:lnTo>
                <a:lnTo>
                  <a:pt x="44450" y="316483"/>
                </a:lnTo>
                <a:close/>
              </a:path>
              <a:path w="614679" h="389254">
                <a:moveTo>
                  <a:pt x="59550" y="340606"/>
                </a:moveTo>
                <a:lnTo>
                  <a:pt x="48768" y="347344"/>
                </a:lnTo>
                <a:lnTo>
                  <a:pt x="58927" y="363600"/>
                </a:lnTo>
                <a:lnTo>
                  <a:pt x="69721" y="356854"/>
                </a:lnTo>
                <a:lnTo>
                  <a:pt x="59550" y="340606"/>
                </a:lnTo>
                <a:close/>
              </a:path>
              <a:path w="614679" h="389254">
                <a:moveTo>
                  <a:pt x="69721" y="356854"/>
                </a:moveTo>
                <a:lnTo>
                  <a:pt x="58927" y="363600"/>
                </a:lnTo>
                <a:lnTo>
                  <a:pt x="73944" y="363600"/>
                </a:lnTo>
                <a:lnTo>
                  <a:pt x="69721" y="356854"/>
                </a:lnTo>
                <a:close/>
              </a:path>
              <a:path w="614679" h="389254">
                <a:moveTo>
                  <a:pt x="604520" y="0"/>
                </a:moveTo>
                <a:lnTo>
                  <a:pt x="59550" y="340606"/>
                </a:lnTo>
                <a:lnTo>
                  <a:pt x="69721" y="356854"/>
                </a:lnTo>
                <a:lnTo>
                  <a:pt x="614679" y="16255"/>
                </a:lnTo>
                <a:lnTo>
                  <a:pt x="604520" y="0"/>
                </a:lnTo>
                <a:close/>
              </a:path>
            </a:pathLst>
          </a:custGeom>
          <a:solidFill>
            <a:srgbClr val="FF0000"/>
          </a:solidFill>
        </p:spPr>
        <p:txBody>
          <a:bodyPr wrap="square" lIns="0" tIns="0" rIns="0" bIns="0" rtlCol="0"/>
          <a:lstStyle/>
          <a:p>
            <a:endParaRPr/>
          </a:p>
        </p:txBody>
      </p:sp>
    </p:spTree>
    <p:extLst>
      <p:ext uri="{BB962C8B-B14F-4D97-AF65-F5344CB8AC3E}">
        <p14:creationId xmlns:p14="http://schemas.microsoft.com/office/powerpoint/2010/main" val="32564698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9662" y="411227"/>
            <a:ext cx="7328534" cy="530225"/>
          </a:xfrm>
          <a:prstGeom prst="rect">
            <a:avLst/>
          </a:prstGeom>
        </p:spPr>
        <p:txBody>
          <a:bodyPr vert="horz" wrap="square" lIns="0" tIns="13970" rIns="0" bIns="0" rtlCol="0" anchor="ctr">
            <a:spAutoFit/>
          </a:bodyPr>
          <a:lstStyle/>
          <a:p>
            <a:pPr marL="12700">
              <a:lnSpc>
                <a:spcPct val="100000"/>
              </a:lnSpc>
              <a:spcBef>
                <a:spcPts val="110"/>
              </a:spcBef>
            </a:pPr>
            <a:r>
              <a:rPr sz="3300" b="1" dirty="0">
                <a:solidFill>
                  <a:srgbClr val="FF0000"/>
                </a:solidFill>
              </a:rPr>
              <a:t>The infamous </a:t>
            </a:r>
            <a:r>
              <a:rPr sz="3300" b="1" spc="5" dirty="0">
                <a:solidFill>
                  <a:srgbClr val="FF0000"/>
                </a:solidFill>
              </a:rPr>
              <a:t>Burglary-Alarm</a:t>
            </a:r>
            <a:r>
              <a:rPr sz="3300" b="1" spc="-200" dirty="0">
                <a:solidFill>
                  <a:srgbClr val="FF0000"/>
                </a:solidFill>
              </a:rPr>
              <a:t> </a:t>
            </a:r>
            <a:r>
              <a:rPr sz="3300" b="1" spc="5" dirty="0">
                <a:solidFill>
                  <a:srgbClr val="FF0000"/>
                </a:solidFill>
              </a:rPr>
              <a:t>Example</a:t>
            </a:r>
            <a:endParaRPr sz="3300" b="1" dirty="0">
              <a:solidFill>
                <a:srgbClr val="FF0000"/>
              </a:solidFill>
            </a:endParaRPr>
          </a:p>
        </p:txBody>
      </p:sp>
      <p:grpSp>
        <p:nvGrpSpPr>
          <p:cNvPr id="3" name="object 3"/>
          <p:cNvGrpSpPr/>
          <p:nvPr/>
        </p:nvGrpSpPr>
        <p:grpSpPr>
          <a:xfrm>
            <a:off x="2602991" y="2093976"/>
            <a:ext cx="1847214" cy="737870"/>
            <a:chOff x="1078991" y="2093976"/>
            <a:chExt cx="1847214" cy="737870"/>
          </a:xfrm>
        </p:grpSpPr>
        <p:sp>
          <p:nvSpPr>
            <p:cNvPr id="4" name="object 4"/>
            <p:cNvSpPr/>
            <p:nvPr/>
          </p:nvSpPr>
          <p:spPr>
            <a:xfrm>
              <a:off x="1078991" y="2093976"/>
              <a:ext cx="1847088" cy="73761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95400" y="2203704"/>
              <a:ext cx="1316736" cy="58826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144155" y="2131949"/>
              <a:ext cx="1717675" cy="609600"/>
            </a:xfrm>
            <a:custGeom>
              <a:avLst/>
              <a:gdLst/>
              <a:ahLst/>
              <a:cxnLst/>
              <a:rect l="l" t="t" r="r" b="b"/>
              <a:pathLst>
                <a:path w="1717675" h="609600">
                  <a:moveTo>
                    <a:pt x="858888" y="0"/>
                  </a:moveTo>
                  <a:lnTo>
                    <a:pt x="791767" y="917"/>
                  </a:lnTo>
                  <a:lnTo>
                    <a:pt x="726059" y="3624"/>
                  </a:lnTo>
                  <a:lnTo>
                    <a:pt x="661954" y="8053"/>
                  </a:lnTo>
                  <a:lnTo>
                    <a:pt x="599645" y="14135"/>
                  </a:lnTo>
                  <a:lnTo>
                    <a:pt x="539321" y="21804"/>
                  </a:lnTo>
                  <a:lnTo>
                    <a:pt x="481173" y="30990"/>
                  </a:lnTo>
                  <a:lnTo>
                    <a:pt x="425393" y="41627"/>
                  </a:lnTo>
                  <a:lnTo>
                    <a:pt x="372172" y="53646"/>
                  </a:lnTo>
                  <a:lnTo>
                    <a:pt x="321699" y="66980"/>
                  </a:lnTo>
                  <a:lnTo>
                    <a:pt x="274168" y="81560"/>
                  </a:lnTo>
                  <a:lnTo>
                    <a:pt x="229767" y="97319"/>
                  </a:lnTo>
                  <a:lnTo>
                    <a:pt x="188689" y="114188"/>
                  </a:lnTo>
                  <a:lnTo>
                    <a:pt x="151125" y="132101"/>
                  </a:lnTo>
                  <a:lnTo>
                    <a:pt x="117264" y="150988"/>
                  </a:lnTo>
                  <a:lnTo>
                    <a:pt x="61420" y="191417"/>
                  </a:lnTo>
                  <a:lnTo>
                    <a:pt x="22684" y="234931"/>
                  </a:lnTo>
                  <a:lnTo>
                    <a:pt x="2584" y="280988"/>
                  </a:lnTo>
                  <a:lnTo>
                    <a:pt x="0" y="304800"/>
                  </a:lnTo>
                  <a:lnTo>
                    <a:pt x="2584" y="328628"/>
                  </a:lnTo>
                  <a:lnTo>
                    <a:pt x="22684" y="374708"/>
                  </a:lnTo>
                  <a:lnTo>
                    <a:pt x="61420" y="418235"/>
                  </a:lnTo>
                  <a:lnTo>
                    <a:pt x="117264" y="458667"/>
                  </a:lnTo>
                  <a:lnTo>
                    <a:pt x="151125" y="477554"/>
                  </a:lnTo>
                  <a:lnTo>
                    <a:pt x="188689" y="495464"/>
                  </a:lnTo>
                  <a:lnTo>
                    <a:pt x="229767" y="512330"/>
                  </a:lnTo>
                  <a:lnTo>
                    <a:pt x="274168" y="528084"/>
                  </a:lnTo>
                  <a:lnTo>
                    <a:pt x="321699" y="542659"/>
                  </a:lnTo>
                  <a:lnTo>
                    <a:pt x="372172" y="555987"/>
                  </a:lnTo>
                  <a:lnTo>
                    <a:pt x="425393" y="568000"/>
                  </a:lnTo>
                  <a:lnTo>
                    <a:pt x="481173" y="578631"/>
                  </a:lnTo>
                  <a:lnTo>
                    <a:pt x="539321" y="587812"/>
                  </a:lnTo>
                  <a:lnTo>
                    <a:pt x="599645" y="595475"/>
                  </a:lnTo>
                  <a:lnTo>
                    <a:pt x="661954" y="601553"/>
                  </a:lnTo>
                  <a:lnTo>
                    <a:pt x="726059" y="605978"/>
                  </a:lnTo>
                  <a:lnTo>
                    <a:pt x="791767" y="608683"/>
                  </a:lnTo>
                  <a:lnTo>
                    <a:pt x="858888" y="609600"/>
                  </a:lnTo>
                  <a:lnTo>
                    <a:pt x="925991" y="608683"/>
                  </a:lnTo>
                  <a:lnTo>
                    <a:pt x="991684" y="605978"/>
                  </a:lnTo>
                  <a:lnTo>
                    <a:pt x="1055775" y="601553"/>
                  </a:lnTo>
                  <a:lnTo>
                    <a:pt x="1118072" y="595475"/>
                  </a:lnTo>
                  <a:lnTo>
                    <a:pt x="1178386" y="587812"/>
                  </a:lnTo>
                  <a:lnTo>
                    <a:pt x="1236524" y="578631"/>
                  </a:lnTo>
                  <a:lnTo>
                    <a:pt x="1292296" y="568000"/>
                  </a:lnTo>
                  <a:lnTo>
                    <a:pt x="1345511" y="555987"/>
                  </a:lnTo>
                  <a:lnTo>
                    <a:pt x="1395978" y="542659"/>
                  </a:lnTo>
                  <a:lnTo>
                    <a:pt x="1443505" y="528084"/>
                  </a:lnTo>
                  <a:lnTo>
                    <a:pt x="1487902" y="512330"/>
                  </a:lnTo>
                  <a:lnTo>
                    <a:pt x="1528977" y="495464"/>
                  </a:lnTo>
                  <a:lnTo>
                    <a:pt x="1566539" y="477554"/>
                  </a:lnTo>
                  <a:lnTo>
                    <a:pt x="1600398" y="458667"/>
                  </a:lnTo>
                  <a:lnTo>
                    <a:pt x="1656241" y="418235"/>
                  </a:lnTo>
                  <a:lnTo>
                    <a:pt x="1694977" y="374708"/>
                  </a:lnTo>
                  <a:lnTo>
                    <a:pt x="1715078" y="328628"/>
                  </a:lnTo>
                  <a:lnTo>
                    <a:pt x="1717662" y="304800"/>
                  </a:lnTo>
                  <a:lnTo>
                    <a:pt x="1715078" y="280988"/>
                  </a:lnTo>
                  <a:lnTo>
                    <a:pt x="1694977" y="234931"/>
                  </a:lnTo>
                  <a:lnTo>
                    <a:pt x="1656241" y="191417"/>
                  </a:lnTo>
                  <a:lnTo>
                    <a:pt x="1600398" y="150988"/>
                  </a:lnTo>
                  <a:lnTo>
                    <a:pt x="1566539" y="132101"/>
                  </a:lnTo>
                  <a:lnTo>
                    <a:pt x="1528977" y="114188"/>
                  </a:lnTo>
                  <a:lnTo>
                    <a:pt x="1487902" y="97319"/>
                  </a:lnTo>
                  <a:lnTo>
                    <a:pt x="1443505" y="81560"/>
                  </a:lnTo>
                  <a:lnTo>
                    <a:pt x="1395978" y="66980"/>
                  </a:lnTo>
                  <a:lnTo>
                    <a:pt x="1345511" y="53646"/>
                  </a:lnTo>
                  <a:lnTo>
                    <a:pt x="1292296" y="41627"/>
                  </a:lnTo>
                  <a:lnTo>
                    <a:pt x="1236524" y="30990"/>
                  </a:lnTo>
                  <a:lnTo>
                    <a:pt x="1178386" y="21804"/>
                  </a:lnTo>
                  <a:lnTo>
                    <a:pt x="1118072" y="14135"/>
                  </a:lnTo>
                  <a:lnTo>
                    <a:pt x="1055775" y="8053"/>
                  </a:lnTo>
                  <a:lnTo>
                    <a:pt x="991684" y="3624"/>
                  </a:lnTo>
                  <a:lnTo>
                    <a:pt x="925991" y="917"/>
                  </a:lnTo>
                  <a:lnTo>
                    <a:pt x="858888" y="0"/>
                  </a:lnTo>
                  <a:close/>
                </a:path>
              </a:pathLst>
            </a:custGeom>
            <a:solidFill>
              <a:srgbClr val="D16248"/>
            </a:solidFill>
          </p:spPr>
          <p:txBody>
            <a:bodyPr wrap="square" lIns="0" tIns="0" rIns="0" bIns="0" rtlCol="0"/>
            <a:lstStyle/>
            <a:p>
              <a:endParaRPr/>
            </a:p>
          </p:txBody>
        </p:sp>
        <p:sp>
          <p:nvSpPr>
            <p:cNvPr id="7" name="object 7"/>
            <p:cNvSpPr/>
            <p:nvPr/>
          </p:nvSpPr>
          <p:spPr>
            <a:xfrm>
              <a:off x="1144155" y="2131949"/>
              <a:ext cx="1717675" cy="609600"/>
            </a:xfrm>
            <a:custGeom>
              <a:avLst/>
              <a:gdLst/>
              <a:ahLst/>
              <a:cxnLst/>
              <a:rect l="l" t="t" r="r" b="b"/>
              <a:pathLst>
                <a:path w="1717675" h="609600">
                  <a:moveTo>
                    <a:pt x="0" y="304800"/>
                  </a:moveTo>
                  <a:lnTo>
                    <a:pt x="10209" y="257675"/>
                  </a:lnTo>
                  <a:lnTo>
                    <a:pt x="39818" y="212822"/>
                  </a:lnTo>
                  <a:lnTo>
                    <a:pt x="87299" y="170783"/>
                  </a:lnTo>
                  <a:lnTo>
                    <a:pt x="151125" y="132101"/>
                  </a:lnTo>
                  <a:lnTo>
                    <a:pt x="188689" y="114188"/>
                  </a:lnTo>
                  <a:lnTo>
                    <a:pt x="229767" y="97319"/>
                  </a:lnTo>
                  <a:lnTo>
                    <a:pt x="274168" y="81560"/>
                  </a:lnTo>
                  <a:lnTo>
                    <a:pt x="321699" y="66980"/>
                  </a:lnTo>
                  <a:lnTo>
                    <a:pt x="372172" y="53646"/>
                  </a:lnTo>
                  <a:lnTo>
                    <a:pt x="425393" y="41627"/>
                  </a:lnTo>
                  <a:lnTo>
                    <a:pt x="481173" y="30990"/>
                  </a:lnTo>
                  <a:lnTo>
                    <a:pt x="539321" y="21804"/>
                  </a:lnTo>
                  <a:lnTo>
                    <a:pt x="599645" y="14135"/>
                  </a:lnTo>
                  <a:lnTo>
                    <a:pt x="661954" y="8053"/>
                  </a:lnTo>
                  <a:lnTo>
                    <a:pt x="726059" y="3624"/>
                  </a:lnTo>
                  <a:lnTo>
                    <a:pt x="791767" y="917"/>
                  </a:lnTo>
                  <a:lnTo>
                    <a:pt x="858888" y="0"/>
                  </a:lnTo>
                  <a:lnTo>
                    <a:pt x="925991" y="917"/>
                  </a:lnTo>
                  <a:lnTo>
                    <a:pt x="991684" y="3624"/>
                  </a:lnTo>
                  <a:lnTo>
                    <a:pt x="1055775" y="8053"/>
                  </a:lnTo>
                  <a:lnTo>
                    <a:pt x="1118072" y="14135"/>
                  </a:lnTo>
                  <a:lnTo>
                    <a:pt x="1178386" y="21804"/>
                  </a:lnTo>
                  <a:lnTo>
                    <a:pt x="1236524" y="30990"/>
                  </a:lnTo>
                  <a:lnTo>
                    <a:pt x="1292296" y="41627"/>
                  </a:lnTo>
                  <a:lnTo>
                    <a:pt x="1345511" y="53646"/>
                  </a:lnTo>
                  <a:lnTo>
                    <a:pt x="1395978" y="66980"/>
                  </a:lnTo>
                  <a:lnTo>
                    <a:pt x="1443505" y="81560"/>
                  </a:lnTo>
                  <a:lnTo>
                    <a:pt x="1487902" y="97319"/>
                  </a:lnTo>
                  <a:lnTo>
                    <a:pt x="1528977" y="114188"/>
                  </a:lnTo>
                  <a:lnTo>
                    <a:pt x="1566539" y="132101"/>
                  </a:lnTo>
                  <a:lnTo>
                    <a:pt x="1600398" y="150988"/>
                  </a:lnTo>
                  <a:lnTo>
                    <a:pt x="1656241" y="191417"/>
                  </a:lnTo>
                  <a:lnTo>
                    <a:pt x="1694977" y="234931"/>
                  </a:lnTo>
                  <a:lnTo>
                    <a:pt x="1715078" y="280988"/>
                  </a:lnTo>
                  <a:lnTo>
                    <a:pt x="1717662" y="304800"/>
                  </a:lnTo>
                  <a:lnTo>
                    <a:pt x="1715078" y="328628"/>
                  </a:lnTo>
                  <a:lnTo>
                    <a:pt x="1694977" y="374708"/>
                  </a:lnTo>
                  <a:lnTo>
                    <a:pt x="1656241" y="418235"/>
                  </a:lnTo>
                  <a:lnTo>
                    <a:pt x="1600398" y="458667"/>
                  </a:lnTo>
                  <a:lnTo>
                    <a:pt x="1566539" y="477554"/>
                  </a:lnTo>
                  <a:lnTo>
                    <a:pt x="1528977" y="495464"/>
                  </a:lnTo>
                  <a:lnTo>
                    <a:pt x="1487902" y="512330"/>
                  </a:lnTo>
                  <a:lnTo>
                    <a:pt x="1443505" y="528084"/>
                  </a:lnTo>
                  <a:lnTo>
                    <a:pt x="1395978" y="542659"/>
                  </a:lnTo>
                  <a:lnTo>
                    <a:pt x="1345511" y="555987"/>
                  </a:lnTo>
                  <a:lnTo>
                    <a:pt x="1292296" y="568000"/>
                  </a:lnTo>
                  <a:lnTo>
                    <a:pt x="1236524" y="578631"/>
                  </a:lnTo>
                  <a:lnTo>
                    <a:pt x="1178386" y="587812"/>
                  </a:lnTo>
                  <a:lnTo>
                    <a:pt x="1118072" y="595475"/>
                  </a:lnTo>
                  <a:lnTo>
                    <a:pt x="1055775" y="601553"/>
                  </a:lnTo>
                  <a:lnTo>
                    <a:pt x="991684" y="605978"/>
                  </a:lnTo>
                  <a:lnTo>
                    <a:pt x="925991" y="608683"/>
                  </a:lnTo>
                  <a:lnTo>
                    <a:pt x="858888" y="609600"/>
                  </a:lnTo>
                  <a:lnTo>
                    <a:pt x="791767" y="608683"/>
                  </a:lnTo>
                  <a:lnTo>
                    <a:pt x="726059" y="605978"/>
                  </a:lnTo>
                  <a:lnTo>
                    <a:pt x="661954" y="601553"/>
                  </a:lnTo>
                  <a:lnTo>
                    <a:pt x="599645" y="595475"/>
                  </a:lnTo>
                  <a:lnTo>
                    <a:pt x="539321" y="587812"/>
                  </a:lnTo>
                  <a:lnTo>
                    <a:pt x="481173" y="578631"/>
                  </a:lnTo>
                  <a:lnTo>
                    <a:pt x="425393" y="568000"/>
                  </a:lnTo>
                  <a:lnTo>
                    <a:pt x="372172" y="555987"/>
                  </a:lnTo>
                  <a:lnTo>
                    <a:pt x="321699" y="542659"/>
                  </a:lnTo>
                  <a:lnTo>
                    <a:pt x="274168" y="528084"/>
                  </a:lnTo>
                  <a:lnTo>
                    <a:pt x="229767" y="512330"/>
                  </a:lnTo>
                  <a:lnTo>
                    <a:pt x="188689" y="495464"/>
                  </a:lnTo>
                  <a:lnTo>
                    <a:pt x="151125" y="477554"/>
                  </a:lnTo>
                  <a:lnTo>
                    <a:pt x="117264" y="458667"/>
                  </a:lnTo>
                  <a:lnTo>
                    <a:pt x="61420" y="418235"/>
                  </a:lnTo>
                  <a:lnTo>
                    <a:pt x="22684" y="374708"/>
                  </a:lnTo>
                  <a:lnTo>
                    <a:pt x="2584" y="328628"/>
                  </a:lnTo>
                  <a:lnTo>
                    <a:pt x="0" y="304800"/>
                  </a:lnTo>
                  <a:close/>
                </a:path>
              </a:pathLst>
            </a:custGeom>
            <a:ln w="19999">
              <a:solidFill>
                <a:srgbClr val="FFFFFF"/>
              </a:solidFill>
            </a:ln>
          </p:spPr>
          <p:txBody>
            <a:bodyPr wrap="square" lIns="0" tIns="0" rIns="0" bIns="0" rtlCol="0"/>
            <a:lstStyle/>
            <a:p>
              <a:endParaRPr/>
            </a:p>
          </p:txBody>
        </p:sp>
      </p:grpSp>
      <p:sp>
        <p:nvSpPr>
          <p:cNvPr id="8" name="object 8"/>
          <p:cNvSpPr txBox="1"/>
          <p:nvPr/>
        </p:nvSpPr>
        <p:spPr>
          <a:xfrm>
            <a:off x="2998978" y="2281886"/>
            <a:ext cx="903605" cy="300355"/>
          </a:xfrm>
          <a:prstGeom prst="rect">
            <a:avLst/>
          </a:prstGeom>
        </p:spPr>
        <p:txBody>
          <a:bodyPr vert="horz" wrap="square" lIns="0" tIns="12700" rIns="0" bIns="0" rtlCol="0">
            <a:spAutoFit/>
          </a:bodyPr>
          <a:lstStyle/>
          <a:p>
            <a:pPr marL="12700">
              <a:spcBef>
                <a:spcPts val="100"/>
              </a:spcBef>
            </a:pPr>
            <a:r>
              <a:rPr spc="-5" dirty="0">
                <a:solidFill>
                  <a:srgbClr val="FFFFFF"/>
                </a:solidFill>
                <a:latin typeface="Georgia"/>
                <a:cs typeface="Georgia"/>
              </a:rPr>
              <a:t>Burglary</a:t>
            </a:r>
            <a:endParaRPr>
              <a:latin typeface="Georgia"/>
              <a:cs typeface="Georgia"/>
            </a:endParaRPr>
          </a:p>
        </p:txBody>
      </p:sp>
      <p:grpSp>
        <p:nvGrpSpPr>
          <p:cNvPr id="9" name="object 9"/>
          <p:cNvGrpSpPr/>
          <p:nvPr/>
        </p:nvGrpSpPr>
        <p:grpSpPr>
          <a:xfrm>
            <a:off x="6489192" y="2093976"/>
            <a:ext cx="2273935" cy="737870"/>
            <a:chOff x="4965191" y="2093976"/>
            <a:chExt cx="2273935" cy="737870"/>
          </a:xfrm>
        </p:grpSpPr>
        <p:sp>
          <p:nvSpPr>
            <p:cNvPr id="10" name="object 10"/>
            <p:cNvSpPr/>
            <p:nvPr/>
          </p:nvSpPr>
          <p:spPr>
            <a:xfrm>
              <a:off x="4965191" y="2093976"/>
              <a:ext cx="2273808" cy="737615"/>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5242559" y="2203704"/>
              <a:ext cx="1618488" cy="588263"/>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5030342" y="2131949"/>
              <a:ext cx="2145030" cy="609600"/>
            </a:xfrm>
            <a:custGeom>
              <a:avLst/>
              <a:gdLst/>
              <a:ahLst/>
              <a:cxnLst/>
              <a:rect l="l" t="t" r="r" b="b"/>
              <a:pathLst>
                <a:path w="2145029" h="609600">
                  <a:moveTo>
                    <a:pt x="1072388" y="0"/>
                  </a:moveTo>
                  <a:lnTo>
                    <a:pt x="1001871" y="648"/>
                  </a:lnTo>
                  <a:lnTo>
                    <a:pt x="932573" y="2567"/>
                  </a:lnTo>
                  <a:lnTo>
                    <a:pt x="864635" y="5716"/>
                  </a:lnTo>
                  <a:lnTo>
                    <a:pt x="798199" y="10055"/>
                  </a:lnTo>
                  <a:lnTo>
                    <a:pt x="733405" y="15544"/>
                  </a:lnTo>
                  <a:lnTo>
                    <a:pt x="670396" y="22143"/>
                  </a:lnTo>
                  <a:lnTo>
                    <a:pt x="609311" y="29810"/>
                  </a:lnTo>
                  <a:lnTo>
                    <a:pt x="550293" y="38507"/>
                  </a:lnTo>
                  <a:lnTo>
                    <a:pt x="493483" y="48192"/>
                  </a:lnTo>
                  <a:lnTo>
                    <a:pt x="439021" y="58826"/>
                  </a:lnTo>
                  <a:lnTo>
                    <a:pt x="387050" y="70368"/>
                  </a:lnTo>
                  <a:lnTo>
                    <a:pt x="337710" y="82778"/>
                  </a:lnTo>
                  <a:lnTo>
                    <a:pt x="291142" y="96016"/>
                  </a:lnTo>
                  <a:lnTo>
                    <a:pt x="247488" y="110042"/>
                  </a:lnTo>
                  <a:lnTo>
                    <a:pt x="206890" y="124815"/>
                  </a:lnTo>
                  <a:lnTo>
                    <a:pt x="169487" y="140295"/>
                  </a:lnTo>
                  <a:lnTo>
                    <a:pt x="104836" y="173216"/>
                  </a:lnTo>
                  <a:lnTo>
                    <a:pt x="54664" y="208483"/>
                  </a:lnTo>
                  <a:lnTo>
                    <a:pt x="20103" y="245773"/>
                  </a:lnTo>
                  <a:lnTo>
                    <a:pt x="2280" y="284766"/>
                  </a:lnTo>
                  <a:lnTo>
                    <a:pt x="0" y="304800"/>
                  </a:lnTo>
                  <a:lnTo>
                    <a:pt x="2280" y="324847"/>
                  </a:lnTo>
                  <a:lnTo>
                    <a:pt x="20103" y="363861"/>
                  </a:lnTo>
                  <a:lnTo>
                    <a:pt x="54664" y="401165"/>
                  </a:lnTo>
                  <a:lnTo>
                    <a:pt x="104836" y="436438"/>
                  </a:lnTo>
                  <a:lnTo>
                    <a:pt x="169487" y="469360"/>
                  </a:lnTo>
                  <a:lnTo>
                    <a:pt x="206890" y="484839"/>
                  </a:lnTo>
                  <a:lnTo>
                    <a:pt x="247488" y="499610"/>
                  </a:lnTo>
                  <a:lnTo>
                    <a:pt x="291142" y="513632"/>
                  </a:lnTo>
                  <a:lnTo>
                    <a:pt x="337710" y="526866"/>
                  </a:lnTo>
                  <a:lnTo>
                    <a:pt x="387050" y="539272"/>
                  </a:lnTo>
                  <a:lnTo>
                    <a:pt x="439021" y="550810"/>
                  </a:lnTo>
                  <a:lnTo>
                    <a:pt x="493483" y="561439"/>
                  </a:lnTo>
                  <a:lnTo>
                    <a:pt x="550293" y="571119"/>
                  </a:lnTo>
                  <a:lnTo>
                    <a:pt x="609311" y="579810"/>
                  </a:lnTo>
                  <a:lnTo>
                    <a:pt x="670396" y="587473"/>
                  </a:lnTo>
                  <a:lnTo>
                    <a:pt x="733405" y="594067"/>
                  </a:lnTo>
                  <a:lnTo>
                    <a:pt x="798199" y="599552"/>
                  </a:lnTo>
                  <a:lnTo>
                    <a:pt x="864635" y="603887"/>
                  </a:lnTo>
                  <a:lnTo>
                    <a:pt x="932573" y="607034"/>
                  </a:lnTo>
                  <a:lnTo>
                    <a:pt x="1001871" y="608951"/>
                  </a:lnTo>
                  <a:lnTo>
                    <a:pt x="1072388" y="609600"/>
                  </a:lnTo>
                  <a:lnTo>
                    <a:pt x="1142890" y="608951"/>
                  </a:lnTo>
                  <a:lnTo>
                    <a:pt x="1212177" y="607034"/>
                  </a:lnTo>
                  <a:lnTo>
                    <a:pt x="1280105" y="603887"/>
                  </a:lnTo>
                  <a:lnTo>
                    <a:pt x="1346533" y="599552"/>
                  </a:lnTo>
                  <a:lnTo>
                    <a:pt x="1411321" y="594067"/>
                  </a:lnTo>
                  <a:lnTo>
                    <a:pt x="1474327" y="587473"/>
                  </a:lnTo>
                  <a:lnTo>
                    <a:pt x="1535409" y="579810"/>
                  </a:lnTo>
                  <a:lnTo>
                    <a:pt x="1594425" y="571119"/>
                  </a:lnTo>
                  <a:lnTo>
                    <a:pt x="1651236" y="561439"/>
                  </a:lnTo>
                  <a:lnTo>
                    <a:pt x="1705699" y="550810"/>
                  </a:lnTo>
                  <a:lnTo>
                    <a:pt x="1757673" y="539272"/>
                  </a:lnTo>
                  <a:lnTo>
                    <a:pt x="1807016" y="526866"/>
                  </a:lnTo>
                  <a:lnTo>
                    <a:pt x="1853587" y="513632"/>
                  </a:lnTo>
                  <a:lnTo>
                    <a:pt x="1897245" y="499610"/>
                  </a:lnTo>
                  <a:lnTo>
                    <a:pt x="1937849" y="484839"/>
                  </a:lnTo>
                  <a:lnTo>
                    <a:pt x="1975256" y="469360"/>
                  </a:lnTo>
                  <a:lnTo>
                    <a:pt x="2039918" y="436438"/>
                  </a:lnTo>
                  <a:lnTo>
                    <a:pt x="2090098" y="401165"/>
                  </a:lnTo>
                  <a:lnTo>
                    <a:pt x="2124668" y="363861"/>
                  </a:lnTo>
                  <a:lnTo>
                    <a:pt x="2142494" y="324847"/>
                  </a:lnTo>
                  <a:lnTo>
                    <a:pt x="2144776" y="304800"/>
                  </a:lnTo>
                  <a:lnTo>
                    <a:pt x="2142494" y="284766"/>
                  </a:lnTo>
                  <a:lnTo>
                    <a:pt x="2124668" y="245773"/>
                  </a:lnTo>
                  <a:lnTo>
                    <a:pt x="2090098" y="208483"/>
                  </a:lnTo>
                  <a:lnTo>
                    <a:pt x="2039918" y="173216"/>
                  </a:lnTo>
                  <a:lnTo>
                    <a:pt x="1975256" y="140295"/>
                  </a:lnTo>
                  <a:lnTo>
                    <a:pt x="1937849" y="124815"/>
                  </a:lnTo>
                  <a:lnTo>
                    <a:pt x="1897245" y="110042"/>
                  </a:lnTo>
                  <a:lnTo>
                    <a:pt x="1853587" y="96016"/>
                  </a:lnTo>
                  <a:lnTo>
                    <a:pt x="1807016" y="82778"/>
                  </a:lnTo>
                  <a:lnTo>
                    <a:pt x="1757673" y="70368"/>
                  </a:lnTo>
                  <a:lnTo>
                    <a:pt x="1705699" y="58826"/>
                  </a:lnTo>
                  <a:lnTo>
                    <a:pt x="1651236" y="48192"/>
                  </a:lnTo>
                  <a:lnTo>
                    <a:pt x="1594425" y="38507"/>
                  </a:lnTo>
                  <a:lnTo>
                    <a:pt x="1535409" y="29810"/>
                  </a:lnTo>
                  <a:lnTo>
                    <a:pt x="1474327" y="22143"/>
                  </a:lnTo>
                  <a:lnTo>
                    <a:pt x="1411321" y="15544"/>
                  </a:lnTo>
                  <a:lnTo>
                    <a:pt x="1346533" y="10055"/>
                  </a:lnTo>
                  <a:lnTo>
                    <a:pt x="1280105" y="5716"/>
                  </a:lnTo>
                  <a:lnTo>
                    <a:pt x="1212177" y="2567"/>
                  </a:lnTo>
                  <a:lnTo>
                    <a:pt x="1142890" y="648"/>
                  </a:lnTo>
                  <a:lnTo>
                    <a:pt x="1072388" y="0"/>
                  </a:lnTo>
                  <a:close/>
                </a:path>
              </a:pathLst>
            </a:custGeom>
            <a:solidFill>
              <a:srgbClr val="D16248"/>
            </a:solidFill>
          </p:spPr>
          <p:txBody>
            <a:bodyPr wrap="square" lIns="0" tIns="0" rIns="0" bIns="0" rtlCol="0"/>
            <a:lstStyle/>
            <a:p>
              <a:endParaRPr/>
            </a:p>
          </p:txBody>
        </p:sp>
        <p:sp>
          <p:nvSpPr>
            <p:cNvPr id="13" name="object 13"/>
            <p:cNvSpPr/>
            <p:nvPr/>
          </p:nvSpPr>
          <p:spPr>
            <a:xfrm>
              <a:off x="5030342" y="2131949"/>
              <a:ext cx="2145030" cy="609600"/>
            </a:xfrm>
            <a:custGeom>
              <a:avLst/>
              <a:gdLst/>
              <a:ahLst/>
              <a:cxnLst/>
              <a:rect l="l" t="t" r="r" b="b"/>
              <a:pathLst>
                <a:path w="2145029" h="609600">
                  <a:moveTo>
                    <a:pt x="0" y="304800"/>
                  </a:moveTo>
                  <a:lnTo>
                    <a:pt x="9028" y="265077"/>
                  </a:lnTo>
                  <a:lnTo>
                    <a:pt x="35362" y="226895"/>
                  </a:lnTo>
                  <a:lnTo>
                    <a:pt x="77870" y="190576"/>
                  </a:lnTo>
                  <a:lnTo>
                    <a:pt x="135422" y="156442"/>
                  </a:lnTo>
                  <a:lnTo>
                    <a:pt x="206890" y="124815"/>
                  </a:lnTo>
                  <a:lnTo>
                    <a:pt x="247488" y="110042"/>
                  </a:lnTo>
                  <a:lnTo>
                    <a:pt x="291142" y="96016"/>
                  </a:lnTo>
                  <a:lnTo>
                    <a:pt x="337710" y="82778"/>
                  </a:lnTo>
                  <a:lnTo>
                    <a:pt x="387050" y="70368"/>
                  </a:lnTo>
                  <a:lnTo>
                    <a:pt x="439021" y="58826"/>
                  </a:lnTo>
                  <a:lnTo>
                    <a:pt x="493483" y="48192"/>
                  </a:lnTo>
                  <a:lnTo>
                    <a:pt x="550293" y="38507"/>
                  </a:lnTo>
                  <a:lnTo>
                    <a:pt x="609311" y="29810"/>
                  </a:lnTo>
                  <a:lnTo>
                    <a:pt x="670396" y="22143"/>
                  </a:lnTo>
                  <a:lnTo>
                    <a:pt x="733405" y="15544"/>
                  </a:lnTo>
                  <a:lnTo>
                    <a:pt x="798199" y="10055"/>
                  </a:lnTo>
                  <a:lnTo>
                    <a:pt x="864635" y="5716"/>
                  </a:lnTo>
                  <a:lnTo>
                    <a:pt x="932573" y="2567"/>
                  </a:lnTo>
                  <a:lnTo>
                    <a:pt x="1001871" y="648"/>
                  </a:lnTo>
                  <a:lnTo>
                    <a:pt x="1072388" y="0"/>
                  </a:lnTo>
                  <a:lnTo>
                    <a:pt x="1142890" y="648"/>
                  </a:lnTo>
                  <a:lnTo>
                    <a:pt x="1212177" y="2567"/>
                  </a:lnTo>
                  <a:lnTo>
                    <a:pt x="1280105" y="5716"/>
                  </a:lnTo>
                  <a:lnTo>
                    <a:pt x="1346533" y="10055"/>
                  </a:lnTo>
                  <a:lnTo>
                    <a:pt x="1411321" y="15544"/>
                  </a:lnTo>
                  <a:lnTo>
                    <a:pt x="1474327" y="22143"/>
                  </a:lnTo>
                  <a:lnTo>
                    <a:pt x="1535409" y="29810"/>
                  </a:lnTo>
                  <a:lnTo>
                    <a:pt x="1594425" y="38507"/>
                  </a:lnTo>
                  <a:lnTo>
                    <a:pt x="1651236" y="48192"/>
                  </a:lnTo>
                  <a:lnTo>
                    <a:pt x="1705699" y="58826"/>
                  </a:lnTo>
                  <a:lnTo>
                    <a:pt x="1757673" y="70368"/>
                  </a:lnTo>
                  <a:lnTo>
                    <a:pt x="1807016" y="82778"/>
                  </a:lnTo>
                  <a:lnTo>
                    <a:pt x="1853587" y="96016"/>
                  </a:lnTo>
                  <a:lnTo>
                    <a:pt x="1897245" y="110042"/>
                  </a:lnTo>
                  <a:lnTo>
                    <a:pt x="1937849" y="124815"/>
                  </a:lnTo>
                  <a:lnTo>
                    <a:pt x="1975256" y="140295"/>
                  </a:lnTo>
                  <a:lnTo>
                    <a:pt x="2039918" y="173216"/>
                  </a:lnTo>
                  <a:lnTo>
                    <a:pt x="2090098" y="208483"/>
                  </a:lnTo>
                  <a:lnTo>
                    <a:pt x="2124668" y="245773"/>
                  </a:lnTo>
                  <a:lnTo>
                    <a:pt x="2142494" y="284766"/>
                  </a:lnTo>
                  <a:lnTo>
                    <a:pt x="2144776" y="304800"/>
                  </a:lnTo>
                  <a:lnTo>
                    <a:pt x="2142494" y="324847"/>
                  </a:lnTo>
                  <a:lnTo>
                    <a:pt x="2124668" y="363861"/>
                  </a:lnTo>
                  <a:lnTo>
                    <a:pt x="2090098" y="401165"/>
                  </a:lnTo>
                  <a:lnTo>
                    <a:pt x="2039918" y="436438"/>
                  </a:lnTo>
                  <a:lnTo>
                    <a:pt x="1975256" y="469360"/>
                  </a:lnTo>
                  <a:lnTo>
                    <a:pt x="1937849" y="484839"/>
                  </a:lnTo>
                  <a:lnTo>
                    <a:pt x="1897245" y="499610"/>
                  </a:lnTo>
                  <a:lnTo>
                    <a:pt x="1853587" y="513632"/>
                  </a:lnTo>
                  <a:lnTo>
                    <a:pt x="1807016" y="526866"/>
                  </a:lnTo>
                  <a:lnTo>
                    <a:pt x="1757673" y="539272"/>
                  </a:lnTo>
                  <a:lnTo>
                    <a:pt x="1705699" y="550810"/>
                  </a:lnTo>
                  <a:lnTo>
                    <a:pt x="1651236" y="561439"/>
                  </a:lnTo>
                  <a:lnTo>
                    <a:pt x="1594425" y="571119"/>
                  </a:lnTo>
                  <a:lnTo>
                    <a:pt x="1535409" y="579810"/>
                  </a:lnTo>
                  <a:lnTo>
                    <a:pt x="1474327" y="587473"/>
                  </a:lnTo>
                  <a:lnTo>
                    <a:pt x="1411321" y="594067"/>
                  </a:lnTo>
                  <a:lnTo>
                    <a:pt x="1346533" y="599552"/>
                  </a:lnTo>
                  <a:lnTo>
                    <a:pt x="1280105" y="603887"/>
                  </a:lnTo>
                  <a:lnTo>
                    <a:pt x="1212177" y="607034"/>
                  </a:lnTo>
                  <a:lnTo>
                    <a:pt x="1142890" y="608951"/>
                  </a:lnTo>
                  <a:lnTo>
                    <a:pt x="1072388" y="609600"/>
                  </a:lnTo>
                  <a:lnTo>
                    <a:pt x="1001871" y="608951"/>
                  </a:lnTo>
                  <a:lnTo>
                    <a:pt x="932573" y="607034"/>
                  </a:lnTo>
                  <a:lnTo>
                    <a:pt x="864635" y="603887"/>
                  </a:lnTo>
                  <a:lnTo>
                    <a:pt x="798199" y="599552"/>
                  </a:lnTo>
                  <a:lnTo>
                    <a:pt x="733405" y="594067"/>
                  </a:lnTo>
                  <a:lnTo>
                    <a:pt x="670396" y="587473"/>
                  </a:lnTo>
                  <a:lnTo>
                    <a:pt x="609311" y="579810"/>
                  </a:lnTo>
                  <a:lnTo>
                    <a:pt x="550293" y="571119"/>
                  </a:lnTo>
                  <a:lnTo>
                    <a:pt x="493483" y="561439"/>
                  </a:lnTo>
                  <a:lnTo>
                    <a:pt x="439021" y="550810"/>
                  </a:lnTo>
                  <a:lnTo>
                    <a:pt x="387050" y="539272"/>
                  </a:lnTo>
                  <a:lnTo>
                    <a:pt x="337710" y="526866"/>
                  </a:lnTo>
                  <a:lnTo>
                    <a:pt x="291142" y="513632"/>
                  </a:lnTo>
                  <a:lnTo>
                    <a:pt x="247488" y="499610"/>
                  </a:lnTo>
                  <a:lnTo>
                    <a:pt x="206890" y="484839"/>
                  </a:lnTo>
                  <a:lnTo>
                    <a:pt x="169487" y="469360"/>
                  </a:lnTo>
                  <a:lnTo>
                    <a:pt x="104836" y="436438"/>
                  </a:lnTo>
                  <a:lnTo>
                    <a:pt x="54664" y="401165"/>
                  </a:lnTo>
                  <a:lnTo>
                    <a:pt x="20103" y="363861"/>
                  </a:lnTo>
                  <a:lnTo>
                    <a:pt x="2280" y="324847"/>
                  </a:lnTo>
                  <a:lnTo>
                    <a:pt x="0" y="304800"/>
                  </a:lnTo>
                  <a:close/>
                </a:path>
              </a:pathLst>
            </a:custGeom>
            <a:ln w="19999">
              <a:solidFill>
                <a:srgbClr val="FFFFFF"/>
              </a:solidFill>
            </a:ln>
          </p:spPr>
          <p:txBody>
            <a:bodyPr wrap="square" lIns="0" tIns="0" rIns="0" bIns="0" rtlCol="0"/>
            <a:lstStyle/>
            <a:p>
              <a:endParaRPr/>
            </a:p>
          </p:txBody>
        </p:sp>
      </p:grpSp>
      <p:sp>
        <p:nvSpPr>
          <p:cNvPr id="14" name="object 14"/>
          <p:cNvSpPr txBox="1"/>
          <p:nvPr/>
        </p:nvSpPr>
        <p:spPr>
          <a:xfrm>
            <a:off x="6948933" y="2281886"/>
            <a:ext cx="1205865" cy="300355"/>
          </a:xfrm>
          <a:prstGeom prst="rect">
            <a:avLst/>
          </a:prstGeom>
        </p:spPr>
        <p:txBody>
          <a:bodyPr vert="horz" wrap="square" lIns="0" tIns="12700" rIns="0" bIns="0" rtlCol="0">
            <a:spAutoFit/>
          </a:bodyPr>
          <a:lstStyle/>
          <a:p>
            <a:pPr marL="12700">
              <a:spcBef>
                <a:spcPts val="100"/>
              </a:spcBef>
            </a:pPr>
            <a:r>
              <a:rPr spc="-5" dirty="0">
                <a:solidFill>
                  <a:srgbClr val="FFFFFF"/>
                </a:solidFill>
                <a:latin typeface="Georgia"/>
                <a:cs typeface="Georgia"/>
              </a:rPr>
              <a:t>Earthquake</a:t>
            </a:r>
            <a:endParaRPr>
              <a:latin typeface="Georgia"/>
              <a:cs typeface="Georgia"/>
            </a:endParaRPr>
          </a:p>
        </p:txBody>
      </p:sp>
      <p:grpSp>
        <p:nvGrpSpPr>
          <p:cNvPr id="15" name="object 15"/>
          <p:cNvGrpSpPr/>
          <p:nvPr/>
        </p:nvGrpSpPr>
        <p:grpSpPr>
          <a:xfrm>
            <a:off x="3733800" y="3541776"/>
            <a:ext cx="1417320" cy="737870"/>
            <a:chOff x="2209800" y="3541776"/>
            <a:chExt cx="1417320" cy="737870"/>
          </a:xfrm>
        </p:grpSpPr>
        <p:sp>
          <p:nvSpPr>
            <p:cNvPr id="16" name="object 16"/>
            <p:cNvSpPr/>
            <p:nvPr/>
          </p:nvSpPr>
          <p:spPr>
            <a:xfrm>
              <a:off x="2209800" y="3541776"/>
              <a:ext cx="1417320" cy="737616"/>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2365247" y="3651504"/>
              <a:ext cx="1066800" cy="588263"/>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2276093" y="3579749"/>
              <a:ext cx="1285875" cy="609600"/>
            </a:xfrm>
            <a:custGeom>
              <a:avLst/>
              <a:gdLst/>
              <a:ahLst/>
              <a:cxnLst/>
              <a:rect l="l" t="t" r="r" b="b"/>
              <a:pathLst>
                <a:path w="1285875" h="609600">
                  <a:moveTo>
                    <a:pt x="642874" y="0"/>
                  </a:moveTo>
                  <a:lnTo>
                    <a:pt x="580954" y="1395"/>
                  </a:lnTo>
                  <a:lnTo>
                    <a:pt x="520701" y="5498"/>
                  </a:lnTo>
                  <a:lnTo>
                    <a:pt x="462384" y="12179"/>
                  </a:lnTo>
                  <a:lnTo>
                    <a:pt x="406272" y="21310"/>
                  </a:lnTo>
                  <a:lnTo>
                    <a:pt x="352634" y="32764"/>
                  </a:lnTo>
                  <a:lnTo>
                    <a:pt x="301741" y="46413"/>
                  </a:lnTo>
                  <a:lnTo>
                    <a:pt x="253860" y="62128"/>
                  </a:lnTo>
                  <a:lnTo>
                    <a:pt x="209261" y="79782"/>
                  </a:lnTo>
                  <a:lnTo>
                    <a:pt x="168214" y="99247"/>
                  </a:lnTo>
                  <a:lnTo>
                    <a:pt x="130988" y="120395"/>
                  </a:lnTo>
                  <a:lnTo>
                    <a:pt x="97851" y="143097"/>
                  </a:lnTo>
                  <a:lnTo>
                    <a:pt x="44925" y="192655"/>
                  </a:lnTo>
                  <a:lnTo>
                    <a:pt x="11590" y="246897"/>
                  </a:lnTo>
                  <a:lnTo>
                    <a:pt x="0" y="304800"/>
                  </a:lnTo>
                  <a:lnTo>
                    <a:pt x="2942" y="334164"/>
                  </a:lnTo>
                  <a:lnTo>
                    <a:pt x="25674" y="390390"/>
                  </a:lnTo>
                  <a:lnTo>
                    <a:pt x="69074" y="442428"/>
                  </a:lnTo>
                  <a:lnTo>
                    <a:pt x="130988" y="489258"/>
                  </a:lnTo>
                  <a:lnTo>
                    <a:pt x="168214" y="510402"/>
                  </a:lnTo>
                  <a:lnTo>
                    <a:pt x="209261" y="529861"/>
                  </a:lnTo>
                  <a:lnTo>
                    <a:pt x="253860" y="547509"/>
                  </a:lnTo>
                  <a:lnTo>
                    <a:pt x="301741" y="563217"/>
                  </a:lnTo>
                  <a:lnTo>
                    <a:pt x="352634" y="576858"/>
                  </a:lnTo>
                  <a:lnTo>
                    <a:pt x="406272" y="588305"/>
                  </a:lnTo>
                  <a:lnTo>
                    <a:pt x="462384" y="597430"/>
                  </a:lnTo>
                  <a:lnTo>
                    <a:pt x="520701" y="604106"/>
                  </a:lnTo>
                  <a:lnTo>
                    <a:pt x="580954" y="608205"/>
                  </a:lnTo>
                  <a:lnTo>
                    <a:pt x="642874" y="609600"/>
                  </a:lnTo>
                  <a:lnTo>
                    <a:pt x="704794" y="608205"/>
                  </a:lnTo>
                  <a:lnTo>
                    <a:pt x="765051" y="604106"/>
                  </a:lnTo>
                  <a:lnTo>
                    <a:pt x="823374" y="597430"/>
                  </a:lnTo>
                  <a:lnTo>
                    <a:pt x="879493" y="588305"/>
                  </a:lnTo>
                  <a:lnTo>
                    <a:pt x="933139" y="576858"/>
                  </a:lnTo>
                  <a:lnTo>
                    <a:pt x="984043" y="563217"/>
                  </a:lnTo>
                  <a:lnTo>
                    <a:pt x="1031934" y="547509"/>
                  </a:lnTo>
                  <a:lnTo>
                    <a:pt x="1076544" y="529861"/>
                  </a:lnTo>
                  <a:lnTo>
                    <a:pt x="1117602" y="510402"/>
                  </a:lnTo>
                  <a:lnTo>
                    <a:pt x="1154839" y="489258"/>
                  </a:lnTo>
                  <a:lnTo>
                    <a:pt x="1187986" y="466558"/>
                  </a:lnTo>
                  <a:lnTo>
                    <a:pt x="1240931" y="416996"/>
                  </a:lnTo>
                  <a:lnTo>
                    <a:pt x="1274279" y="362737"/>
                  </a:lnTo>
                  <a:lnTo>
                    <a:pt x="1285875" y="304800"/>
                  </a:lnTo>
                  <a:lnTo>
                    <a:pt x="1282931" y="275455"/>
                  </a:lnTo>
                  <a:lnTo>
                    <a:pt x="1260189" y="219255"/>
                  </a:lnTo>
                  <a:lnTo>
                    <a:pt x="1216773" y="167227"/>
                  </a:lnTo>
                  <a:lnTo>
                    <a:pt x="1154839" y="120395"/>
                  </a:lnTo>
                  <a:lnTo>
                    <a:pt x="1117602" y="99247"/>
                  </a:lnTo>
                  <a:lnTo>
                    <a:pt x="1076544" y="79782"/>
                  </a:lnTo>
                  <a:lnTo>
                    <a:pt x="1031934" y="62128"/>
                  </a:lnTo>
                  <a:lnTo>
                    <a:pt x="984043" y="46413"/>
                  </a:lnTo>
                  <a:lnTo>
                    <a:pt x="933139" y="32764"/>
                  </a:lnTo>
                  <a:lnTo>
                    <a:pt x="879493" y="21310"/>
                  </a:lnTo>
                  <a:lnTo>
                    <a:pt x="823374" y="12179"/>
                  </a:lnTo>
                  <a:lnTo>
                    <a:pt x="765051" y="5498"/>
                  </a:lnTo>
                  <a:lnTo>
                    <a:pt x="704794" y="1395"/>
                  </a:lnTo>
                  <a:lnTo>
                    <a:pt x="642874" y="0"/>
                  </a:lnTo>
                  <a:close/>
                </a:path>
              </a:pathLst>
            </a:custGeom>
            <a:solidFill>
              <a:srgbClr val="D16248"/>
            </a:solidFill>
          </p:spPr>
          <p:txBody>
            <a:bodyPr wrap="square" lIns="0" tIns="0" rIns="0" bIns="0" rtlCol="0"/>
            <a:lstStyle/>
            <a:p>
              <a:endParaRPr/>
            </a:p>
          </p:txBody>
        </p:sp>
        <p:sp>
          <p:nvSpPr>
            <p:cNvPr id="19" name="object 19"/>
            <p:cNvSpPr/>
            <p:nvPr/>
          </p:nvSpPr>
          <p:spPr>
            <a:xfrm>
              <a:off x="2276093" y="3579749"/>
              <a:ext cx="1285875" cy="609600"/>
            </a:xfrm>
            <a:custGeom>
              <a:avLst/>
              <a:gdLst/>
              <a:ahLst/>
              <a:cxnLst/>
              <a:rect l="l" t="t" r="r" b="b"/>
              <a:pathLst>
                <a:path w="1285875" h="609600">
                  <a:moveTo>
                    <a:pt x="0" y="304800"/>
                  </a:moveTo>
                  <a:lnTo>
                    <a:pt x="11590" y="246897"/>
                  </a:lnTo>
                  <a:lnTo>
                    <a:pt x="44925" y="192655"/>
                  </a:lnTo>
                  <a:lnTo>
                    <a:pt x="97851" y="143097"/>
                  </a:lnTo>
                  <a:lnTo>
                    <a:pt x="130988" y="120395"/>
                  </a:lnTo>
                  <a:lnTo>
                    <a:pt x="168214" y="99247"/>
                  </a:lnTo>
                  <a:lnTo>
                    <a:pt x="209261" y="79782"/>
                  </a:lnTo>
                  <a:lnTo>
                    <a:pt x="253860" y="62128"/>
                  </a:lnTo>
                  <a:lnTo>
                    <a:pt x="301741" y="46413"/>
                  </a:lnTo>
                  <a:lnTo>
                    <a:pt x="352634" y="32764"/>
                  </a:lnTo>
                  <a:lnTo>
                    <a:pt x="406272" y="21310"/>
                  </a:lnTo>
                  <a:lnTo>
                    <a:pt x="462384" y="12179"/>
                  </a:lnTo>
                  <a:lnTo>
                    <a:pt x="520701" y="5498"/>
                  </a:lnTo>
                  <a:lnTo>
                    <a:pt x="580954" y="1395"/>
                  </a:lnTo>
                  <a:lnTo>
                    <a:pt x="642874" y="0"/>
                  </a:lnTo>
                  <a:lnTo>
                    <a:pt x="704794" y="1395"/>
                  </a:lnTo>
                  <a:lnTo>
                    <a:pt x="765051" y="5498"/>
                  </a:lnTo>
                  <a:lnTo>
                    <a:pt x="823374" y="12179"/>
                  </a:lnTo>
                  <a:lnTo>
                    <a:pt x="879493" y="21310"/>
                  </a:lnTo>
                  <a:lnTo>
                    <a:pt x="933139" y="32764"/>
                  </a:lnTo>
                  <a:lnTo>
                    <a:pt x="984043" y="46413"/>
                  </a:lnTo>
                  <a:lnTo>
                    <a:pt x="1031934" y="62128"/>
                  </a:lnTo>
                  <a:lnTo>
                    <a:pt x="1076544" y="79782"/>
                  </a:lnTo>
                  <a:lnTo>
                    <a:pt x="1117602" y="99247"/>
                  </a:lnTo>
                  <a:lnTo>
                    <a:pt x="1154839" y="120395"/>
                  </a:lnTo>
                  <a:lnTo>
                    <a:pt x="1187986" y="143097"/>
                  </a:lnTo>
                  <a:lnTo>
                    <a:pt x="1240931" y="192655"/>
                  </a:lnTo>
                  <a:lnTo>
                    <a:pt x="1274279" y="246897"/>
                  </a:lnTo>
                  <a:lnTo>
                    <a:pt x="1285875" y="304800"/>
                  </a:lnTo>
                  <a:lnTo>
                    <a:pt x="1282931" y="334164"/>
                  </a:lnTo>
                  <a:lnTo>
                    <a:pt x="1260189" y="390390"/>
                  </a:lnTo>
                  <a:lnTo>
                    <a:pt x="1216773" y="442428"/>
                  </a:lnTo>
                  <a:lnTo>
                    <a:pt x="1154839" y="489258"/>
                  </a:lnTo>
                  <a:lnTo>
                    <a:pt x="1117602" y="510402"/>
                  </a:lnTo>
                  <a:lnTo>
                    <a:pt x="1076544" y="529861"/>
                  </a:lnTo>
                  <a:lnTo>
                    <a:pt x="1031934" y="547509"/>
                  </a:lnTo>
                  <a:lnTo>
                    <a:pt x="984043" y="563217"/>
                  </a:lnTo>
                  <a:lnTo>
                    <a:pt x="933139" y="576858"/>
                  </a:lnTo>
                  <a:lnTo>
                    <a:pt x="879493" y="588305"/>
                  </a:lnTo>
                  <a:lnTo>
                    <a:pt x="823374" y="597430"/>
                  </a:lnTo>
                  <a:lnTo>
                    <a:pt x="765051" y="604106"/>
                  </a:lnTo>
                  <a:lnTo>
                    <a:pt x="704794" y="608205"/>
                  </a:lnTo>
                  <a:lnTo>
                    <a:pt x="642874" y="609600"/>
                  </a:lnTo>
                  <a:lnTo>
                    <a:pt x="580954" y="608205"/>
                  </a:lnTo>
                  <a:lnTo>
                    <a:pt x="520701" y="604106"/>
                  </a:lnTo>
                  <a:lnTo>
                    <a:pt x="462384" y="597430"/>
                  </a:lnTo>
                  <a:lnTo>
                    <a:pt x="406272" y="588305"/>
                  </a:lnTo>
                  <a:lnTo>
                    <a:pt x="352634" y="576858"/>
                  </a:lnTo>
                  <a:lnTo>
                    <a:pt x="301741" y="563217"/>
                  </a:lnTo>
                  <a:lnTo>
                    <a:pt x="253860" y="547509"/>
                  </a:lnTo>
                  <a:lnTo>
                    <a:pt x="209261" y="529861"/>
                  </a:lnTo>
                  <a:lnTo>
                    <a:pt x="168214" y="510402"/>
                  </a:lnTo>
                  <a:lnTo>
                    <a:pt x="130988" y="489258"/>
                  </a:lnTo>
                  <a:lnTo>
                    <a:pt x="97851" y="466558"/>
                  </a:lnTo>
                  <a:lnTo>
                    <a:pt x="44925" y="416996"/>
                  </a:lnTo>
                  <a:lnTo>
                    <a:pt x="11590" y="362737"/>
                  </a:lnTo>
                  <a:lnTo>
                    <a:pt x="0" y="304800"/>
                  </a:lnTo>
                  <a:close/>
                </a:path>
              </a:pathLst>
            </a:custGeom>
            <a:ln w="19999">
              <a:solidFill>
                <a:srgbClr val="FFFFFF"/>
              </a:solidFill>
            </a:ln>
          </p:spPr>
          <p:txBody>
            <a:bodyPr wrap="square" lIns="0" tIns="0" rIns="0" bIns="0" rtlCol="0"/>
            <a:lstStyle/>
            <a:p>
              <a:endParaRPr/>
            </a:p>
          </p:txBody>
        </p:sp>
      </p:grpSp>
      <p:sp>
        <p:nvSpPr>
          <p:cNvPr id="20" name="object 20"/>
          <p:cNvSpPr txBox="1"/>
          <p:nvPr/>
        </p:nvSpPr>
        <p:spPr>
          <a:xfrm>
            <a:off x="4067937" y="3730497"/>
            <a:ext cx="653415" cy="299720"/>
          </a:xfrm>
          <a:prstGeom prst="rect">
            <a:avLst/>
          </a:prstGeom>
        </p:spPr>
        <p:txBody>
          <a:bodyPr vert="horz" wrap="square" lIns="0" tIns="12700" rIns="0" bIns="0" rtlCol="0">
            <a:spAutoFit/>
          </a:bodyPr>
          <a:lstStyle/>
          <a:p>
            <a:pPr marL="12700">
              <a:spcBef>
                <a:spcPts val="100"/>
              </a:spcBef>
            </a:pPr>
            <a:r>
              <a:rPr spc="-10" dirty="0">
                <a:solidFill>
                  <a:srgbClr val="FFFFFF"/>
                </a:solidFill>
                <a:latin typeface="Georgia"/>
                <a:cs typeface="Georgia"/>
              </a:rPr>
              <a:t>A</a:t>
            </a:r>
            <a:r>
              <a:rPr spc="-15" dirty="0">
                <a:solidFill>
                  <a:srgbClr val="FFFFFF"/>
                </a:solidFill>
                <a:latin typeface="Georgia"/>
                <a:cs typeface="Georgia"/>
              </a:rPr>
              <a:t>l</a:t>
            </a:r>
            <a:r>
              <a:rPr dirty="0">
                <a:solidFill>
                  <a:srgbClr val="FFFFFF"/>
                </a:solidFill>
                <a:latin typeface="Georgia"/>
                <a:cs typeface="Georgia"/>
              </a:rPr>
              <a:t>a</a:t>
            </a:r>
            <a:r>
              <a:rPr spc="5" dirty="0">
                <a:solidFill>
                  <a:srgbClr val="FFFFFF"/>
                </a:solidFill>
                <a:latin typeface="Georgia"/>
                <a:cs typeface="Georgia"/>
              </a:rPr>
              <a:t>r</a:t>
            </a:r>
            <a:r>
              <a:rPr dirty="0">
                <a:solidFill>
                  <a:srgbClr val="FFFFFF"/>
                </a:solidFill>
                <a:latin typeface="Georgia"/>
                <a:cs typeface="Georgia"/>
              </a:rPr>
              <a:t>m</a:t>
            </a:r>
            <a:endParaRPr>
              <a:latin typeface="Georgia"/>
              <a:cs typeface="Georgia"/>
            </a:endParaRPr>
          </a:p>
        </p:txBody>
      </p:sp>
      <p:grpSp>
        <p:nvGrpSpPr>
          <p:cNvPr id="21" name="object 21"/>
          <p:cNvGrpSpPr/>
          <p:nvPr/>
        </p:nvGrpSpPr>
        <p:grpSpPr>
          <a:xfrm>
            <a:off x="1993392" y="4989576"/>
            <a:ext cx="2121535" cy="737870"/>
            <a:chOff x="469391" y="4989576"/>
            <a:chExt cx="2121535" cy="737870"/>
          </a:xfrm>
        </p:grpSpPr>
        <p:sp>
          <p:nvSpPr>
            <p:cNvPr id="22" name="object 22"/>
            <p:cNvSpPr/>
            <p:nvPr/>
          </p:nvSpPr>
          <p:spPr>
            <a:xfrm>
              <a:off x="469391" y="4989576"/>
              <a:ext cx="2121408" cy="737616"/>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725423" y="5099304"/>
              <a:ext cx="1493520" cy="588263"/>
            </a:xfrm>
            <a:prstGeom prst="rect">
              <a:avLst/>
            </a:prstGeom>
            <a:blipFill>
              <a:blip r:embed="rId9" cstate="print"/>
              <a:stretch>
                <a:fillRect/>
              </a:stretch>
            </a:blipFill>
          </p:spPr>
          <p:txBody>
            <a:bodyPr wrap="square" lIns="0" tIns="0" rIns="0" bIns="0" rtlCol="0"/>
            <a:lstStyle/>
            <a:p>
              <a:endParaRPr/>
            </a:p>
          </p:txBody>
        </p:sp>
        <p:sp>
          <p:nvSpPr>
            <p:cNvPr id="24" name="object 24"/>
            <p:cNvSpPr/>
            <p:nvPr/>
          </p:nvSpPr>
          <p:spPr>
            <a:xfrm>
              <a:off x="534555" y="5027549"/>
              <a:ext cx="1992630" cy="610235"/>
            </a:xfrm>
            <a:custGeom>
              <a:avLst/>
              <a:gdLst/>
              <a:ahLst/>
              <a:cxnLst/>
              <a:rect l="l" t="t" r="r" b="b"/>
              <a:pathLst>
                <a:path w="1992630" h="610235">
                  <a:moveTo>
                    <a:pt x="996175" y="0"/>
                  </a:moveTo>
                  <a:lnTo>
                    <a:pt x="925032" y="765"/>
                  </a:lnTo>
                  <a:lnTo>
                    <a:pt x="855238" y="3028"/>
                  </a:lnTo>
                  <a:lnTo>
                    <a:pt x="786964" y="6735"/>
                  </a:lnTo>
                  <a:lnTo>
                    <a:pt x="720377" y="11836"/>
                  </a:lnTo>
                  <a:lnTo>
                    <a:pt x="655646" y="18279"/>
                  </a:lnTo>
                  <a:lnTo>
                    <a:pt x="592939" y="26012"/>
                  </a:lnTo>
                  <a:lnTo>
                    <a:pt x="532425" y="34984"/>
                  </a:lnTo>
                  <a:lnTo>
                    <a:pt x="474273" y="45142"/>
                  </a:lnTo>
                  <a:lnTo>
                    <a:pt x="418651" y="56436"/>
                  </a:lnTo>
                  <a:lnTo>
                    <a:pt x="365727" y="68812"/>
                  </a:lnTo>
                  <a:lnTo>
                    <a:pt x="315671" y="82221"/>
                  </a:lnTo>
                  <a:lnTo>
                    <a:pt x="268651" y="96610"/>
                  </a:lnTo>
                  <a:lnTo>
                    <a:pt x="224835" y="111927"/>
                  </a:lnTo>
                  <a:lnTo>
                    <a:pt x="184392" y="128122"/>
                  </a:lnTo>
                  <a:lnTo>
                    <a:pt x="147490" y="145141"/>
                  </a:lnTo>
                  <a:lnTo>
                    <a:pt x="84986" y="181448"/>
                  </a:lnTo>
                  <a:lnTo>
                    <a:pt x="38670" y="220436"/>
                  </a:lnTo>
                  <a:lnTo>
                    <a:pt x="9892" y="261691"/>
                  </a:lnTo>
                  <a:lnTo>
                    <a:pt x="0" y="304800"/>
                  </a:lnTo>
                  <a:lnTo>
                    <a:pt x="2501" y="326575"/>
                  </a:lnTo>
                  <a:lnTo>
                    <a:pt x="22005" y="368834"/>
                  </a:lnTo>
                  <a:lnTo>
                    <a:pt x="59720" y="409025"/>
                  </a:lnTo>
                  <a:lnTo>
                    <a:pt x="114299" y="446736"/>
                  </a:lnTo>
                  <a:lnTo>
                    <a:pt x="184392" y="481554"/>
                  </a:lnTo>
                  <a:lnTo>
                    <a:pt x="224835" y="497750"/>
                  </a:lnTo>
                  <a:lnTo>
                    <a:pt x="268651" y="513068"/>
                  </a:lnTo>
                  <a:lnTo>
                    <a:pt x="315671" y="527457"/>
                  </a:lnTo>
                  <a:lnTo>
                    <a:pt x="365727" y="540865"/>
                  </a:lnTo>
                  <a:lnTo>
                    <a:pt x="418651" y="553241"/>
                  </a:lnTo>
                  <a:lnTo>
                    <a:pt x="474273" y="564533"/>
                  </a:lnTo>
                  <a:lnTo>
                    <a:pt x="532425" y="574689"/>
                  </a:lnTo>
                  <a:lnTo>
                    <a:pt x="592939" y="583659"/>
                  </a:lnTo>
                  <a:lnTo>
                    <a:pt x="655646" y="591390"/>
                  </a:lnTo>
                  <a:lnTo>
                    <a:pt x="720377" y="597831"/>
                  </a:lnTo>
                  <a:lnTo>
                    <a:pt x="786964" y="602930"/>
                  </a:lnTo>
                  <a:lnTo>
                    <a:pt x="855238" y="606636"/>
                  </a:lnTo>
                  <a:lnTo>
                    <a:pt x="925032" y="608898"/>
                  </a:lnTo>
                  <a:lnTo>
                    <a:pt x="996175" y="609663"/>
                  </a:lnTo>
                  <a:lnTo>
                    <a:pt x="1067317" y="608898"/>
                  </a:lnTo>
                  <a:lnTo>
                    <a:pt x="1137109" y="606636"/>
                  </a:lnTo>
                  <a:lnTo>
                    <a:pt x="1205382" y="602930"/>
                  </a:lnTo>
                  <a:lnTo>
                    <a:pt x="1271969" y="597831"/>
                  </a:lnTo>
                  <a:lnTo>
                    <a:pt x="1336700" y="591390"/>
                  </a:lnTo>
                  <a:lnTo>
                    <a:pt x="1399407" y="583659"/>
                  </a:lnTo>
                  <a:lnTo>
                    <a:pt x="1459922" y="574689"/>
                  </a:lnTo>
                  <a:lnTo>
                    <a:pt x="1518075" y="564533"/>
                  </a:lnTo>
                  <a:lnTo>
                    <a:pt x="1573698" y="553241"/>
                  </a:lnTo>
                  <a:lnTo>
                    <a:pt x="1626622" y="540865"/>
                  </a:lnTo>
                  <a:lnTo>
                    <a:pt x="1676679" y="527457"/>
                  </a:lnTo>
                  <a:lnTo>
                    <a:pt x="1723701" y="513068"/>
                  </a:lnTo>
                  <a:lnTo>
                    <a:pt x="1767518" y="497750"/>
                  </a:lnTo>
                  <a:lnTo>
                    <a:pt x="1807963" y="481554"/>
                  </a:lnTo>
                  <a:lnTo>
                    <a:pt x="1844866" y="464532"/>
                  </a:lnTo>
                  <a:lnTo>
                    <a:pt x="1907373" y="428216"/>
                  </a:lnTo>
                  <a:lnTo>
                    <a:pt x="1953690" y="389213"/>
                  </a:lnTo>
                  <a:lnTo>
                    <a:pt x="1982470" y="347937"/>
                  </a:lnTo>
                  <a:lnTo>
                    <a:pt x="1992363" y="304800"/>
                  </a:lnTo>
                  <a:lnTo>
                    <a:pt x="1989861" y="283039"/>
                  </a:lnTo>
                  <a:lnTo>
                    <a:pt x="1970357" y="240806"/>
                  </a:lnTo>
                  <a:lnTo>
                    <a:pt x="1932639" y="200633"/>
                  </a:lnTo>
                  <a:lnTo>
                    <a:pt x="1878058" y="162934"/>
                  </a:lnTo>
                  <a:lnTo>
                    <a:pt x="1807963" y="128122"/>
                  </a:lnTo>
                  <a:lnTo>
                    <a:pt x="1767518" y="111927"/>
                  </a:lnTo>
                  <a:lnTo>
                    <a:pt x="1723701" y="96610"/>
                  </a:lnTo>
                  <a:lnTo>
                    <a:pt x="1676679" y="82221"/>
                  </a:lnTo>
                  <a:lnTo>
                    <a:pt x="1626622" y="68812"/>
                  </a:lnTo>
                  <a:lnTo>
                    <a:pt x="1573698" y="56436"/>
                  </a:lnTo>
                  <a:lnTo>
                    <a:pt x="1518075" y="45142"/>
                  </a:lnTo>
                  <a:lnTo>
                    <a:pt x="1459922" y="34984"/>
                  </a:lnTo>
                  <a:lnTo>
                    <a:pt x="1399407" y="26012"/>
                  </a:lnTo>
                  <a:lnTo>
                    <a:pt x="1336700" y="18279"/>
                  </a:lnTo>
                  <a:lnTo>
                    <a:pt x="1271969" y="11836"/>
                  </a:lnTo>
                  <a:lnTo>
                    <a:pt x="1205382" y="6735"/>
                  </a:lnTo>
                  <a:lnTo>
                    <a:pt x="1137109" y="3028"/>
                  </a:lnTo>
                  <a:lnTo>
                    <a:pt x="1067317" y="765"/>
                  </a:lnTo>
                  <a:lnTo>
                    <a:pt x="996175" y="0"/>
                  </a:lnTo>
                  <a:close/>
                </a:path>
              </a:pathLst>
            </a:custGeom>
            <a:solidFill>
              <a:srgbClr val="D16248"/>
            </a:solidFill>
          </p:spPr>
          <p:txBody>
            <a:bodyPr wrap="square" lIns="0" tIns="0" rIns="0" bIns="0" rtlCol="0"/>
            <a:lstStyle/>
            <a:p>
              <a:endParaRPr/>
            </a:p>
          </p:txBody>
        </p:sp>
        <p:sp>
          <p:nvSpPr>
            <p:cNvPr id="25" name="object 25"/>
            <p:cNvSpPr/>
            <p:nvPr/>
          </p:nvSpPr>
          <p:spPr>
            <a:xfrm>
              <a:off x="534555" y="5027549"/>
              <a:ext cx="1992630" cy="610235"/>
            </a:xfrm>
            <a:custGeom>
              <a:avLst/>
              <a:gdLst/>
              <a:ahLst/>
              <a:cxnLst/>
              <a:rect l="l" t="t" r="r" b="b"/>
              <a:pathLst>
                <a:path w="1992630" h="610235">
                  <a:moveTo>
                    <a:pt x="0" y="304800"/>
                  </a:moveTo>
                  <a:lnTo>
                    <a:pt x="9892" y="261691"/>
                  </a:lnTo>
                  <a:lnTo>
                    <a:pt x="38670" y="220436"/>
                  </a:lnTo>
                  <a:lnTo>
                    <a:pt x="84986" y="181448"/>
                  </a:lnTo>
                  <a:lnTo>
                    <a:pt x="147490" y="145141"/>
                  </a:lnTo>
                  <a:lnTo>
                    <a:pt x="184392" y="128122"/>
                  </a:lnTo>
                  <a:lnTo>
                    <a:pt x="224835" y="111927"/>
                  </a:lnTo>
                  <a:lnTo>
                    <a:pt x="268651" y="96610"/>
                  </a:lnTo>
                  <a:lnTo>
                    <a:pt x="315671" y="82221"/>
                  </a:lnTo>
                  <a:lnTo>
                    <a:pt x="365727" y="68812"/>
                  </a:lnTo>
                  <a:lnTo>
                    <a:pt x="418651" y="56436"/>
                  </a:lnTo>
                  <a:lnTo>
                    <a:pt x="474273" y="45142"/>
                  </a:lnTo>
                  <a:lnTo>
                    <a:pt x="532425" y="34984"/>
                  </a:lnTo>
                  <a:lnTo>
                    <a:pt x="592939" y="26012"/>
                  </a:lnTo>
                  <a:lnTo>
                    <a:pt x="655646" y="18279"/>
                  </a:lnTo>
                  <a:lnTo>
                    <a:pt x="720377" y="11836"/>
                  </a:lnTo>
                  <a:lnTo>
                    <a:pt x="786964" y="6735"/>
                  </a:lnTo>
                  <a:lnTo>
                    <a:pt x="855238" y="3028"/>
                  </a:lnTo>
                  <a:lnTo>
                    <a:pt x="925032" y="765"/>
                  </a:lnTo>
                  <a:lnTo>
                    <a:pt x="996175" y="0"/>
                  </a:lnTo>
                  <a:lnTo>
                    <a:pt x="1067317" y="765"/>
                  </a:lnTo>
                  <a:lnTo>
                    <a:pt x="1137109" y="3028"/>
                  </a:lnTo>
                  <a:lnTo>
                    <a:pt x="1205382" y="6735"/>
                  </a:lnTo>
                  <a:lnTo>
                    <a:pt x="1271969" y="11836"/>
                  </a:lnTo>
                  <a:lnTo>
                    <a:pt x="1336700" y="18279"/>
                  </a:lnTo>
                  <a:lnTo>
                    <a:pt x="1399407" y="26012"/>
                  </a:lnTo>
                  <a:lnTo>
                    <a:pt x="1459922" y="34984"/>
                  </a:lnTo>
                  <a:lnTo>
                    <a:pt x="1518075" y="45142"/>
                  </a:lnTo>
                  <a:lnTo>
                    <a:pt x="1573698" y="56436"/>
                  </a:lnTo>
                  <a:lnTo>
                    <a:pt x="1626622" y="68812"/>
                  </a:lnTo>
                  <a:lnTo>
                    <a:pt x="1676679" y="82221"/>
                  </a:lnTo>
                  <a:lnTo>
                    <a:pt x="1723701" y="96610"/>
                  </a:lnTo>
                  <a:lnTo>
                    <a:pt x="1767518" y="111927"/>
                  </a:lnTo>
                  <a:lnTo>
                    <a:pt x="1807963" y="128122"/>
                  </a:lnTo>
                  <a:lnTo>
                    <a:pt x="1844866" y="145141"/>
                  </a:lnTo>
                  <a:lnTo>
                    <a:pt x="1907373" y="181448"/>
                  </a:lnTo>
                  <a:lnTo>
                    <a:pt x="1953690" y="220436"/>
                  </a:lnTo>
                  <a:lnTo>
                    <a:pt x="1982470" y="261691"/>
                  </a:lnTo>
                  <a:lnTo>
                    <a:pt x="1992363" y="304800"/>
                  </a:lnTo>
                  <a:lnTo>
                    <a:pt x="1989861" y="326575"/>
                  </a:lnTo>
                  <a:lnTo>
                    <a:pt x="1970357" y="368834"/>
                  </a:lnTo>
                  <a:lnTo>
                    <a:pt x="1932639" y="409025"/>
                  </a:lnTo>
                  <a:lnTo>
                    <a:pt x="1878058" y="446736"/>
                  </a:lnTo>
                  <a:lnTo>
                    <a:pt x="1807963" y="481554"/>
                  </a:lnTo>
                  <a:lnTo>
                    <a:pt x="1767518" y="497750"/>
                  </a:lnTo>
                  <a:lnTo>
                    <a:pt x="1723701" y="513068"/>
                  </a:lnTo>
                  <a:lnTo>
                    <a:pt x="1676679" y="527457"/>
                  </a:lnTo>
                  <a:lnTo>
                    <a:pt x="1626622" y="540865"/>
                  </a:lnTo>
                  <a:lnTo>
                    <a:pt x="1573698" y="553241"/>
                  </a:lnTo>
                  <a:lnTo>
                    <a:pt x="1518075" y="564533"/>
                  </a:lnTo>
                  <a:lnTo>
                    <a:pt x="1459922" y="574689"/>
                  </a:lnTo>
                  <a:lnTo>
                    <a:pt x="1399407" y="583659"/>
                  </a:lnTo>
                  <a:lnTo>
                    <a:pt x="1336700" y="591390"/>
                  </a:lnTo>
                  <a:lnTo>
                    <a:pt x="1271969" y="597831"/>
                  </a:lnTo>
                  <a:lnTo>
                    <a:pt x="1205382" y="602930"/>
                  </a:lnTo>
                  <a:lnTo>
                    <a:pt x="1137109" y="606636"/>
                  </a:lnTo>
                  <a:lnTo>
                    <a:pt x="1067317" y="608898"/>
                  </a:lnTo>
                  <a:lnTo>
                    <a:pt x="996175" y="609663"/>
                  </a:lnTo>
                  <a:lnTo>
                    <a:pt x="925032" y="608898"/>
                  </a:lnTo>
                  <a:lnTo>
                    <a:pt x="855238" y="606636"/>
                  </a:lnTo>
                  <a:lnTo>
                    <a:pt x="786964" y="602930"/>
                  </a:lnTo>
                  <a:lnTo>
                    <a:pt x="720377" y="597831"/>
                  </a:lnTo>
                  <a:lnTo>
                    <a:pt x="655646" y="591390"/>
                  </a:lnTo>
                  <a:lnTo>
                    <a:pt x="592939" y="583659"/>
                  </a:lnTo>
                  <a:lnTo>
                    <a:pt x="532425" y="574689"/>
                  </a:lnTo>
                  <a:lnTo>
                    <a:pt x="474273" y="564533"/>
                  </a:lnTo>
                  <a:lnTo>
                    <a:pt x="418651" y="553241"/>
                  </a:lnTo>
                  <a:lnTo>
                    <a:pt x="365727" y="540865"/>
                  </a:lnTo>
                  <a:lnTo>
                    <a:pt x="315671" y="527457"/>
                  </a:lnTo>
                  <a:lnTo>
                    <a:pt x="268651" y="513068"/>
                  </a:lnTo>
                  <a:lnTo>
                    <a:pt x="224835" y="497750"/>
                  </a:lnTo>
                  <a:lnTo>
                    <a:pt x="184392" y="481554"/>
                  </a:lnTo>
                  <a:lnTo>
                    <a:pt x="147490" y="464532"/>
                  </a:lnTo>
                  <a:lnTo>
                    <a:pt x="84986" y="428216"/>
                  </a:lnTo>
                  <a:lnTo>
                    <a:pt x="38670" y="389213"/>
                  </a:lnTo>
                  <a:lnTo>
                    <a:pt x="9892" y="347937"/>
                  </a:lnTo>
                  <a:lnTo>
                    <a:pt x="0" y="304800"/>
                  </a:lnTo>
                  <a:close/>
                </a:path>
              </a:pathLst>
            </a:custGeom>
            <a:ln w="19999">
              <a:solidFill>
                <a:srgbClr val="FFFFFF"/>
              </a:solidFill>
            </a:ln>
          </p:spPr>
          <p:txBody>
            <a:bodyPr wrap="square" lIns="0" tIns="0" rIns="0" bIns="0" rtlCol="0"/>
            <a:lstStyle/>
            <a:p>
              <a:endParaRPr/>
            </a:p>
          </p:txBody>
        </p:sp>
      </p:grpSp>
      <p:sp>
        <p:nvSpPr>
          <p:cNvPr id="26" name="object 26"/>
          <p:cNvSpPr txBox="1"/>
          <p:nvPr/>
        </p:nvSpPr>
        <p:spPr>
          <a:xfrm>
            <a:off x="2429358" y="5178933"/>
            <a:ext cx="1081405" cy="299720"/>
          </a:xfrm>
          <a:prstGeom prst="rect">
            <a:avLst/>
          </a:prstGeom>
        </p:spPr>
        <p:txBody>
          <a:bodyPr vert="horz" wrap="square" lIns="0" tIns="12700" rIns="0" bIns="0" rtlCol="0">
            <a:spAutoFit/>
          </a:bodyPr>
          <a:lstStyle/>
          <a:p>
            <a:pPr marL="12700">
              <a:spcBef>
                <a:spcPts val="100"/>
              </a:spcBef>
            </a:pPr>
            <a:r>
              <a:rPr spc="-5" dirty="0">
                <a:solidFill>
                  <a:srgbClr val="FFFFFF"/>
                </a:solidFill>
                <a:latin typeface="Georgia"/>
                <a:cs typeface="Georgia"/>
              </a:rPr>
              <a:t>John</a:t>
            </a:r>
            <a:r>
              <a:rPr spc="-45" dirty="0">
                <a:solidFill>
                  <a:srgbClr val="FFFFFF"/>
                </a:solidFill>
                <a:latin typeface="Georgia"/>
                <a:cs typeface="Georgia"/>
              </a:rPr>
              <a:t> </a:t>
            </a:r>
            <a:r>
              <a:rPr spc="-10" dirty="0">
                <a:solidFill>
                  <a:srgbClr val="FFFFFF"/>
                </a:solidFill>
                <a:latin typeface="Georgia"/>
                <a:cs typeface="Georgia"/>
              </a:rPr>
              <a:t>Calls</a:t>
            </a:r>
            <a:endParaRPr>
              <a:latin typeface="Georgia"/>
              <a:cs typeface="Georgia"/>
            </a:endParaRPr>
          </a:p>
        </p:txBody>
      </p:sp>
      <p:grpSp>
        <p:nvGrpSpPr>
          <p:cNvPr id="27" name="object 27"/>
          <p:cNvGrpSpPr/>
          <p:nvPr/>
        </p:nvGrpSpPr>
        <p:grpSpPr>
          <a:xfrm>
            <a:off x="6108191" y="4989576"/>
            <a:ext cx="2240280" cy="737870"/>
            <a:chOff x="4584191" y="4989576"/>
            <a:chExt cx="2240280" cy="737870"/>
          </a:xfrm>
        </p:grpSpPr>
        <p:sp>
          <p:nvSpPr>
            <p:cNvPr id="28" name="object 28"/>
            <p:cNvSpPr/>
            <p:nvPr/>
          </p:nvSpPr>
          <p:spPr>
            <a:xfrm>
              <a:off x="4584191" y="4989576"/>
              <a:ext cx="2240280" cy="737616"/>
            </a:xfrm>
            <a:prstGeom prst="rect">
              <a:avLst/>
            </a:prstGeom>
            <a:blipFill>
              <a:blip r:embed="rId10" cstate="print"/>
              <a:stretch>
                <a:fillRect/>
              </a:stretch>
            </a:blipFill>
          </p:spPr>
          <p:txBody>
            <a:bodyPr wrap="square" lIns="0" tIns="0" rIns="0" bIns="0" rtlCol="0"/>
            <a:lstStyle/>
            <a:p>
              <a:endParaRPr/>
            </a:p>
          </p:txBody>
        </p:sp>
        <p:sp>
          <p:nvSpPr>
            <p:cNvPr id="29" name="object 29"/>
            <p:cNvSpPr/>
            <p:nvPr/>
          </p:nvSpPr>
          <p:spPr>
            <a:xfrm>
              <a:off x="4858511" y="5099304"/>
              <a:ext cx="1517903" cy="588263"/>
            </a:xfrm>
            <a:prstGeom prst="rect">
              <a:avLst/>
            </a:prstGeom>
            <a:blipFill>
              <a:blip r:embed="rId11" cstate="print"/>
              <a:stretch>
                <a:fillRect/>
              </a:stretch>
            </a:blipFill>
          </p:spPr>
          <p:txBody>
            <a:bodyPr wrap="square" lIns="0" tIns="0" rIns="0" bIns="0" rtlCol="0"/>
            <a:lstStyle/>
            <a:p>
              <a:endParaRPr/>
            </a:p>
          </p:txBody>
        </p:sp>
        <p:sp>
          <p:nvSpPr>
            <p:cNvPr id="30" name="object 30"/>
            <p:cNvSpPr/>
            <p:nvPr/>
          </p:nvSpPr>
          <p:spPr>
            <a:xfrm>
              <a:off x="4649342" y="5027549"/>
              <a:ext cx="2111375" cy="610235"/>
            </a:xfrm>
            <a:custGeom>
              <a:avLst/>
              <a:gdLst/>
              <a:ahLst/>
              <a:cxnLst/>
              <a:rect l="l" t="t" r="r" b="b"/>
              <a:pathLst>
                <a:path w="2111375" h="610235">
                  <a:moveTo>
                    <a:pt x="1055751" y="0"/>
                  </a:moveTo>
                  <a:lnTo>
                    <a:pt x="983469" y="703"/>
                  </a:lnTo>
                  <a:lnTo>
                    <a:pt x="912495" y="2783"/>
                  </a:lnTo>
                  <a:lnTo>
                    <a:pt x="842985" y="6194"/>
                  </a:lnTo>
                  <a:lnTo>
                    <a:pt x="775096" y="10892"/>
                  </a:lnTo>
                  <a:lnTo>
                    <a:pt x="708986" y="16829"/>
                  </a:lnTo>
                  <a:lnTo>
                    <a:pt x="644812" y="23961"/>
                  </a:lnTo>
                  <a:lnTo>
                    <a:pt x="582731" y="32242"/>
                  </a:lnTo>
                  <a:lnTo>
                    <a:pt x="522901" y="41627"/>
                  </a:lnTo>
                  <a:lnTo>
                    <a:pt x="465478" y="52071"/>
                  </a:lnTo>
                  <a:lnTo>
                    <a:pt x="410620" y="63527"/>
                  </a:lnTo>
                  <a:lnTo>
                    <a:pt x="358485" y="75951"/>
                  </a:lnTo>
                  <a:lnTo>
                    <a:pt x="309229" y="89296"/>
                  </a:lnTo>
                  <a:lnTo>
                    <a:pt x="263009" y="103518"/>
                  </a:lnTo>
                  <a:lnTo>
                    <a:pt x="219984" y="118571"/>
                  </a:lnTo>
                  <a:lnTo>
                    <a:pt x="180310" y="134410"/>
                  </a:lnTo>
                  <a:lnTo>
                    <a:pt x="144145" y="150988"/>
                  </a:lnTo>
                  <a:lnTo>
                    <a:pt x="82968" y="186183"/>
                  </a:lnTo>
                  <a:lnTo>
                    <a:pt x="37713" y="223793"/>
                  </a:lnTo>
                  <a:lnTo>
                    <a:pt x="9638" y="263453"/>
                  </a:lnTo>
                  <a:lnTo>
                    <a:pt x="0" y="304800"/>
                  </a:lnTo>
                  <a:lnTo>
                    <a:pt x="2435" y="325676"/>
                  </a:lnTo>
                  <a:lnTo>
                    <a:pt x="21449" y="366249"/>
                  </a:lnTo>
                  <a:lnTo>
                    <a:pt x="58272" y="404947"/>
                  </a:lnTo>
                  <a:lnTo>
                    <a:pt x="111645" y="441406"/>
                  </a:lnTo>
                  <a:lnTo>
                    <a:pt x="180310" y="475265"/>
                  </a:lnTo>
                  <a:lnTo>
                    <a:pt x="219984" y="491105"/>
                  </a:lnTo>
                  <a:lnTo>
                    <a:pt x="263009" y="506160"/>
                  </a:lnTo>
                  <a:lnTo>
                    <a:pt x="309229" y="520382"/>
                  </a:lnTo>
                  <a:lnTo>
                    <a:pt x="358485" y="533727"/>
                  </a:lnTo>
                  <a:lnTo>
                    <a:pt x="410620" y="546150"/>
                  </a:lnTo>
                  <a:lnTo>
                    <a:pt x="465478" y="557605"/>
                  </a:lnTo>
                  <a:lnTo>
                    <a:pt x="522901" y="568047"/>
                  </a:lnTo>
                  <a:lnTo>
                    <a:pt x="582731" y="577430"/>
                  </a:lnTo>
                  <a:lnTo>
                    <a:pt x="644812" y="585710"/>
                  </a:lnTo>
                  <a:lnTo>
                    <a:pt x="708986" y="592840"/>
                  </a:lnTo>
                  <a:lnTo>
                    <a:pt x="775096" y="598775"/>
                  </a:lnTo>
                  <a:lnTo>
                    <a:pt x="842985" y="603471"/>
                  </a:lnTo>
                  <a:lnTo>
                    <a:pt x="912495" y="606881"/>
                  </a:lnTo>
                  <a:lnTo>
                    <a:pt x="983469" y="608960"/>
                  </a:lnTo>
                  <a:lnTo>
                    <a:pt x="1055751" y="609663"/>
                  </a:lnTo>
                  <a:lnTo>
                    <a:pt x="1128016" y="608960"/>
                  </a:lnTo>
                  <a:lnTo>
                    <a:pt x="1198977" y="606881"/>
                  </a:lnTo>
                  <a:lnTo>
                    <a:pt x="1268474" y="603471"/>
                  </a:lnTo>
                  <a:lnTo>
                    <a:pt x="1336351" y="598775"/>
                  </a:lnTo>
                  <a:lnTo>
                    <a:pt x="1402451" y="592840"/>
                  </a:lnTo>
                  <a:lnTo>
                    <a:pt x="1466615" y="585710"/>
                  </a:lnTo>
                  <a:lnTo>
                    <a:pt x="1528688" y="577430"/>
                  </a:lnTo>
                  <a:lnTo>
                    <a:pt x="1588511" y="568047"/>
                  </a:lnTo>
                  <a:lnTo>
                    <a:pt x="1645927" y="557605"/>
                  </a:lnTo>
                  <a:lnTo>
                    <a:pt x="1700779" y="546150"/>
                  </a:lnTo>
                  <a:lnTo>
                    <a:pt x="1752909" y="533727"/>
                  </a:lnTo>
                  <a:lnTo>
                    <a:pt x="1802161" y="520382"/>
                  </a:lnTo>
                  <a:lnTo>
                    <a:pt x="1848377" y="506160"/>
                  </a:lnTo>
                  <a:lnTo>
                    <a:pt x="1891399" y="491105"/>
                  </a:lnTo>
                  <a:lnTo>
                    <a:pt x="1931071" y="475265"/>
                  </a:lnTo>
                  <a:lnTo>
                    <a:pt x="1967234" y="458684"/>
                  </a:lnTo>
                  <a:lnTo>
                    <a:pt x="2028408" y="423479"/>
                  </a:lnTo>
                  <a:lnTo>
                    <a:pt x="2073661" y="385855"/>
                  </a:lnTo>
                  <a:lnTo>
                    <a:pt x="2101736" y="346174"/>
                  </a:lnTo>
                  <a:lnTo>
                    <a:pt x="2111375" y="304800"/>
                  </a:lnTo>
                  <a:lnTo>
                    <a:pt x="2108939" y="283938"/>
                  </a:lnTo>
                  <a:lnTo>
                    <a:pt x="2089925" y="243389"/>
                  </a:lnTo>
                  <a:lnTo>
                    <a:pt x="2053103" y="204709"/>
                  </a:lnTo>
                  <a:lnTo>
                    <a:pt x="1999732" y="168261"/>
                  </a:lnTo>
                  <a:lnTo>
                    <a:pt x="1931071" y="134410"/>
                  </a:lnTo>
                  <a:lnTo>
                    <a:pt x="1891399" y="118571"/>
                  </a:lnTo>
                  <a:lnTo>
                    <a:pt x="1848377" y="103518"/>
                  </a:lnTo>
                  <a:lnTo>
                    <a:pt x="1802161" y="89296"/>
                  </a:lnTo>
                  <a:lnTo>
                    <a:pt x="1752909" y="75951"/>
                  </a:lnTo>
                  <a:lnTo>
                    <a:pt x="1700779" y="63527"/>
                  </a:lnTo>
                  <a:lnTo>
                    <a:pt x="1645927" y="52071"/>
                  </a:lnTo>
                  <a:lnTo>
                    <a:pt x="1588511" y="41627"/>
                  </a:lnTo>
                  <a:lnTo>
                    <a:pt x="1528688" y="32242"/>
                  </a:lnTo>
                  <a:lnTo>
                    <a:pt x="1466615" y="23961"/>
                  </a:lnTo>
                  <a:lnTo>
                    <a:pt x="1402451" y="16829"/>
                  </a:lnTo>
                  <a:lnTo>
                    <a:pt x="1336351" y="10892"/>
                  </a:lnTo>
                  <a:lnTo>
                    <a:pt x="1268474" y="6194"/>
                  </a:lnTo>
                  <a:lnTo>
                    <a:pt x="1198977" y="2783"/>
                  </a:lnTo>
                  <a:lnTo>
                    <a:pt x="1128016" y="703"/>
                  </a:lnTo>
                  <a:lnTo>
                    <a:pt x="1055751" y="0"/>
                  </a:lnTo>
                  <a:close/>
                </a:path>
              </a:pathLst>
            </a:custGeom>
            <a:solidFill>
              <a:srgbClr val="D16248"/>
            </a:solidFill>
          </p:spPr>
          <p:txBody>
            <a:bodyPr wrap="square" lIns="0" tIns="0" rIns="0" bIns="0" rtlCol="0"/>
            <a:lstStyle/>
            <a:p>
              <a:endParaRPr/>
            </a:p>
          </p:txBody>
        </p:sp>
        <p:sp>
          <p:nvSpPr>
            <p:cNvPr id="31" name="object 31"/>
            <p:cNvSpPr/>
            <p:nvPr/>
          </p:nvSpPr>
          <p:spPr>
            <a:xfrm>
              <a:off x="4649342" y="5027549"/>
              <a:ext cx="2111375" cy="610235"/>
            </a:xfrm>
            <a:custGeom>
              <a:avLst/>
              <a:gdLst/>
              <a:ahLst/>
              <a:cxnLst/>
              <a:rect l="l" t="t" r="r" b="b"/>
              <a:pathLst>
                <a:path w="2111375" h="610235">
                  <a:moveTo>
                    <a:pt x="0" y="304800"/>
                  </a:moveTo>
                  <a:lnTo>
                    <a:pt x="9638" y="263453"/>
                  </a:lnTo>
                  <a:lnTo>
                    <a:pt x="37713" y="223793"/>
                  </a:lnTo>
                  <a:lnTo>
                    <a:pt x="82968" y="186183"/>
                  </a:lnTo>
                  <a:lnTo>
                    <a:pt x="144145" y="150988"/>
                  </a:lnTo>
                  <a:lnTo>
                    <a:pt x="180310" y="134410"/>
                  </a:lnTo>
                  <a:lnTo>
                    <a:pt x="219984" y="118571"/>
                  </a:lnTo>
                  <a:lnTo>
                    <a:pt x="263009" y="103518"/>
                  </a:lnTo>
                  <a:lnTo>
                    <a:pt x="309229" y="89296"/>
                  </a:lnTo>
                  <a:lnTo>
                    <a:pt x="358485" y="75951"/>
                  </a:lnTo>
                  <a:lnTo>
                    <a:pt x="410620" y="63527"/>
                  </a:lnTo>
                  <a:lnTo>
                    <a:pt x="465478" y="52071"/>
                  </a:lnTo>
                  <a:lnTo>
                    <a:pt x="522901" y="41627"/>
                  </a:lnTo>
                  <a:lnTo>
                    <a:pt x="582731" y="32242"/>
                  </a:lnTo>
                  <a:lnTo>
                    <a:pt x="644812" y="23961"/>
                  </a:lnTo>
                  <a:lnTo>
                    <a:pt x="708986" y="16829"/>
                  </a:lnTo>
                  <a:lnTo>
                    <a:pt x="775096" y="10892"/>
                  </a:lnTo>
                  <a:lnTo>
                    <a:pt x="842985" y="6194"/>
                  </a:lnTo>
                  <a:lnTo>
                    <a:pt x="912495" y="2783"/>
                  </a:lnTo>
                  <a:lnTo>
                    <a:pt x="983469" y="703"/>
                  </a:lnTo>
                  <a:lnTo>
                    <a:pt x="1055751" y="0"/>
                  </a:lnTo>
                  <a:lnTo>
                    <a:pt x="1128016" y="703"/>
                  </a:lnTo>
                  <a:lnTo>
                    <a:pt x="1198977" y="2783"/>
                  </a:lnTo>
                  <a:lnTo>
                    <a:pt x="1268474" y="6194"/>
                  </a:lnTo>
                  <a:lnTo>
                    <a:pt x="1336351" y="10892"/>
                  </a:lnTo>
                  <a:lnTo>
                    <a:pt x="1402451" y="16829"/>
                  </a:lnTo>
                  <a:lnTo>
                    <a:pt x="1466615" y="23961"/>
                  </a:lnTo>
                  <a:lnTo>
                    <a:pt x="1528688" y="32242"/>
                  </a:lnTo>
                  <a:lnTo>
                    <a:pt x="1588511" y="41627"/>
                  </a:lnTo>
                  <a:lnTo>
                    <a:pt x="1645927" y="52071"/>
                  </a:lnTo>
                  <a:lnTo>
                    <a:pt x="1700779" y="63527"/>
                  </a:lnTo>
                  <a:lnTo>
                    <a:pt x="1752909" y="75951"/>
                  </a:lnTo>
                  <a:lnTo>
                    <a:pt x="1802161" y="89296"/>
                  </a:lnTo>
                  <a:lnTo>
                    <a:pt x="1848377" y="103518"/>
                  </a:lnTo>
                  <a:lnTo>
                    <a:pt x="1891399" y="118571"/>
                  </a:lnTo>
                  <a:lnTo>
                    <a:pt x="1931071" y="134410"/>
                  </a:lnTo>
                  <a:lnTo>
                    <a:pt x="1967234" y="150988"/>
                  </a:lnTo>
                  <a:lnTo>
                    <a:pt x="2028408" y="186183"/>
                  </a:lnTo>
                  <a:lnTo>
                    <a:pt x="2073661" y="223793"/>
                  </a:lnTo>
                  <a:lnTo>
                    <a:pt x="2101736" y="263453"/>
                  </a:lnTo>
                  <a:lnTo>
                    <a:pt x="2111375" y="304800"/>
                  </a:lnTo>
                  <a:lnTo>
                    <a:pt x="2108939" y="325676"/>
                  </a:lnTo>
                  <a:lnTo>
                    <a:pt x="2089925" y="366249"/>
                  </a:lnTo>
                  <a:lnTo>
                    <a:pt x="2053103" y="404947"/>
                  </a:lnTo>
                  <a:lnTo>
                    <a:pt x="1999732" y="441406"/>
                  </a:lnTo>
                  <a:lnTo>
                    <a:pt x="1931071" y="475265"/>
                  </a:lnTo>
                  <a:lnTo>
                    <a:pt x="1891399" y="491105"/>
                  </a:lnTo>
                  <a:lnTo>
                    <a:pt x="1848377" y="506160"/>
                  </a:lnTo>
                  <a:lnTo>
                    <a:pt x="1802161" y="520382"/>
                  </a:lnTo>
                  <a:lnTo>
                    <a:pt x="1752909" y="533727"/>
                  </a:lnTo>
                  <a:lnTo>
                    <a:pt x="1700779" y="546150"/>
                  </a:lnTo>
                  <a:lnTo>
                    <a:pt x="1645927" y="557605"/>
                  </a:lnTo>
                  <a:lnTo>
                    <a:pt x="1588511" y="568047"/>
                  </a:lnTo>
                  <a:lnTo>
                    <a:pt x="1528688" y="577430"/>
                  </a:lnTo>
                  <a:lnTo>
                    <a:pt x="1466615" y="585710"/>
                  </a:lnTo>
                  <a:lnTo>
                    <a:pt x="1402451" y="592840"/>
                  </a:lnTo>
                  <a:lnTo>
                    <a:pt x="1336351" y="598775"/>
                  </a:lnTo>
                  <a:lnTo>
                    <a:pt x="1268474" y="603471"/>
                  </a:lnTo>
                  <a:lnTo>
                    <a:pt x="1198977" y="606881"/>
                  </a:lnTo>
                  <a:lnTo>
                    <a:pt x="1128016" y="608960"/>
                  </a:lnTo>
                  <a:lnTo>
                    <a:pt x="1055751" y="609663"/>
                  </a:lnTo>
                  <a:lnTo>
                    <a:pt x="983469" y="608960"/>
                  </a:lnTo>
                  <a:lnTo>
                    <a:pt x="912495" y="606881"/>
                  </a:lnTo>
                  <a:lnTo>
                    <a:pt x="842985" y="603471"/>
                  </a:lnTo>
                  <a:lnTo>
                    <a:pt x="775096" y="598775"/>
                  </a:lnTo>
                  <a:lnTo>
                    <a:pt x="708986" y="592840"/>
                  </a:lnTo>
                  <a:lnTo>
                    <a:pt x="644812" y="585710"/>
                  </a:lnTo>
                  <a:lnTo>
                    <a:pt x="582731" y="577430"/>
                  </a:lnTo>
                  <a:lnTo>
                    <a:pt x="522901" y="568047"/>
                  </a:lnTo>
                  <a:lnTo>
                    <a:pt x="465478" y="557605"/>
                  </a:lnTo>
                  <a:lnTo>
                    <a:pt x="410620" y="546150"/>
                  </a:lnTo>
                  <a:lnTo>
                    <a:pt x="358485" y="533727"/>
                  </a:lnTo>
                  <a:lnTo>
                    <a:pt x="309229" y="520382"/>
                  </a:lnTo>
                  <a:lnTo>
                    <a:pt x="263009" y="506160"/>
                  </a:lnTo>
                  <a:lnTo>
                    <a:pt x="219984" y="491105"/>
                  </a:lnTo>
                  <a:lnTo>
                    <a:pt x="180310" y="475265"/>
                  </a:lnTo>
                  <a:lnTo>
                    <a:pt x="144145" y="458684"/>
                  </a:lnTo>
                  <a:lnTo>
                    <a:pt x="82968" y="423479"/>
                  </a:lnTo>
                  <a:lnTo>
                    <a:pt x="37713" y="385855"/>
                  </a:lnTo>
                  <a:lnTo>
                    <a:pt x="9638" y="346174"/>
                  </a:lnTo>
                  <a:lnTo>
                    <a:pt x="0" y="304800"/>
                  </a:lnTo>
                  <a:close/>
                </a:path>
              </a:pathLst>
            </a:custGeom>
            <a:ln w="19999">
              <a:solidFill>
                <a:srgbClr val="FFFFFF"/>
              </a:solidFill>
            </a:ln>
          </p:spPr>
          <p:txBody>
            <a:bodyPr wrap="square" lIns="0" tIns="0" rIns="0" bIns="0" rtlCol="0"/>
            <a:lstStyle/>
            <a:p>
              <a:endParaRPr/>
            </a:p>
          </p:txBody>
        </p:sp>
      </p:grpSp>
      <p:sp>
        <p:nvSpPr>
          <p:cNvPr id="32" name="object 32"/>
          <p:cNvSpPr txBox="1"/>
          <p:nvPr/>
        </p:nvSpPr>
        <p:spPr>
          <a:xfrm>
            <a:off x="6563106" y="5178933"/>
            <a:ext cx="1105535" cy="299720"/>
          </a:xfrm>
          <a:prstGeom prst="rect">
            <a:avLst/>
          </a:prstGeom>
        </p:spPr>
        <p:txBody>
          <a:bodyPr vert="horz" wrap="square" lIns="0" tIns="12700" rIns="0" bIns="0" rtlCol="0">
            <a:spAutoFit/>
          </a:bodyPr>
          <a:lstStyle/>
          <a:p>
            <a:pPr marL="12700">
              <a:spcBef>
                <a:spcPts val="100"/>
              </a:spcBef>
            </a:pPr>
            <a:r>
              <a:rPr dirty="0">
                <a:solidFill>
                  <a:srgbClr val="FFFFFF"/>
                </a:solidFill>
                <a:latin typeface="Georgia"/>
                <a:cs typeface="Georgia"/>
              </a:rPr>
              <a:t>Mary</a:t>
            </a:r>
            <a:r>
              <a:rPr spc="-65" dirty="0">
                <a:solidFill>
                  <a:srgbClr val="FFFFFF"/>
                </a:solidFill>
                <a:latin typeface="Georgia"/>
                <a:cs typeface="Georgia"/>
              </a:rPr>
              <a:t> </a:t>
            </a:r>
            <a:r>
              <a:rPr spc="-10" dirty="0">
                <a:solidFill>
                  <a:srgbClr val="FFFFFF"/>
                </a:solidFill>
                <a:latin typeface="Georgia"/>
                <a:cs typeface="Georgia"/>
              </a:rPr>
              <a:t>Calls</a:t>
            </a:r>
            <a:endParaRPr>
              <a:latin typeface="Georgia"/>
              <a:cs typeface="Georgia"/>
            </a:endParaRPr>
          </a:p>
        </p:txBody>
      </p:sp>
      <p:grpSp>
        <p:nvGrpSpPr>
          <p:cNvPr id="33" name="object 33"/>
          <p:cNvGrpSpPr/>
          <p:nvPr/>
        </p:nvGrpSpPr>
        <p:grpSpPr>
          <a:xfrm>
            <a:off x="3506343" y="2627377"/>
            <a:ext cx="3336925" cy="2654935"/>
            <a:chOff x="1982342" y="2627376"/>
            <a:chExt cx="3336925" cy="2654935"/>
          </a:xfrm>
        </p:grpSpPr>
        <p:sp>
          <p:nvSpPr>
            <p:cNvPr id="34" name="object 34"/>
            <p:cNvSpPr/>
            <p:nvPr/>
          </p:nvSpPr>
          <p:spPr>
            <a:xfrm>
              <a:off x="2145791" y="2782824"/>
              <a:ext cx="612648" cy="975359"/>
            </a:xfrm>
            <a:prstGeom prst="rect">
              <a:avLst/>
            </a:prstGeom>
            <a:blipFill>
              <a:blip r:embed="rId12" cstate="print"/>
              <a:stretch>
                <a:fillRect/>
              </a:stretch>
            </a:blipFill>
          </p:spPr>
          <p:txBody>
            <a:bodyPr wrap="square" lIns="0" tIns="0" rIns="0" bIns="0" rtlCol="0"/>
            <a:lstStyle/>
            <a:p>
              <a:endParaRPr/>
            </a:p>
          </p:txBody>
        </p:sp>
        <p:sp>
          <p:nvSpPr>
            <p:cNvPr id="35" name="object 35"/>
            <p:cNvSpPr/>
            <p:nvPr/>
          </p:nvSpPr>
          <p:spPr>
            <a:xfrm>
              <a:off x="2202052" y="2813177"/>
              <a:ext cx="410209" cy="767080"/>
            </a:xfrm>
            <a:custGeom>
              <a:avLst/>
              <a:gdLst/>
              <a:ahLst/>
              <a:cxnLst/>
              <a:rect l="l" t="t" r="r" b="b"/>
              <a:pathLst>
                <a:path w="410210" h="767079">
                  <a:moveTo>
                    <a:pt x="321183" y="690499"/>
                  </a:moveTo>
                  <a:lnTo>
                    <a:pt x="315087" y="691896"/>
                  </a:lnTo>
                  <a:lnTo>
                    <a:pt x="312039" y="696595"/>
                  </a:lnTo>
                  <a:lnTo>
                    <a:pt x="309118" y="701167"/>
                  </a:lnTo>
                  <a:lnTo>
                    <a:pt x="310515" y="707389"/>
                  </a:lnTo>
                  <a:lnTo>
                    <a:pt x="315214" y="710311"/>
                  </a:lnTo>
                  <a:lnTo>
                    <a:pt x="404241" y="766699"/>
                  </a:lnTo>
                  <a:lnTo>
                    <a:pt x="404887" y="753618"/>
                  </a:lnTo>
                  <a:lnTo>
                    <a:pt x="386207" y="753618"/>
                  </a:lnTo>
                  <a:lnTo>
                    <a:pt x="369224" y="720887"/>
                  </a:lnTo>
                  <a:lnTo>
                    <a:pt x="325882" y="693420"/>
                  </a:lnTo>
                  <a:lnTo>
                    <a:pt x="321183" y="690499"/>
                  </a:lnTo>
                  <a:close/>
                </a:path>
                <a:path w="410210" h="767079">
                  <a:moveTo>
                    <a:pt x="369224" y="720887"/>
                  </a:moveTo>
                  <a:lnTo>
                    <a:pt x="386207" y="753618"/>
                  </a:lnTo>
                  <a:lnTo>
                    <a:pt x="396084" y="748538"/>
                  </a:lnTo>
                  <a:lnTo>
                    <a:pt x="385064" y="748538"/>
                  </a:lnTo>
                  <a:lnTo>
                    <a:pt x="385924" y="731470"/>
                  </a:lnTo>
                  <a:lnTo>
                    <a:pt x="369224" y="720887"/>
                  </a:lnTo>
                  <a:close/>
                </a:path>
                <a:path w="410210" h="767079">
                  <a:moveTo>
                    <a:pt x="394462" y="650748"/>
                  </a:moveTo>
                  <a:lnTo>
                    <a:pt x="389763" y="654938"/>
                  </a:lnTo>
                  <a:lnTo>
                    <a:pt x="389457" y="661415"/>
                  </a:lnTo>
                  <a:lnTo>
                    <a:pt x="386927" y="711589"/>
                  </a:lnTo>
                  <a:lnTo>
                    <a:pt x="403987" y="744474"/>
                  </a:lnTo>
                  <a:lnTo>
                    <a:pt x="386207" y="753618"/>
                  </a:lnTo>
                  <a:lnTo>
                    <a:pt x="404887" y="753618"/>
                  </a:lnTo>
                  <a:lnTo>
                    <a:pt x="409702" y="655955"/>
                  </a:lnTo>
                  <a:lnTo>
                    <a:pt x="405511" y="651256"/>
                  </a:lnTo>
                  <a:lnTo>
                    <a:pt x="394462" y="650748"/>
                  </a:lnTo>
                  <a:close/>
                </a:path>
                <a:path w="410210" h="767079">
                  <a:moveTo>
                    <a:pt x="385924" y="731470"/>
                  </a:moveTo>
                  <a:lnTo>
                    <a:pt x="385064" y="748538"/>
                  </a:lnTo>
                  <a:lnTo>
                    <a:pt x="400431" y="740663"/>
                  </a:lnTo>
                  <a:lnTo>
                    <a:pt x="385924" y="731470"/>
                  </a:lnTo>
                  <a:close/>
                </a:path>
                <a:path w="410210" h="767079">
                  <a:moveTo>
                    <a:pt x="386927" y="711589"/>
                  </a:moveTo>
                  <a:lnTo>
                    <a:pt x="385924" y="731470"/>
                  </a:lnTo>
                  <a:lnTo>
                    <a:pt x="400431" y="740663"/>
                  </a:lnTo>
                  <a:lnTo>
                    <a:pt x="385064" y="748538"/>
                  </a:lnTo>
                  <a:lnTo>
                    <a:pt x="396084" y="748538"/>
                  </a:lnTo>
                  <a:lnTo>
                    <a:pt x="403987" y="744474"/>
                  </a:lnTo>
                  <a:lnTo>
                    <a:pt x="386927" y="711589"/>
                  </a:lnTo>
                  <a:close/>
                </a:path>
                <a:path w="410210" h="767079">
                  <a:moveTo>
                    <a:pt x="17780" y="0"/>
                  </a:moveTo>
                  <a:lnTo>
                    <a:pt x="0" y="9271"/>
                  </a:lnTo>
                  <a:lnTo>
                    <a:pt x="369224" y="720887"/>
                  </a:lnTo>
                  <a:lnTo>
                    <a:pt x="385924" y="731470"/>
                  </a:lnTo>
                  <a:lnTo>
                    <a:pt x="386927" y="711589"/>
                  </a:lnTo>
                  <a:lnTo>
                    <a:pt x="17780" y="0"/>
                  </a:lnTo>
                  <a:close/>
                </a:path>
              </a:pathLst>
            </a:custGeom>
            <a:solidFill>
              <a:srgbClr val="FFFFFF"/>
            </a:solidFill>
          </p:spPr>
          <p:txBody>
            <a:bodyPr wrap="square" lIns="0" tIns="0" rIns="0" bIns="0" rtlCol="0"/>
            <a:lstStyle/>
            <a:p>
              <a:endParaRPr/>
            </a:p>
          </p:txBody>
        </p:sp>
        <p:sp>
          <p:nvSpPr>
            <p:cNvPr id="36" name="object 36"/>
            <p:cNvSpPr/>
            <p:nvPr/>
          </p:nvSpPr>
          <p:spPr>
            <a:xfrm>
              <a:off x="3124200" y="2627376"/>
              <a:ext cx="2194560" cy="1130808"/>
            </a:xfrm>
            <a:prstGeom prst="rect">
              <a:avLst/>
            </a:prstGeom>
            <a:blipFill>
              <a:blip r:embed="rId13" cstate="print"/>
              <a:stretch>
                <a:fillRect/>
              </a:stretch>
            </a:blipFill>
          </p:spPr>
          <p:txBody>
            <a:bodyPr wrap="square" lIns="0" tIns="0" rIns="0" bIns="0" rtlCol="0"/>
            <a:lstStyle/>
            <a:p>
              <a:endParaRPr/>
            </a:p>
          </p:txBody>
        </p:sp>
        <p:sp>
          <p:nvSpPr>
            <p:cNvPr id="37" name="object 37"/>
            <p:cNvSpPr/>
            <p:nvPr/>
          </p:nvSpPr>
          <p:spPr>
            <a:xfrm>
              <a:off x="3277742" y="2656332"/>
              <a:ext cx="1985645" cy="934085"/>
            </a:xfrm>
            <a:custGeom>
              <a:avLst/>
              <a:gdLst/>
              <a:ahLst/>
              <a:cxnLst/>
              <a:rect l="l" t="t" r="r" b="b"/>
              <a:pathLst>
                <a:path w="1985645" h="934085">
                  <a:moveTo>
                    <a:pt x="69723" y="831468"/>
                  </a:moveTo>
                  <a:lnTo>
                    <a:pt x="63500" y="832612"/>
                  </a:lnTo>
                  <a:lnTo>
                    <a:pt x="0" y="923543"/>
                  </a:lnTo>
                  <a:lnTo>
                    <a:pt x="110362" y="934084"/>
                  </a:lnTo>
                  <a:lnTo>
                    <a:pt x="115189" y="930020"/>
                  </a:lnTo>
                  <a:lnTo>
                    <a:pt x="115726" y="924305"/>
                  </a:lnTo>
                  <a:lnTo>
                    <a:pt x="22225" y="924305"/>
                  </a:lnTo>
                  <a:lnTo>
                    <a:pt x="13843" y="906144"/>
                  </a:lnTo>
                  <a:lnTo>
                    <a:pt x="47253" y="890723"/>
                  </a:lnTo>
                  <a:lnTo>
                    <a:pt x="76708" y="848613"/>
                  </a:lnTo>
                  <a:lnTo>
                    <a:pt x="79883" y="844041"/>
                  </a:lnTo>
                  <a:lnTo>
                    <a:pt x="78867" y="837818"/>
                  </a:lnTo>
                  <a:lnTo>
                    <a:pt x="69723" y="831468"/>
                  </a:lnTo>
                  <a:close/>
                </a:path>
                <a:path w="1985645" h="934085">
                  <a:moveTo>
                    <a:pt x="47253" y="890723"/>
                  </a:moveTo>
                  <a:lnTo>
                    <a:pt x="13843" y="906144"/>
                  </a:lnTo>
                  <a:lnTo>
                    <a:pt x="22225" y="924305"/>
                  </a:lnTo>
                  <a:lnTo>
                    <a:pt x="29653" y="920876"/>
                  </a:lnTo>
                  <a:lnTo>
                    <a:pt x="26162" y="920876"/>
                  </a:lnTo>
                  <a:lnTo>
                    <a:pt x="18923" y="905255"/>
                  </a:lnTo>
                  <a:lnTo>
                    <a:pt x="37088" y="905255"/>
                  </a:lnTo>
                  <a:lnTo>
                    <a:pt x="47253" y="890723"/>
                  </a:lnTo>
                  <a:close/>
                </a:path>
                <a:path w="1985645" h="934085">
                  <a:moveTo>
                    <a:pt x="55872" y="908775"/>
                  </a:moveTo>
                  <a:lnTo>
                    <a:pt x="22225" y="924305"/>
                  </a:lnTo>
                  <a:lnTo>
                    <a:pt x="115726" y="924305"/>
                  </a:lnTo>
                  <a:lnTo>
                    <a:pt x="116332" y="919098"/>
                  </a:lnTo>
                  <a:lnTo>
                    <a:pt x="112268" y="914145"/>
                  </a:lnTo>
                  <a:lnTo>
                    <a:pt x="55872" y="908775"/>
                  </a:lnTo>
                  <a:close/>
                </a:path>
                <a:path w="1985645" h="934085">
                  <a:moveTo>
                    <a:pt x="18923" y="905255"/>
                  </a:moveTo>
                  <a:lnTo>
                    <a:pt x="26162" y="920876"/>
                  </a:lnTo>
                  <a:lnTo>
                    <a:pt x="35953" y="906877"/>
                  </a:lnTo>
                  <a:lnTo>
                    <a:pt x="18923" y="905255"/>
                  </a:lnTo>
                  <a:close/>
                </a:path>
                <a:path w="1985645" h="934085">
                  <a:moveTo>
                    <a:pt x="35953" y="906877"/>
                  </a:moveTo>
                  <a:lnTo>
                    <a:pt x="26162" y="920876"/>
                  </a:lnTo>
                  <a:lnTo>
                    <a:pt x="29653" y="920876"/>
                  </a:lnTo>
                  <a:lnTo>
                    <a:pt x="55872" y="908775"/>
                  </a:lnTo>
                  <a:lnTo>
                    <a:pt x="35953" y="906877"/>
                  </a:lnTo>
                  <a:close/>
                </a:path>
                <a:path w="1985645" h="934085">
                  <a:moveTo>
                    <a:pt x="1977009" y="0"/>
                  </a:moveTo>
                  <a:lnTo>
                    <a:pt x="47253" y="890723"/>
                  </a:lnTo>
                  <a:lnTo>
                    <a:pt x="35953" y="906877"/>
                  </a:lnTo>
                  <a:lnTo>
                    <a:pt x="55872" y="908775"/>
                  </a:lnTo>
                  <a:lnTo>
                    <a:pt x="1985391" y="18160"/>
                  </a:lnTo>
                  <a:lnTo>
                    <a:pt x="1977009" y="0"/>
                  </a:lnTo>
                  <a:close/>
                </a:path>
                <a:path w="1985645" h="934085">
                  <a:moveTo>
                    <a:pt x="37088" y="905255"/>
                  </a:moveTo>
                  <a:lnTo>
                    <a:pt x="18923" y="905255"/>
                  </a:lnTo>
                  <a:lnTo>
                    <a:pt x="35953" y="906877"/>
                  </a:lnTo>
                  <a:lnTo>
                    <a:pt x="37088" y="905255"/>
                  </a:lnTo>
                  <a:close/>
                </a:path>
              </a:pathLst>
            </a:custGeom>
            <a:solidFill>
              <a:srgbClr val="FFFFFF"/>
            </a:solidFill>
          </p:spPr>
          <p:txBody>
            <a:bodyPr wrap="square" lIns="0" tIns="0" rIns="0" bIns="0" rtlCol="0"/>
            <a:lstStyle/>
            <a:p>
              <a:endParaRPr/>
            </a:p>
          </p:txBody>
        </p:sp>
        <p:sp>
          <p:nvSpPr>
            <p:cNvPr id="38" name="object 38"/>
            <p:cNvSpPr/>
            <p:nvPr/>
          </p:nvSpPr>
          <p:spPr>
            <a:xfrm>
              <a:off x="1982342" y="4260850"/>
              <a:ext cx="766445" cy="690880"/>
            </a:xfrm>
            <a:custGeom>
              <a:avLst/>
              <a:gdLst/>
              <a:ahLst/>
              <a:cxnLst/>
              <a:rect l="l" t="t" r="r" b="b"/>
              <a:pathLst>
                <a:path w="766444" h="690879">
                  <a:moveTo>
                    <a:pt x="34798" y="591057"/>
                  </a:moveTo>
                  <a:lnTo>
                    <a:pt x="31242" y="592836"/>
                  </a:lnTo>
                  <a:lnTo>
                    <a:pt x="30225" y="596138"/>
                  </a:lnTo>
                  <a:lnTo>
                    <a:pt x="0" y="690626"/>
                  </a:lnTo>
                  <a:lnTo>
                    <a:pt x="18307" y="686816"/>
                  </a:lnTo>
                  <a:lnTo>
                    <a:pt x="13588" y="686816"/>
                  </a:lnTo>
                  <a:lnTo>
                    <a:pt x="5080" y="677418"/>
                  </a:lnTo>
                  <a:lnTo>
                    <a:pt x="22560" y="661686"/>
                  </a:lnTo>
                  <a:lnTo>
                    <a:pt x="42290" y="600075"/>
                  </a:lnTo>
                  <a:lnTo>
                    <a:pt x="43433" y="596773"/>
                  </a:lnTo>
                  <a:lnTo>
                    <a:pt x="41529" y="593217"/>
                  </a:lnTo>
                  <a:lnTo>
                    <a:pt x="38226" y="592074"/>
                  </a:lnTo>
                  <a:lnTo>
                    <a:pt x="34798" y="591057"/>
                  </a:lnTo>
                  <a:close/>
                </a:path>
                <a:path w="766444" h="690879">
                  <a:moveTo>
                    <a:pt x="22560" y="661686"/>
                  </a:moveTo>
                  <a:lnTo>
                    <a:pt x="5080" y="677418"/>
                  </a:lnTo>
                  <a:lnTo>
                    <a:pt x="13588" y="686816"/>
                  </a:lnTo>
                  <a:lnTo>
                    <a:pt x="16553" y="684149"/>
                  </a:lnTo>
                  <a:lnTo>
                    <a:pt x="15367" y="684149"/>
                  </a:lnTo>
                  <a:lnTo>
                    <a:pt x="8127" y="675894"/>
                  </a:lnTo>
                  <a:lnTo>
                    <a:pt x="18713" y="673699"/>
                  </a:lnTo>
                  <a:lnTo>
                    <a:pt x="22560" y="661686"/>
                  </a:lnTo>
                  <a:close/>
                </a:path>
                <a:path w="766444" h="690879">
                  <a:moveTo>
                    <a:pt x="97917" y="657225"/>
                  </a:moveTo>
                  <a:lnTo>
                    <a:pt x="94487" y="657987"/>
                  </a:lnTo>
                  <a:lnTo>
                    <a:pt x="30997" y="671151"/>
                  </a:lnTo>
                  <a:lnTo>
                    <a:pt x="13588" y="686816"/>
                  </a:lnTo>
                  <a:lnTo>
                    <a:pt x="18307" y="686816"/>
                  </a:lnTo>
                  <a:lnTo>
                    <a:pt x="97027" y="670432"/>
                  </a:lnTo>
                  <a:lnTo>
                    <a:pt x="100456" y="669670"/>
                  </a:lnTo>
                  <a:lnTo>
                    <a:pt x="102615" y="666369"/>
                  </a:lnTo>
                  <a:lnTo>
                    <a:pt x="101981" y="662939"/>
                  </a:lnTo>
                  <a:lnTo>
                    <a:pt x="101218" y="659511"/>
                  </a:lnTo>
                  <a:lnTo>
                    <a:pt x="97917" y="657225"/>
                  </a:lnTo>
                  <a:close/>
                </a:path>
                <a:path w="766444" h="690879">
                  <a:moveTo>
                    <a:pt x="18713" y="673699"/>
                  </a:moveTo>
                  <a:lnTo>
                    <a:pt x="8127" y="675894"/>
                  </a:lnTo>
                  <a:lnTo>
                    <a:pt x="15367" y="684149"/>
                  </a:lnTo>
                  <a:lnTo>
                    <a:pt x="18713" y="673699"/>
                  </a:lnTo>
                  <a:close/>
                </a:path>
                <a:path w="766444" h="690879">
                  <a:moveTo>
                    <a:pt x="30997" y="671151"/>
                  </a:moveTo>
                  <a:lnTo>
                    <a:pt x="18713" y="673699"/>
                  </a:lnTo>
                  <a:lnTo>
                    <a:pt x="15367" y="684149"/>
                  </a:lnTo>
                  <a:lnTo>
                    <a:pt x="16553" y="684149"/>
                  </a:lnTo>
                  <a:lnTo>
                    <a:pt x="30997" y="671151"/>
                  </a:lnTo>
                  <a:close/>
                </a:path>
                <a:path w="766444" h="690879">
                  <a:moveTo>
                    <a:pt x="757808" y="0"/>
                  </a:moveTo>
                  <a:lnTo>
                    <a:pt x="22560" y="661686"/>
                  </a:lnTo>
                  <a:lnTo>
                    <a:pt x="18713" y="673699"/>
                  </a:lnTo>
                  <a:lnTo>
                    <a:pt x="30997" y="671151"/>
                  </a:lnTo>
                  <a:lnTo>
                    <a:pt x="766318" y="9525"/>
                  </a:lnTo>
                  <a:lnTo>
                    <a:pt x="757808" y="0"/>
                  </a:lnTo>
                  <a:close/>
                </a:path>
              </a:pathLst>
            </a:custGeom>
            <a:solidFill>
              <a:srgbClr val="000000"/>
            </a:solidFill>
          </p:spPr>
          <p:txBody>
            <a:bodyPr wrap="square" lIns="0" tIns="0" rIns="0" bIns="0" rtlCol="0"/>
            <a:lstStyle/>
            <a:p>
              <a:endParaRPr/>
            </a:p>
          </p:txBody>
        </p:sp>
        <p:sp>
          <p:nvSpPr>
            <p:cNvPr id="39" name="object 39"/>
            <p:cNvSpPr/>
            <p:nvPr/>
          </p:nvSpPr>
          <p:spPr>
            <a:xfrm>
              <a:off x="3066287" y="4227576"/>
              <a:ext cx="1889760" cy="1054608"/>
            </a:xfrm>
            <a:prstGeom prst="rect">
              <a:avLst/>
            </a:prstGeom>
            <a:blipFill>
              <a:blip r:embed="rId14" cstate="print"/>
              <a:stretch>
                <a:fillRect/>
              </a:stretch>
            </a:blipFill>
          </p:spPr>
          <p:txBody>
            <a:bodyPr wrap="square" lIns="0" tIns="0" rIns="0" bIns="0" rtlCol="0"/>
            <a:lstStyle/>
            <a:p>
              <a:endParaRPr/>
            </a:p>
          </p:txBody>
        </p:sp>
        <p:sp>
          <p:nvSpPr>
            <p:cNvPr id="40" name="object 40"/>
            <p:cNvSpPr/>
            <p:nvPr/>
          </p:nvSpPr>
          <p:spPr>
            <a:xfrm>
              <a:off x="3120897" y="4256658"/>
              <a:ext cx="1680845" cy="854710"/>
            </a:xfrm>
            <a:custGeom>
              <a:avLst/>
              <a:gdLst/>
              <a:ahLst/>
              <a:cxnLst/>
              <a:rect l="l" t="t" r="r" b="b"/>
              <a:pathLst>
                <a:path w="1680845" h="854710">
                  <a:moveTo>
                    <a:pt x="1625680" y="830685"/>
                  </a:moveTo>
                  <a:lnTo>
                    <a:pt x="1568957" y="834390"/>
                  </a:lnTo>
                  <a:lnTo>
                    <a:pt x="1564766" y="839089"/>
                  </a:lnTo>
                  <a:lnTo>
                    <a:pt x="1565528" y="850138"/>
                  </a:lnTo>
                  <a:lnTo>
                    <a:pt x="1570227" y="854329"/>
                  </a:lnTo>
                  <a:lnTo>
                    <a:pt x="1680844" y="847217"/>
                  </a:lnTo>
                  <a:lnTo>
                    <a:pt x="1658747" y="847217"/>
                  </a:lnTo>
                  <a:lnTo>
                    <a:pt x="1625680" y="830685"/>
                  </a:lnTo>
                  <a:close/>
                </a:path>
                <a:path w="1680845" h="854710">
                  <a:moveTo>
                    <a:pt x="1645419" y="829405"/>
                  </a:moveTo>
                  <a:lnTo>
                    <a:pt x="1625680" y="830685"/>
                  </a:lnTo>
                  <a:lnTo>
                    <a:pt x="1658747" y="847217"/>
                  </a:lnTo>
                  <a:lnTo>
                    <a:pt x="1660449" y="843788"/>
                  </a:lnTo>
                  <a:lnTo>
                    <a:pt x="1654810" y="843788"/>
                  </a:lnTo>
                  <a:lnTo>
                    <a:pt x="1645419" y="829405"/>
                  </a:lnTo>
                  <a:close/>
                </a:path>
                <a:path w="1680845" h="854710">
                  <a:moveTo>
                    <a:pt x="1614042" y="753110"/>
                  </a:moveTo>
                  <a:lnTo>
                    <a:pt x="1609343" y="756031"/>
                  </a:lnTo>
                  <a:lnTo>
                    <a:pt x="1604772" y="759079"/>
                  </a:lnTo>
                  <a:lnTo>
                    <a:pt x="1603502" y="765302"/>
                  </a:lnTo>
                  <a:lnTo>
                    <a:pt x="1606550" y="769874"/>
                  </a:lnTo>
                  <a:lnTo>
                    <a:pt x="1634559" y="812772"/>
                  </a:lnTo>
                  <a:lnTo>
                    <a:pt x="1667637" y="829310"/>
                  </a:lnTo>
                  <a:lnTo>
                    <a:pt x="1658747" y="847217"/>
                  </a:lnTo>
                  <a:lnTo>
                    <a:pt x="1680844" y="847217"/>
                  </a:lnTo>
                  <a:lnTo>
                    <a:pt x="1623187" y="758952"/>
                  </a:lnTo>
                  <a:lnTo>
                    <a:pt x="1620265" y="754380"/>
                  </a:lnTo>
                  <a:lnTo>
                    <a:pt x="1614042" y="753110"/>
                  </a:lnTo>
                  <a:close/>
                </a:path>
                <a:path w="1680845" h="854710">
                  <a:moveTo>
                    <a:pt x="1662556" y="828294"/>
                  </a:moveTo>
                  <a:lnTo>
                    <a:pt x="1645419" y="829405"/>
                  </a:lnTo>
                  <a:lnTo>
                    <a:pt x="1654810" y="843788"/>
                  </a:lnTo>
                  <a:lnTo>
                    <a:pt x="1662556" y="828294"/>
                  </a:lnTo>
                  <a:close/>
                </a:path>
                <a:path w="1680845" h="854710">
                  <a:moveTo>
                    <a:pt x="1665604" y="828294"/>
                  </a:moveTo>
                  <a:lnTo>
                    <a:pt x="1662556" y="828294"/>
                  </a:lnTo>
                  <a:lnTo>
                    <a:pt x="1654810" y="843788"/>
                  </a:lnTo>
                  <a:lnTo>
                    <a:pt x="1660449" y="843788"/>
                  </a:lnTo>
                  <a:lnTo>
                    <a:pt x="1667637" y="829310"/>
                  </a:lnTo>
                  <a:lnTo>
                    <a:pt x="1665604" y="828294"/>
                  </a:lnTo>
                  <a:close/>
                </a:path>
                <a:path w="1680845" h="854710">
                  <a:moveTo>
                    <a:pt x="8889" y="0"/>
                  </a:moveTo>
                  <a:lnTo>
                    <a:pt x="0" y="17907"/>
                  </a:lnTo>
                  <a:lnTo>
                    <a:pt x="1625680" y="830685"/>
                  </a:lnTo>
                  <a:lnTo>
                    <a:pt x="1645419" y="829405"/>
                  </a:lnTo>
                  <a:lnTo>
                    <a:pt x="1634559" y="812772"/>
                  </a:lnTo>
                  <a:lnTo>
                    <a:pt x="8889" y="0"/>
                  </a:lnTo>
                  <a:close/>
                </a:path>
                <a:path w="1680845" h="854710">
                  <a:moveTo>
                    <a:pt x="1634559" y="812772"/>
                  </a:moveTo>
                  <a:lnTo>
                    <a:pt x="1645419" y="829405"/>
                  </a:lnTo>
                  <a:lnTo>
                    <a:pt x="1662556" y="828294"/>
                  </a:lnTo>
                  <a:lnTo>
                    <a:pt x="1665604" y="828294"/>
                  </a:lnTo>
                  <a:lnTo>
                    <a:pt x="1634559" y="812772"/>
                  </a:lnTo>
                  <a:close/>
                </a:path>
              </a:pathLst>
            </a:custGeom>
            <a:solidFill>
              <a:srgbClr val="FFFFFF"/>
            </a:solidFill>
          </p:spPr>
          <p:txBody>
            <a:bodyPr wrap="square" lIns="0" tIns="0" rIns="0" bIns="0" rtlCol="0"/>
            <a:lstStyle/>
            <a:p>
              <a:endParaRPr/>
            </a:p>
          </p:txBody>
        </p:sp>
      </p:grpSp>
      <p:sp>
        <p:nvSpPr>
          <p:cNvPr id="41" name="object 41"/>
          <p:cNvSpPr txBox="1"/>
          <p:nvPr/>
        </p:nvSpPr>
        <p:spPr>
          <a:xfrm>
            <a:off x="4424299" y="1975889"/>
            <a:ext cx="831215" cy="937260"/>
          </a:xfrm>
          <a:prstGeom prst="rect">
            <a:avLst/>
          </a:prstGeom>
        </p:spPr>
        <p:txBody>
          <a:bodyPr vert="horz" wrap="square" lIns="0" tIns="12065" rIns="0" bIns="0" rtlCol="0">
            <a:spAutoFit/>
          </a:bodyPr>
          <a:lstStyle/>
          <a:p>
            <a:pPr marL="12700" marR="5080" indent="33020">
              <a:lnSpc>
                <a:spcPct val="106800"/>
              </a:lnSpc>
              <a:spcBef>
                <a:spcPts val="95"/>
              </a:spcBef>
            </a:pPr>
            <a:r>
              <a:rPr sz="2800" u="heavy" dirty="0">
                <a:uFill>
                  <a:solidFill>
                    <a:srgbClr val="000000"/>
                  </a:solidFill>
                </a:uFill>
                <a:latin typeface="Times New Roman"/>
                <a:cs typeface="Times New Roman"/>
              </a:rPr>
              <a:t>P(B) </a:t>
            </a:r>
            <a:r>
              <a:rPr sz="2800" dirty="0">
                <a:latin typeface="Times New Roman"/>
                <a:cs typeface="Times New Roman"/>
              </a:rPr>
              <a:t> </a:t>
            </a:r>
            <a:r>
              <a:rPr sz="2800" spc="10" dirty="0">
                <a:latin typeface="Times New Roman"/>
                <a:cs typeface="Times New Roman"/>
              </a:rPr>
              <a:t>0</a:t>
            </a:r>
            <a:r>
              <a:rPr sz="2800" dirty="0">
                <a:latin typeface="Times New Roman"/>
                <a:cs typeface="Times New Roman"/>
              </a:rPr>
              <a:t>.0</a:t>
            </a:r>
            <a:r>
              <a:rPr sz="2800" spc="15" dirty="0">
                <a:latin typeface="Times New Roman"/>
                <a:cs typeface="Times New Roman"/>
              </a:rPr>
              <a:t>0</a:t>
            </a:r>
            <a:r>
              <a:rPr sz="2800" spc="5" dirty="0">
                <a:latin typeface="Times New Roman"/>
                <a:cs typeface="Times New Roman"/>
              </a:rPr>
              <a:t>1</a:t>
            </a:r>
            <a:endParaRPr sz="2800">
              <a:latin typeface="Times New Roman"/>
              <a:cs typeface="Times New Roman"/>
            </a:endParaRPr>
          </a:p>
        </p:txBody>
      </p:sp>
      <p:sp>
        <p:nvSpPr>
          <p:cNvPr id="42" name="object 42"/>
          <p:cNvSpPr txBox="1"/>
          <p:nvPr/>
        </p:nvSpPr>
        <p:spPr>
          <a:xfrm>
            <a:off x="8845423" y="1975889"/>
            <a:ext cx="831215" cy="937260"/>
          </a:xfrm>
          <a:prstGeom prst="rect">
            <a:avLst/>
          </a:prstGeom>
        </p:spPr>
        <p:txBody>
          <a:bodyPr vert="horz" wrap="square" lIns="0" tIns="12065" rIns="0" bIns="0" rtlCol="0">
            <a:spAutoFit/>
          </a:bodyPr>
          <a:lstStyle/>
          <a:p>
            <a:pPr marL="12700" marR="5080" indent="36195">
              <a:lnSpc>
                <a:spcPct val="106800"/>
              </a:lnSpc>
              <a:spcBef>
                <a:spcPts val="95"/>
              </a:spcBef>
            </a:pPr>
            <a:r>
              <a:rPr sz="2800" u="heavy" spc="-5" dirty="0">
                <a:uFill>
                  <a:solidFill>
                    <a:srgbClr val="000000"/>
                  </a:solidFill>
                </a:uFill>
                <a:latin typeface="Times New Roman"/>
                <a:cs typeface="Times New Roman"/>
              </a:rPr>
              <a:t>P(E) </a:t>
            </a:r>
            <a:r>
              <a:rPr sz="2800" spc="-5" dirty="0">
                <a:latin typeface="Times New Roman"/>
                <a:cs typeface="Times New Roman"/>
              </a:rPr>
              <a:t> </a:t>
            </a:r>
            <a:r>
              <a:rPr sz="2800" spc="10" dirty="0">
                <a:latin typeface="Times New Roman"/>
                <a:cs typeface="Times New Roman"/>
              </a:rPr>
              <a:t>0</a:t>
            </a:r>
            <a:r>
              <a:rPr sz="2800" dirty="0">
                <a:latin typeface="Times New Roman"/>
                <a:cs typeface="Times New Roman"/>
              </a:rPr>
              <a:t>.0</a:t>
            </a:r>
            <a:r>
              <a:rPr sz="2800" spc="15" dirty="0">
                <a:latin typeface="Times New Roman"/>
                <a:cs typeface="Times New Roman"/>
              </a:rPr>
              <a:t>0</a:t>
            </a:r>
            <a:r>
              <a:rPr sz="2800" spc="5" dirty="0">
                <a:latin typeface="Times New Roman"/>
                <a:cs typeface="Times New Roman"/>
              </a:rPr>
              <a:t>2</a:t>
            </a:r>
            <a:endParaRPr sz="2800">
              <a:latin typeface="Times New Roman"/>
              <a:cs typeface="Times New Roman"/>
            </a:endParaRPr>
          </a:p>
        </p:txBody>
      </p:sp>
      <p:sp>
        <p:nvSpPr>
          <p:cNvPr id="43" name="object 43"/>
          <p:cNvSpPr txBox="1"/>
          <p:nvPr/>
        </p:nvSpPr>
        <p:spPr>
          <a:xfrm>
            <a:off x="5643754" y="3069159"/>
            <a:ext cx="1634489" cy="454025"/>
          </a:xfrm>
          <a:prstGeom prst="rect">
            <a:avLst/>
          </a:prstGeom>
        </p:spPr>
        <p:txBody>
          <a:bodyPr vert="horz" wrap="square" lIns="0" tIns="13970" rIns="0" bIns="0" rtlCol="0">
            <a:spAutoFit/>
          </a:bodyPr>
          <a:lstStyle/>
          <a:p>
            <a:pPr marL="12700">
              <a:spcBef>
                <a:spcPts val="110"/>
              </a:spcBef>
              <a:tabLst>
                <a:tab pos="427990" algn="l"/>
                <a:tab pos="927100" algn="l"/>
              </a:tabLst>
            </a:pPr>
            <a:r>
              <a:rPr sz="2800" u="heavy" spc="5" dirty="0">
                <a:uFill>
                  <a:solidFill>
                    <a:srgbClr val="000000"/>
                  </a:solidFill>
                </a:uFill>
                <a:latin typeface="Times New Roman"/>
                <a:cs typeface="Times New Roman"/>
              </a:rPr>
              <a:t>B	E	</a:t>
            </a:r>
            <a:r>
              <a:rPr sz="2800" u="heavy" dirty="0">
                <a:uFill>
                  <a:solidFill>
                    <a:srgbClr val="000000"/>
                  </a:solidFill>
                </a:uFill>
                <a:latin typeface="Times New Roman"/>
                <a:cs typeface="Times New Roman"/>
              </a:rPr>
              <a:t>P(A)</a:t>
            </a:r>
            <a:endParaRPr sz="2800">
              <a:latin typeface="Times New Roman"/>
              <a:cs typeface="Times New Roman"/>
            </a:endParaRPr>
          </a:p>
        </p:txBody>
      </p:sp>
      <p:sp>
        <p:nvSpPr>
          <p:cNvPr id="44" name="object 44"/>
          <p:cNvSpPr txBox="1"/>
          <p:nvPr/>
        </p:nvSpPr>
        <p:spPr>
          <a:xfrm>
            <a:off x="5643754" y="3450463"/>
            <a:ext cx="1746885" cy="1369060"/>
          </a:xfrm>
          <a:prstGeom prst="rect">
            <a:avLst/>
          </a:prstGeom>
        </p:spPr>
        <p:txBody>
          <a:bodyPr vert="horz" wrap="square" lIns="0" tIns="13335" rIns="0" bIns="0" rtlCol="0">
            <a:spAutoFit/>
          </a:bodyPr>
          <a:lstStyle/>
          <a:p>
            <a:pPr marL="12700">
              <a:lnSpc>
                <a:spcPts val="2880"/>
              </a:lnSpc>
              <a:spcBef>
                <a:spcPts val="105"/>
              </a:spcBef>
              <a:tabLst>
                <a:tab pos="394335" algn="l"/>
                <a:tab pos="927100" algn="l"/>
              </a:tabLst>
            </a:pPr>
            <a:r>
              <a:rPr sz="2800" dirty="0">
                <a:latin typeface="Times New Roman"/>
                <a:cs typeface="Times New Roman"/>
              </a:rPr>
              <a:t>T	T	</a:t>
            </a:r>
            <a:r>
              <a:rPr sz="2800" spc="5" dirty="0">
                <a:latin typeface="Times New Roman"/>
                <a:cs typeface="Times New Roman"/>
              </a:rPr>
              <a:t>0.95</a:t>
            </a:r>
            <a:endParaRPr sz="2800" dirty="0">
              <a:latin typeface="Times New Roman"/>
              <a:cs typeface="Times New Roman"/>
            </a:endParaRPr>
          </a:p>
          <a:p>
            <a:pPr marL="12700">
              <a:lnSpc>
                <a:spcPts val="2400"/>
              </a:lnSpc>
              <a:tabLst>
                <a:tab pos="403225" algn="l"/>
                <a:tab pos="927100" algn="l"/>
              </a:tabLst>
            </a:pPr>
            <a:r>
              <a:rPr sz="2800" spc="5" dirty="0">
                <a:latin typeface="Times New Roman"/>
                <a:cs typeface="Times New Roman"/>
              </a:rPr>
              <a:t>T	F	0.94</a:t>
            </a:r>
            <a:endParaRPr sz="2800" dirty="0">
              <a:latin typeface="Times New Roman"/>
              <a:cs typeface="Times New Roman"/>
            </a:endParaRPr>
          </a:p>
          <a:p>
            <a:pPr marL="12700">
              <a:lnSpc>
                <a:spcPts val="2400"/>
              </a:lnSpc>
              <a:tabLst>
                <a:tab pos="382270" algn="l"/>
                <a:tab pos="927100" algn="l"/>
              </a:tabLst>
            </a:pPr>
            <a:r>
              <a:rPr sz="2800" dirty="0">
                <a:latin typeface="Times New Roman"/>
                <a:cs typeface="Times New Roman"/>
              </a:rPr>
              <a:t>F	T	</a:t>
            </a:r>
            <a:r>
              <a:rPr sz="2800" spc="5" dirty="0">
                <a:latin typeface="Times New Roman"/>
                <a:cs typeface="Times New Roman"/>
              </a:rPr>
              <a:t>0.29</a:t>
            </a:r>
            <a:endParaRPr sz="2800" dirty="0">
              <a:latin typeface="Times New Roman"/>
              <a:cs typeface="Times New Roman"/>
            </a:endParaRPr>
          </a:p>
          <a:p>
            <a:pPr marL="12700">
              <a:lnSpc>
                <a:spcPts val="2880"/>
              </a:lnSpc>
              <a:tabLst>
                <a:tab pos="387985" algn="l"/>
                <a:tab pos="927100" algn="l"/>
              </a:tabLst>
            </a:pPr>
            <a:r>
              <a:rPr sz="2800" spc="5" dirty="0">
                <a:latin typeface="Times New Roman"/>
                <a:cs typeface="Times New Roman"/>
              </a:rPr>
              <a:t>F	F	</a:t>
            </a:r>
            <a:r>
              <a:rPr sz="2800" spc="15" dirty="0">
                <a:latin typeface="Times New Roman"/>
                <a:cs typeface="Times New Roman"/>
              </a:rPr>
              <a:t>0</a:t>
            </a:r>
            <a:r>
              <a:rPr sz="2800" dirty="0">
                <a:latin typeface="Times New Roman"/>
                <a:cs typeface="Times New Roman"/>
              </a:rPr>
              <a:t>.</a:t>
            </a:r>
            <a:r>
              <a:rPr sz="2800" spc="10" dirty="0">
                <a:latin typeface="Times New Roman"/>
                <a:cs typeface="Times New Roman"/>
              </a:rPr>
              <a:t>0</a:t>
            </a:r>
            <a:r>
              <a:rPr sz="2800" spc="15" dirty="0">
                <a:latin typeface="Times New Roman"/>
                <a:cs typeface="Times New Roman"/>
              </a:rPr>
              <a:t>0</a:t>
            </a:r>
            <a:r>
              <a:rPr sz="2800" spc="5" dirty="0">
                <a:latin typeface="Times New Roman"/>
                <a:cs typeface="Times New Roman"/>
              </a:rPr>
              <a:t>1</a:t>
            </a:r>
            <a:endParaRPr sz="2800" dirty="0">
              <a:latin typeface="Times New Roman"/>
              <a:cs typeface="Times New Roman"/>
            </a:endParaRPr>
          </a:p>
        </p:txBody>
      </p:sp>
      <p:sp>
        <p:nvSpPr>
          <p:cNvPr id="45" name="object 45"/>
          <p:cNvSpPr txBox="1"/>
          <p:nvPr/>
        </p:nvSpPr>
        <p:spPr>
          <a:xfrm>
            <a:off x="4093845" y="4748022"/>
            <a:ext cx="1516380" cy="453390"/>
          </a:xfrm>
          <a:prstGeom prst="rect">
            <a:avLst/>
          </a:prstGeom>
        </p:spPr>
        <p:txBody>
          <a:bodyPr vert="horz" wrap="square" lIns="0" tIns="13335" rIns="0" bIns="0" rtlCol="0">
            <a:spAutoFit/>
          </a:bodyPr>
          <a:lstStyle/>
          <a:p>
            <a:pPr marL="12700">
              <a:spcBef>
                <a:spcPts val="105"/>
              </a:spcBef>
              <a:tabLst>
                <a:tab pos="927100" algn="l"/>
              </a:tabLst>
            </a:pPr>
            <a:r>
              <a:rPr sz="2800" u="heavy" spc="5" dirty="0">
                <a:uFill>
                  <a:solidFill>
                    <a:srgbClr val="000000"/>
                  </a:solidFill>
                </a:uFill>
                <a:latin typeface="Times New Roman"/>
                <a:cs typeface="Times New Roman"/>
              </a:rPr>
              <a:t>A	</a:t>
            </a:r>
            <a:r>
              <a:rPr sz="2800" u="heavy" dirty="0">
                <a:uFill>
                  <a:solidFill>
                    <a:srgbClr val="000000"/>
                  </a:solidFill>
                </a:uFill>
                <a:latin typeface="Times New Roman"/>
                <a:cs typeface="Times New Roman"/>
              </a:rPr>
              <a:t>P(</a:t>
            </a:r>
            <a:r>
              <a:rPr sz="2800" u="heavy" spc="10" dirty="0">
                <a:uFill>
                  <a:solidFill>
                    <a:srgbClr val="000000"/>
                  </a:solidFill>
                </a:uFill>
                <a:latin typeface="Times New Roman"/>
                <a:cs typeface="Times New Roman"/>
              </a:rPr>
              <a:t>J</a:t>
            </a:r>
            <a:r>
              <a:rPr sz="2800" u="heavy" dirty="0">
                <a:uFill>
                  <a:solidFill>
                    <a:srgbClr val="000000"/>
                  </a:solidFill>
                </a:uFill>
                <a:latin typeface="Times New Roman"/>
                <a:cs typeface="Times New Roman"/>
              </a:rPr>
              <a:t>)</a:t>
            </a:r>
            <a:endParaRPr sz="2800">
              <a:latin typeface="Times New Roman"/>
              <a:cs typeface="Times New Roman"/>
            </a:endParaRPr>
          </a:p>
        </p:txBody>
      </p:sp>
      <p:sp>
        <p:nvSpPr>
          <p:cNvPr id="46" name="object 46"/>
          <p:cNvSpPr txBox="1"/>
          <p:nvPr/>
        </p:nvSpPr>
        <p:spPr>
          <a:xfrm>
            <a:off x="4119498" y="5203648"/>
            <a:ext cx="1565910" cy="758825"/>
          </a:xfrm>
          <a:prstGeom prst="rect">
            <a:avLst/>
          </a:prstGeom>
        </p:spPr>
        <p:txBody>
          <a:bodyPr vert="horz" wrap="square" lIns="0" tIns="13970" rIns="0" bIns="0" rtlCol="0">
            <a:spAutoFit/>
          </a:bodyPr>
          <a:lstStyle/>
          <a:p>
            <a:pPr marL="12700">
              <a:lnSpc>
                <a:spcPts val="2880"/>
              </a:lnSpc>
              <a:spcBef>
                <a:spcPts val="110"/>
              </a:spcBef>
              <a:tabLst>
                <a:tab pos="927100" algn="l"/>
              </a:tabLst>
            </a:pPr>
            <a:r>
              <a:rPr sz="2800" spc="5" dirty="0">
                <a:latin typeface="Times New Roman"/>
                <a:cs typeface="Times New Roman"/>
              </a:rPr>
              <a:t>T	</a:t>
            </a:r>
            <a:r>
              <a:rPr sz="2800" spc="10" dirty="0">
                <a:latin typeface="Times New Roman"/>
                <a:cs typeface="Times New Roman"/>
              </a:rPr>
              <a:t>0</a:t>
            </a:r>
            <a:r>
              <a:rPr sz="2800" dirty="0">
                <a:latin typeface="Times New Roman"/>
                <a:cs typeface="Times New Roman"/>
              </a:rPr>
              <a:t>.90</a:t>
            </a:r>
            <a:endParaRPr sz="2800">
              <a:latin typeface="Times New Roman"/>
              <a:cs typeface="Times New Roman"/>
            </a:endParaRPr>
          </a:p>
          <a:p>
            <a:pPr marL="12700">
              <a:lnSpc>
                <a:spcPts val="2880"/>
              </a:lnSpc>
              <a:tabLst>
                <a:tab pos="927100" algn="l"/>
              </a:tabLst>
            </a:pPr>
            <a:r>
              <a:rPr sz="2800" dirty="0">
                <a:latin typeface="Times New Roman"/>
                <a:cs typeface="Times New Roman"/>
              </a:rPr>
              <a:t>F	</a:t>
            </a:r>
            <a:r>
              <a:rPr sz="2800" spc="5" dirty="0">
                <a:latin typeface="Times New Roman"/>
                <a:cs typeface="Times New Roman"/>
              </a:rPr>
              <a:t>0</a:t>
            </a:r>
            <a:r>
              <a:rPr sz="2800" dirty="0">
                <a:latin typeface="Times New Roman"/>
                <a:cs typeface="Times New Roman"/>
              </a:rPr>
              <a:t>.05</a:t>
            </a:r>
            <a:endParaRPr sz="2800">
              <a:latin typeface="Times New Roman"/>
              <a:cs typeface="Times New Roman"/>
            </a:endParaRPr>
          </a:p>
        </p:txBody>
      </p:sp>
      <p:sp>
        <p:nvSpPr>
          <p:cNvPr id="47" name="object 47"/>
          <p:cNvSpPr txBox="1"/>
          <p:nvPr/>
        </p:nvSpPr>
        <p:spPr>
          <a:xfrm>
            <a:off x="8407145" y="5092700"/>
            <a:ext cx="1692910" cy="453390"/>
          </a:xfrm>
          <a:prstGeom prst="rect">
            <a:avLst/>
          </a:prstGeom>
        </p:spPr>
        <p:txBody>
          <a:bodyPr vert="horz" wrap="square" lIns="0" tIns="13335" rIns="0" bIns="0" rtlCol="0">
            <a:spAutoFit/>
          </a:bodyPr>
          <a:lstStyle/>
          <a:p>
            <a:pPr marL="12700">
              <a:spcBef>
                <a:spcPts val="105"/>
              </a:spcBef>
              <a:tabLst>
                <a:tab pos="927100" algn="l"/>
              </a:tabLst>
            </a:pPr>
            <a:r>
              <a:rPr sz="2800" u="heavy" spc="5" dirty="0">
                <a:uFill>
                  <a:solidFill>
                    <a:srgbClr val="000000"/>
                  </a:solidFill>
                </a:uFill>
                <a:latin typeface="Times New Roman"/>
                <a:cs typeface="Times New Roman"/>
              </a:rPr>
              <a:t>A	</a:t>
            </a:r>
            <a:r>
              <a:rPr sz="2800" u="heavy" dirty="0">
                <a:uFill>
                  <a:solidFill>
                    <a:srgbClr val="000000"/>
                  </a:solidFill>
                </a:uFill>
                <a:latin typeface="Times New Roman"/>
                <a:cs typeface="Times New Roman"/>
              </a:rPr>
              <a:t>P(M)</a:t>
            </a:r>
            <a:endParaRPr sz="2800">
              <a:latin typeface="Times New Roman"/>
              <a:cs typeface="Times New Roman"/>
            </a:endParaRPr>
          </a:p>
        </p:txBody>
      </p:sp>
      <p:sp>
        <p:nvSpPr>
          <p:cNvPr id="48" name="object 48"/>
          <p:cNvSpPr txBox="1"/>
          <p:nvPr/>
        </p:nvSpPr>
        <p:spPr>
          <a:xfrm>
            <a:off x="8448293" y="5397501"/>
            <a:ext cx="1567180" cy="454025"/>
          </a:xfrm>
          <a:prstGeom prst="rect">
            <a:avLst/>
          </a:prstGeom>
        </p:spPr>
        <p:txBody>
          <a:bodyPr vert="horz" wrap="square" lIns="0" tIns="13970" rIns="0" bIns="0" rtlCol="0">
            <a:spAutoFit/>
          </a:bodyPr>
          <a:lstStyle/>
          <a:p>
            <a:pPr marL="12700">
              <a:spcBef>
                <a:spcPts val="110"/>
              </a:spcBef>
              <a:tabLst>
                <a:tab pos="927100" algn="l"/>
              </a:tabLst>
            </a:pPr>
            <a:r>
              <a:rPr sz="2800" spc="5" dirty="0">
                <a:latin typeface="Times New Roman"/>
                <a:cs typeface="Times New Roman"/>
              </a:rPr>
              <a:t>T	</a:t>
            </a:r>
            <a:r>
              <a:rPr sz="2800" spc="15" dirty="0">
                <a:latin typeface="Times New Roman"/>
                <a:cs typeface="Times New Roman"/>
              </a:rPr>
              <a:t>0</a:t>
            </a:r>
            <a:r>
              <a:rPr sz="2800" dirty="0">
                <a:latin typeface="Times New Roman"/>
                <a:cs typeface="Times New Roman"/>
              </a:rPr>
              <a:t>.</a:t>
            </a:r>
            <a:r>
              <a:rPr sz="2800" spc="10" dirty="0">
                <a:latin typeface="Times New Roman"/>
                <a:cs typeface="Times New Roman"/>
              </a:rPr>
              <a:t>7</a:t>
            </a:r>
            <a:r>
              <a:rPr sz="2800" spc="5" dirty="0">
                <a:latin typeface="Times New Roman"/>
                <a:cs typeface="Times New Roman"/>
              </a:rPr>
              <a:t>0</a:t>
            </a:r>
            <a:endParaRPr sz="2800">
              <a:latin typeface="Times New Roman"/>
              <a:cs typeface="Times New Roman"/>
            </a:endParaRPr>
          </a:p>
        </p:txBody>
      </p:sp>
      <p:sp>
        <p:nvSpPr>
          <p:cNvPr id="49" name="object 49"/>
          <p:cNvSpPr txBox="1"/>
          <p:nvPr/>
        </p:nvSpPr>
        <p:spPr>
          <a:xfrm>
            <a:off x="8454644" y="5640426"/>
            <a:ext cx="1566545" cy="454025"/>
          </a:xfrm>
          <a:prstGeom prst="rect">
            <a:avLst/>
          </a:prstGeom>
        </p:spPr>
        <p:txBody>
          <a:bodyPr vert="horz" wrap="square" lIns="0" tIns="13970" rIns="0" bIns="0" rtlCol="0">
            <a:spAutoFit/>
          </a:bodyPr>
          <a:lstStyle/>
          <a:p>
            <a:pPr marL="12700">
              <a:spcBef>
                <a:spcPts val="110"/>
              </a:spcBef>
              <a:tabLst>
                <a:tab pos="927100" algn="l"/>
              </a:tabLst>
            </a:pPr>
            <a:r>
              <a:rPr sz="2800" spc="5" dirty="0">
                <a:latin typeface="Times New Roman"/>
                <a:cs typeface="Times New Roman"/>
              </a:rPr>
              <a:t>F	</a:t>
            </a:r>
            <a:r>
              <a:rPr sz="2800" spc="15" dirty="0">
                <a:latin typeface="Times New Roman"/>
                <a:cs typeface="Times New Roman"/>
              </a:rPr>
              <a:t>0</a:t>
            </a:r>
            <a:r>
              <a:rPr sz="2800" dirty="0">
                <a:latin typeface="Times New Roman"/>
                <a:cs typeface="Times New Roman"/>
              </a:rPr>
              <a:t>.01</a:t>
            </a:r>
            <a:endParaRPr sz="2800">
              <a:latin typeface="Times New Roman"/>
              <a:cs typeface="Times New Roman"/>
            </a:endParaRPr>
          </a:p>
        </p:txBody>
      </p:sp>
    </p:spTree>
    <p:extLst>
      <p:ext uri="{BB962C8B-B14F-4D97-AF65-F5344CB8AC3E}">
        <p14:creationId xmlns:p14="http://schemas.microsoft.com/office/powerpoint/2010/main" val="7163360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7344" y="245717"/>
            <a:ext cx="10515600" cy="997709"/>
          </a:xfrm>
          <a:prstGeom prst="rect">
            <a:avLst/>
          </a:prstGeom>
        </p:spPr>
        <p:txBody>
          <a:bodyPr vert="horz" wrap="square" lIns="0" tIns="12700" rIns="0" bIns="0" rtlCol="0" anchor="ctr">
            <a:spAutoFit/>
          </a:bodyPr>
          <a:lstStyle/>
          <a:p>
            <a:pPr marL="2106930" marR="5080" indent="-2094864">
              <a:lnSpc>
                <a:spcPct val="100000"/>
              </a:lnSpc>
              <a:spcBef>
                <a:spcPts val="100"/>
              </a:spcBef>
            </a:pPr>
            <a:r>
              <a:rPr sz="3200" b="1" spc="-5" dirty="0">
                <a:solidFill>
                  <a:srgbClr val="FF0000"/>
                </a:solidFill>
              </a:rPr>
              <a:t>So </a:t>
            </a:r>
            <a:r>
              <a:rPr sz="3200" b="1" spc="-10" dirty="0">
                <a:solidFill>
                  <a:srgbClr val="FF0000"/>
                </a:solidFill>
              </a:rPr>
              <a:t>let’s see </a:t>
            </a:r>
            <a:r>
              <a:rPr sz="3200" b="1" spc="-5" dirty="0">
                <a:solidFill>
                  <a:srgbClr val="FF0000"/>
                </a:solidFill>
              </a:rPr>
              <a:t>how you can calculate P(John called)  </a:t>
            </a:r>
            <a:r>
              <a:rPr sz="3200" b="1" dirty="0">
                <a:solidFill>
                  <a:srgbClr val="FF0000"/>
                </a:solidFill>
              </a:rPr>
              <a:t>if </a:t>
            </a:r>
            <a:r>
              <a:rPr sz="3200" b="1" spc="-5" dirty="0">
                <a:solidFill>
                  <a:srgbClr val="FF0000"/>
                </a:solidFill>
              </a:rPr>
              <a:t>there was </a:t>
            </a:r>
            <a:r>
              <a:rPr sz="3200" b="1" dirty="0">
                <a:solidFill>
                  <a:srgbClr val="FF0000"/>
                </a:solidFill>
              </a:rPr>
              <a:t>a</a:t>
            </a:r>
            <a:r>
              <a:rPr sz="3200" b="1" spc="-5" dirty="0">
                <a:solidFill>
                  <a:srgbClr val="FF0000"/>
                </a:solidFill>
              </a:rPr>
              <a:t> burglary?</a:t>
            </a:r>
          </a:p>
        </p:txBody>
      </p:sp>
      <p:sp>
        <p:nvSpPr>
          <p:cNvPr id="3" name="object 3"/>
          <p:cNvSpPr txBox="1"/>
          <p:nvPr/>
        </p:nvSpPr>
        <p:spPr>
          <a:xfrm>
            <a:off x="1904491" y="1505788"/>
            <a:ext cx="7578090" cy="4397358"/>
          </a:xfrm>
          <a:prstGeom prst="rect">
            <a:avLst/>
          </a:prstGeom>
        </p:spPr>
        <p:txBody>
          <a:bodyPr vert="horz" wrap="square" lIns="0" tIns="59690" rIns="0" bIns="0" rtlCol="0">
            <a:spAutoFit/>
          </a:bodyPr>
          <a:lstStyle/>
          <a:p>
            <a:pPr marL="354965" marR="5080" indent="-342900">
              <a:lnSpc>
                <a:spcPts val="2930"/>
              </a:lnSpc>
              <a:spcBef>
                <a:spcPts val="470"/>
              </a:spcBef>
              <a:buFont typeface="Arial" panose="020B0604020202020204" pitchFamily="34" charset="0"/>
              <a:buChar char="•"/>
            </a:pPr>
            <a:r>
              <a:rPr sz="2700" spc="5">
                <a:latin typeface="Georgia"/>
                <a:cs typeface="Georgia"/>
              </a:rPr>
              <a:t>Inference </a:t>
            </a:r>
            <a:r>
              <a:rPr sz="2700" spc="5" dirty="0">
                <a:latin typeface="Georgia"/>
                <a:cs typeface="Georgia"/>
              </a:rPr>
              <a:t>from effect </a:t>
            </a:r>
            <a:r>
              <a:rPr sz="2700" dirty="0">
                <a:latin typeface="Georgia"/>
                <a:cs typeface="Georgia"/>
              </a:rPr>
              <a:t>to </a:t>
            </a:r>
            <a:r>
              <a:rPr sz="2700" spc="5" dirty="0">
                <a:latin typeface="Georgia"/>
                <a:cs typeface="Georgia"/>
              </a:rPr>
              <a:t>cause; Given a</a:t>
            </a:r>
            <a:r>
              <a:rPr sz="2700" spc="-390" dirty="0">
                <a:latin typeface="Georgia"/>
                <a:cs typeface="Georgia"/>
              </a:rPr>
              <a:t> </a:t>
            </a:r>
            <a:r>
              <a:rPr sz="2700" spc="-40" dirty="0">
                <a:latin typeface="Georgia"/>
                <a:cs typeface="Georgia"/>
              </a:rPr>
              <a:t>burglary,  </a:t>
            </a:r>
            <a:r>
              <a:rPr sz="2700" dirty="0">
                <a:latin typeface="Georgia"/>
                <a:cs typeface="Georgia"/>
              </a:rPr>
              <a:t>what is</a:t>
            </a:r>
            <a:r>
              <a:rPr sz="2700" spc="-25" dirty="0">
                <a:latin typeface="Georgia"/>
                <a:cs typeface="Georgia"/>
              </a:rPr>
              <a:t> </a:t>
            </a:r>
            <a:r>
              <a:rPr sz="2700" spc="-5" dirty="0">
                <a:latin typeface="Georgia"/>
                <a:cs typeface="Georgia"/>
              </a:rPr>
              <a:t>P(J|B)?</a:t>
            </a:r>
            <a:endParaRPr sz="2700" dirty="0">
              <a:latin typeface="Georgia"/>
              <a:cs typeface="Georgia"/>
            </a:endParaRPr>
          </a:p>
          <a:p>
            <a:pPr marL="1689100" indent="-342900">
              <a:spcBef>
                <a:spcPts val="1155"/>
              </a:spcBef>
              <a:buFont typeface="Arial" panose="020B0604020202020204" pitchFamily="34" charset="0"/>
              <a:buChar char="•"/>
            </a:pPr>
            <a:r>
              <a:rPr sz="2200" i="1" spc="85" dirty="0">
                <a:latin typeface="Times New Roman"/>
                <a:cs typeface="Times New Roman"/>
              </a:rPr>
              <a:t>P</a:t>
            </a:r>
            <a:r>
              <a:rPr sz="2200" spc="85" dirty="0">
                <a:latin typeface="Times New Roman"/>
                <a:cs typeface="Times New Roman"/>
              </a:rPr>
              <a:t>(</a:t>
            </a:r>
            <a:r>
              <a:rPr sz="2200" i="1" spc="85" dirty="0">
                <a:latin typeface="Times New Roman"/>
                <a:cs typeface="Times New Roman"/>
              </a:rPr>
              <a:t>J </a:t>
            </a:r>
            <a:r>
              <a:rPr sz="2200" dirty="0">
                <a:latin typeface="Times New Roman"/>
                <a:cs typeface="Times New Roman"/>
              </a:rPr>
              <a:t>| </a:t>
            </a:r>
            <a:r>
              <a:rPr sz="2200" i="1" spc="45" dirty="0">
                <a:latin typeface="Times New Roman"/>
                <a:cs typeface="Times New Roman"/>
              </a:rPr>
              <a:t>B</a:t>
            </a:r>
            <a:r>
              <a:rPr sz="2200" spc="45" dirty="0">
                <a:latin typeface="Times New Roman"/>
                <a:cs typeface="Times New Roman"/>
              </a:rPr>
              <a:t>) </a:t>
            </a:r>
            <a:r>
              <a:rPr sz="2200" spc="10" dirty="0">
                <a:latin typeface="Symbol"/>
                <a:cs typeface="Symbol"/>
              </a:rPr>
              <a:t></a:t>
            </a:r>
            <a:r>
              <a:rPr sz="2200" spc="-155" dirty="0">
                <a:latin typeface="Times New Roman"/>
                <a:cs typeface="Times New Roman"/>
              </a:rPr>
              <a:t> </a:t>
            </a:r>
            <a:r>
              <a:rPr sz="2200" spc="5" dirty="0">
                <a:latin typeface="Times New Roman"/>
                <a:cs typeface="Times New Roman"/>
              </a:rPr>
              <a:t>?</a:t>
            </a:r>
            <a:endParaRPr sz="2200" dirty="0">
              <a:latin typeface="Times New Roman"/>
              <a:cs typeface="Times New Roman"/>
            </a:endParaRPr>
          </a:p>
          <a:p>
            <a:pPr marL="1689100" indent="-342900">
              <a:spcBef>
                <a:spcPts val="675"/>
              </a:spcBef>
              <a:buFont typeface="Arial" panose="020B0604020202020204" pitchFamily="34" charset="0"/>
              <a:buChar char="•"/>
            </a:pPr>
            <a:r>
              <a:rPr sz="2200" i="1" spc="35" dirty="0">
                <a:latin typeface="Times New Roman"/>
                <a:cs typeface="Times New Roman"/>
              </a:rPr>
              <a:t>P</a:t>
            </a:r>
            <a:r>
              <a:rPr sz="2200" spc="35" dirty="0">
                <a:latin typeface="Times New Roman"/>
                <a:cs typeface="Times New Roman"/>
              </a:rPr>
              <a:t>(</a:t>
            </a:r>
            <a:r>
              <a:rPr sz="2200" spc="-285" dirty="0">
                <a:latin typeface="Times New Roman"/>
                <a:cs typeface="Times New Roman"/>
              </a:rPr>
              <a:t> </a:t>
            </a:r>
            <a:r>
              <a:rPr sz="2200" i="1" spc="10" dirty="0">
                <a:latin typeface="Times New Roman"/>
                <a:cs typeface="Times New Roman"/>
              </a:rPr>
              <a:t>A</a:t>
            </a:r>
            <a:r>
              <a:rPr sz="2200" i="1" spc="-229" dirty="0">
                <a:latin typeface="Times New Roman"/>
                <a:cs typeface="Times New Roman"/>
              </a:rPr>
              <a:t> </a:t>
            </a:r>
            <a:r>
              <a:rPr sz="2200" dirty="0">
                <a:latin typeface="Times New Roman"/>
                <a:cs typeface="Times New Roman"/>
              </a:rPr>
              <a:t>|</a:t>
            </a:r>
            <a:r>
              <a:rPr sz="2200" spc="-114" dirty="0">
                <a:latin typeface="Times New Roman"/>
                <a:cs typeface="Times New Roman"/>
              </a:rPr>
              <a:t> </a:t>
            </a:r>
            <a:r>
              <a:rPr sz="2200" i="1" spc="50" dirty="0">
                <a:latin typeface="Times New Roman"/>
                <a:cs typeface="Times New Roman"/>
              </a:rPr>
              <a:t>B</a:t>
            </a:r>
            <a:r>
              <a:rPr sz="2200" spc="50" dirty="0">
                <a:latin typeface="Times New Roman"/>
                <a:cs typeface="Times New Roman"/>
              </a:rPr>
              <a:t>)</a:t>
            </a:r>
            <a:r>
              <a:rPr sz="2200" spc="-20" dirty="0">
                <a:latin typeface="Times New Roman"/>
                <a:cs typeface="Times New Roman"/>
              </a:rPr>
              <a:t> </a:t>
            </a:r>
            <a:r>
              <a:rPr sz="2200" spc="10" dirty="0">
                <a:latin typeface="Symbol"/>
                <a:cs typeface="Symbol"/>
              </a:rPr>
              <a:t></a:t>
            </a:r>
            <a:r>
              <a:rPr sz="2200" spc="50" dirty="0">
                <a:latin typeface="Times New Roman"/>
                <a:cs typeface="Times New Roman"/>
              </a:rPr>
              <a:t> </a:t>
            </a:r>
            <a:r>
              <a:rPr sz="2200" i="1" spc="55" dirty="0">
                <a:latin typeface="Times New Roman"/>
                <a:cs typeface="Times New Roman"/>
              </a:rPr>
              <a:t>P</a:t>
            </a:r>
            <a:r>
              <a:rPr sz="2200" spc="55" dirty="0">
                <a:latin typeface="Times New Roman"/>
                <a:cs typeface="Times New Roman"/>
              </a:rPr>
              <a:t>(</a:t>
            </a:r>
            <a:r>
              <a:rPr sz="2200" i="1" spc="55" dirty="0">
                <a:latin typeface="Times New Roman"/>
                <a:cs typeface="Times New Roman"/>
              </a:rPr>
              <a:t>B</a:t>
            </a:r>
            <a:r>
              <a:rPr sz="2200" spc="55" dirty="0">
                <a:latin typeface="Times New Roman"/>
                <a:cs typeface="Times New Roman"/>
              </a:rPr>
              <a:t>)</a:t>
            </a:r>
            <a:r>
              <a:rPr sz="2200" i="1" spc="55" dirty="0">
                <a:latin typeface="Times New Roman"/>
                <a:cs typeface="Times New Roman"/>
              </a:rPr>
              <a:t>P</a:t>
            </a:r>
            <a:r>
              <a:rPr sz="2200" spc="55" dirty="0">
                <a:latin typeface="Times New Roman"/>
                <a:cs typeface="Times New Roman"/>
              </a:rPr>
              <a:t>(</a:t>
            </a:r>
            <a:r>
              <a:rPr sz="2200" spc="55" dirty="0">
                <a:latin typeface="Symbol"/>
                <a:cs typeface="Symbol"/>
              </a:rPr>
              <a:t></a:t>
            </a:r>
            <a:r>
              <a:rPr sz="2200" i="1" spc="55" dirty="0">
                <a:latin typeface="Times New Roman"/>
                <a:cs typeface="Times New Roman"/>
              </a:rPr>
              <a:t>E</a:t>
            </a:r>
            <a:r>
              <a:rPr sz="2200" spc="55" dirty="0">
                <a:latin typeface="Times New Roman"/>
                <a:cs typeface="Times New Roman"/>
              </a:rPr>
              <a:t>)(0.94)</a:t>
            </a:r>
            <a:r>
              <a:rPr sz="2200" spc="-140" dirty="0">
                <a:latin typeface="Times New Roman"/>
                <a:cs typeface="Times New Roman"/>
              </a:rPr>
              <a:t> </a:t>
            </a:r>
            <a:r>
              <a:rPr sz="2200" spc="10" dirty="0">
                <a:latin typeface="Symbol"/>
                <a:cs typeface="Symbol"/>
              </a:rPr>
              <a:t></a:t>
            </a:r>
            <a:r>
              <a:rPr sz="2200" spc="-30" dirty="0">
                <a:latin typeface="Times New Roman"/>
                <a:cs typeface="Times New Roman"/>
              </a:rPr>
              <a:t> </a:t>
            </a:r>
            <a:r>
              <a:rPr sz="2200" i="1" spc="60" dirty="0">
                <a:latin typeface="Times New Roman"/>
                <a:cs typeface="Times New Roman"/>
              </a:rPr>
              <a:t>P</a:t>
            </a:r>
            <a:r>
              <a:rPr sz="2200" spc="60" dirty="0">
                <a:latin typeface="Times New Roman"/>
                <a:cs typeface="Times New Roman"/>
              </a:rPr>
              <a:t>(</a:t>
            </a:r>
            <a:r>
              <a:rPr sz="2200" i="1" spc="60" dirty="0">
                <a:latin typeface="Times New Roman"/>
                <a:cs typeface="Times New Roman"/>
              </a:rPr>
              <a:t>B</a:t>
            </a:r>
            <a:r>
              <a:rPr sz="2200" spc="60" dirty="0">
                <a:latin typeface="Times New Roman"/>
                <a:cs typeface="Times New Roman"/>
              </a:rPr>
              <a:t>)</a:t>
            </a:r>
            <a:r>
              <a:rPr sz="2200" i="1" spc="60" dirty="0">
                <a:latin typeface="Times New Roman"/>
                <a:cs typeface="Times New Roman"/>
              </a:rPr>
              <a:t>P</a:t>
            </a:r>
            <a:r>
              <a:rPr sz="2200" spc="60" dirty="0">
                <a:latin typeface="Times New Roman"/>
                <a:cs typeface="Times New Roman"/>
              </a:rPr>
              <a:t>(</a:t>
            </a:r>
            <a:r>
              <a:rPr sz="2200" i="1" spc="60" dirty="0">
                <a:latin typeface="Times New Roman"/>
                <a:cs typeface="Times New Roman"/>
              </a:rPr>
              <a:t>E</a:t>
            </a:r>
            <a:r>
              <a:rPr sz="2200" spc="60" dirty="0">
                <a:latin typeface="Times New Roman"/>
                <a:cs typeface="Times New Roman"/>
              </a:rPr>
              <a:t>)(0.95)</a:t>
            </a:r>
            <a:endParaRPr sz="2200" dirty="0">
              <a:latin typeface="Times New Roman"/>
              <a:cs typeface="Times New Roman"/>
            </a:endParaRPr>
          </a:p>
          <a:p>
            <a:pPr marL="1689100" indent="-342900">
              <a:spcBef>
                <a:spcPts val="680"/>
              </a:spcBef>
              <a:buFont typeface="Arial" panose="020B0604020202020204" pitchFamily="34" charset="0"/>
              <a:buChar char="•"/>
            </a:pPr>
            <a:r>
              <a:rPr sz="2200" i="1" spc="35" dirty="0">
                <a:latin typeface="Times New Roman"/>
                <a:cs typeface="Times New Roman"/>
              </a:rPr>
              <a:t>P</a:t>
            </a:r>
            <a:r>
              <a:rPr sz="2200" spc="35" dirty="0">
                <a:latin typeface="Times New Roman"/>
                <a:cs typeface="Times New Roman"/>
              </a:rPr>
              <a:t>(</a:t>
            </a:r>
            <a:r>
              <a:rPr sz="2200" spc="-290" dirty="0">
                <a:latin typeface="Times New Roman"/>
                <a:cs typeface="Times New Roman"/>
              </a:rPr>
              <a:t> </a:t>
            </a:r>
            <a:r>
              <a:rPr sz="2200" i="1" spc="10" dirty="0">
                <a:latin typeface="Times New Roman"/>
                <a:cs typeface="Times New Roman"/>
              </a:rPr>
              <a:t>A</a:t>
            </a:r>
            <a:r>
              <a:rPr sz="2200" i="1" spc="-229" dirty="0">
                <a:latin typeface="Times New Roman"/>
                <a:cs typeface="Times New Roman"/>
              </a:rPr>
              <a:t> </a:t>
            </a:r>
            <a:r>
              <a:rPr sz="2200" dirty="0">
                <a:latin typeface="Times New Roman"/>
                <a:cs typeface="Times New Roman"/>
              </a:rPr>
              <a:t>|</a:t>
            </a:r>
            <a:r>
              <a:rPr sz="2200" spc="-114" dirty="0">
                <a:latin typeface="Times New Roman"/>
                <a:cs typeface="Times New Roman"/>
              </a:rPr>
              <a:t> </a:t>
            </a:r>
            <a:r>
              <a:rPr sz="2200" i="1" spc="50" dirty="0">
                <a:latin typeface="Times New Roman"/>
                <a:cs typeface="Times New Roman"/>
              </a:rPr>
              <a:t>B</a:t>
            </a:r>
            <a:r>
              <a:rPr sz="2200" spc="50" dirty="0">
                <a:latin typeface="Times New Roman"/>
                <a:cs typeface="Times New Roman"/>
              </a:rPr>
              <a:t>)</a:t>
            </a:r>
            <a:r>
              <a:rPr sz="2200" spc="-25" dirty="0">
                <a:latin typeface="Times New Roman"/>
                <a:cs typeface="Times New Roman"/>
              </a:rPr>
              <a:t> </a:t>
            </a:r>
            <a:r>
              <a:rPr sz="2200" spc="10" dirty="0">
                <a:latin typeface="Symbol"/>
                <a:cs typeface="Symbol"/>
              </a:rPr>
              <a:t></a:t>
            </a:r>
            <a:r>
              <a:rPr sz="2200" spc="-225" dirty="0">
                <a:latin typeface="Times New Roman"/>
                <a:cs typeface="Times New Roman"/>
              </a:rPr>
              <a:t> </a:t>
            </a:r>
            <a:r>
              <a:rPr sz="2200" dirty="0">
                <a:latin typeface="Times New Roman"/>
                <a:cs typeface="Times New Roman"/>
              </a:rPr>
              <a:t>1(0.998)(0.94)</a:t>
            </a:r>
            <a:r>
              <a:rPr sz="2200" spc="-140" dirty="0">
                <a:latin typeface="Times New Roman"/>
                <a:cs typeface="Times New Roman"/>
              </a:rPr>
              <a:t> </a:t>
            </a:r>
            <a:r>
              <a:rPr sz="2200" spc="10" dirty="0">
                <a:latin typeface="Symbol"/>
                <a:cs typeface="Symbol"/>
              </a:rPr>
              <a:t></a:t>
            </a:r>
            <a:r>
              <a:rPr sz="2200" spc="-310" dirty="0">
                <a:latin typeface="Times New Roman"/>
                <a:cs typeface="Times New Roman"/>
              </a:rPr>
              <a:t> </a:t>
            </a:r>
            <a:r>
              <a:rPr sz="2200" spc="-5" dirty="0">
                <a:latin typeface="Times New Roman"/>
                <a:cs typeface="Times New Roman"/>
              </a:rPr>
              <a:t>1(0.002)(0.95)</a:t>
            </a:r>
            <a:endParaRPr sz="2200" dirty="0">
              <a:latin typeface="Times New Roman"/>
              <a:cs typeface="Times New Roman"/>
            </a:endParaRPr>
          </a:p>
          <a:p>
            <a:pPr marL="1689100" indent="-342900">
              <a:spcBef>
                <a:spcPts val="680"/>
              </a:spcBef>
              <a:buFont typeface="Arial" panose="020B0604020202020204" pitchFamily="34" charset="0"/>
              <a:buChar char="•"/>
            </a:pPr>
            <a:r>
              <a:rPr sz="2200" i="1" spc="35" dirty="0">
                <a:latin typeface="Times New Roman"/>
                <a:cs typeface="Times New Roman"/>
              </a:rPr>
              <a:t>P</a:t>
            </a:r>
            <a:r>
              <a:rPr sz="2200" spc="35" dirty="0">
                <a:latin typeface="Times New Roman"/>
                <a:cs typeface="Times New Roman"/>
              </a:rPr>
              <a:t>(</a:t>
            </a:r>
            <a:r>
              <a:rPr sz="2200" spc="-290" dirty="0">
                <a:latin typeface="Times New Roman"/>
                <a:cs typeface="Times New Roman"/>
              </a:rPr>
              <a:t> </a:t>
            </a:r>
            <a:r>
              <a:rPr sz="2200" i="1" spc="10" dirty="0">
                <a:latin typeface="Times New Roman"/>
                <a:cs typeface="Times New Roman"/>
              </a:rPr>
              <a:t>A</a:t>
            </a:r>
            <a:r>
              <a:rPr sz="2200" i="1" spc="-229" dirty="0">
                <a:latin typeface="Times New Roman"/>
                <a:cs typeface="Times New Roman"/>
              </a:rPr>
              <a:t> </a:t>
            </a:r>
            <a:r>
              <a:rPr sz="2200" dirty="0">
                <a:latin typeface="Times New Roman"/>
                <a:cs typeface="Times New Roman"/>
              </a:rPr>
              <a:t>|</a:t>
            </a:r>
            <a:r>
              <a:rPr sz="2200" spc="-114" dirty="0">
                <a:latin typeface="Times New Roman"/>
                <a:cs typeface="Times New Roman"/>
              </a:rPr>
              <a:t> </a:t>
            </a:r>
            <a:r>
              <a:rPr sz="2200" i="1" spc="50" dirty="0">
                <a:latin typeface="Times New Roman"/>
                <a:cs typeface="Times New Roman"/>
              </a:rPr>
              <a:t>B</a:t>
            </a:r>
            <a:r>
              <a:rPr sz="2200" spc="50" dirty="0">
                <a:latin typeface="Times New Roman"/>
                <a:cs typeface="Times New Roman"/>
              </a:rPr>
              <a:t>)</a:t>
            </a:r>
            <a:r>
              <a:rPr sz="2200" spc="-25" dirty="0">
                <a:latin typeface="Times New Roman"/>
                <a:cs typeface="Times New Roman"/>
              </a:rPr>
              <a:t> </a:t>
            </a:r>
            <a:r>
              <a:rPr sz="2200" spc="10" dirty="0">
                <a:latin typeface="Symbol"/>
                <a:cs typeface="Symbol"/>
              </a:rPr>
              <a:t></a:t>
            </a:r>
            <a:r>
              <a:rPr sz="2200" spc="-55" dirty="0">
                <a:latin typeface="Times New Roman"/>
                <a:cs typeface="Times New Roman"/>
              </a:rPr>
              <a:t> </a:t>
            </a:r>
            <a:r>
              <a:rPr sz="2200" dirty="0">
                <a:latin typeface="Times New Roman"/>
                <a:cs typeface="Times New Roman"/>
              </a:rPr>
              <a:t>0.94</a:t>
            </a:r>
          </a:p>
          <a:p>
            <a:pPr marL="1689100" indent="-342900">
              <a:spcBef>
                <a:spcPts val="675"/>
              </a:spcBef>
              <a:buFont typeface="Arial" panose="020B0604020202020204" pitchFamily="34" charset="0"/>
              <a:buChar char="•"/>
            </a:pPr>
            <a:r>
              <a:rPr sz="2200" i="1" spc="85" dirty="0">
                <a:latin typeface="Times New Roman"/>
                <a:cs typeface="Times New Roman"/>
              </a:rPr>
              <a:t>P</a:t>
            </a:r>
            <a:r>
              <a:rPr sz="2200" spc="85" dirty="0">
                <a:latin typeface="Times New Roman"/>
                <a:cs typeface="Times New Roman"/>
              </a:rPr>
              <a:t>(</a:t>
            </a:r>
            <a:r>
              <a:rPr sz="2200" i="1" spc="85" dirty="0">
                <a:latin typeface="Times New Roman"/>
                <a:cs typeface="Times New Roman"/>
              </a:rPr>
              <a:t>J</a:t>
            </a:r>
            <a:r>
              <a:rPr sz="2200" i="1" spc="175" dirty="0">
                <a:latin typeface="Times New Roman"/>
                <a:cs typeface="Times New Roman"/>
              </a:rPr>
              <a:t> </a:t>
            </a:r>
            <a:r>
              <a:rPr sz="2200" dirty="0">
                <a:latin typeface="Times New Roman"/>
                <a:cs typeface="Times New Roman"/>
              </a:rPr>
              <a:t>|</a:t>
            </a:r>
            <a:r>
              <a:rPr sz="2200" spc="-114" dirty="0">
                <a:latin typeface="Times New Roman"/>
                <a:cs typeface="Times New Roman"/>
              </a:rPr>
              <a:t> </a:t>
            </a:r>
            <a:r>
              <a:rPr sz="2200" i="1" spc="45" dirty="0">
                <a:latin typeface="Times New Roman"/>
                <a:cs typeface="Times New Roman"/>
              </a:rPr>
              <a:t>B</a:t>
            </a:r>
            <a:r>
              <a:rPr sz="2200" spc="45" dirty="0">
                <a:latin typeface="Times New Roman"/>
                <a:cs typeface="Times New Roman"/>
              </a:rPr>
              <a:t>)</a:t>
            </a:r>
            <a:r>
              <a:rPr sz="2200" spc="-25" dirty="0">
                <a:latin typeface="Times New Roman"/>
                <a:cs typeface="Times New Roman"/>
              </a:rPr>
              <a:t> </a:t>
            </a:r>
            <a:r>
              <a:rPr sz="2200" spc="10" dirty="0">
                <a:latin typeface="Symbol"/>
                <a:cs typeface="Symbol"/>
              </a:rPr>
              <a:t></a:t>
            </a:r>
            <a:r>
              <a:rPr sz="2200" spc="55" dirty="0">
                <a:latin typeface="Times New Roman"/>
                <a:cs typeface="Times New Roman"/>
              </a:rPr>
              <a:t> </a:t>
            </a:r>
            <a:r>
              <a:rPr sz="2200" i="1" spc="40" dirty="0">
                <a:latin typeface="Times New Roman"/>
                <a:cs typeface="Times New Roman"/>
              </a:rPr>
              <a:t>P</a:t>
            </a:r>
            <a:r>
              <a:rPr sz="2200" spc="40" dirty="0">
                <a:latin typeface="Times New Roman"/>
                <a:cs typeface="Times New Roman"/>
              </a:rPr>
              <a:t>(</a:t>
            </a:r>
            <a:r>
              <a:rPr sz="2200" spc="-290" dirty="0">
                <a:latin typeface="Times New Roman"/>
                <a:cs typeface="Times New Roman"/>
              </a:rPr>
              <a:t> </a:t>
            </a:r>
            <a:r>
              <a:rPr sz="2200" i="1" spc="5" dirty="0">
                <a:latin typeface="Times New Roman"/>
                <a:cs typeface="Times New Roman"/>
              </a:rPr>
              <a:t>A</a:t>
            </a:r>
            <a:r>
              <a:rPr sz="2200" spc="5" dirty="0">
                <a:latin typeface="Times New Roman"/>
                <a:cs typeface="Times New Roman"/>
              </a:rPr>
              <a:t>)(0.9)</a:t>
            </a:r>
            <a:r>
              <a:rPr sz="2200" spc="-140" dirty="0">
                <a:latin typeface="Times New Roman"/>
                <a:cs typeface="Times New Roman"/>
              </a:rPr>
              <a:t> </a:t>
            </a:r>
            <a:r>
              <a:rPr sz="2200" spc="10" dirty="0">
                <a:latin typeface="Symbol"/>
                <a:cs typeface="Symbol"/>
              </a:rPr>
              <a:t></a:t>
            </a:r>
            <a:r>
              <a:rPr sz="2200" spc="-35" dirty="0">
                <a:latin typeface="Times New Roman"/>
                <a:cs typeface="Times New Roman"/>
              </a:rPr>
              <a:t> </a:t>
            </a:r>
            <a:r>
              <a:rPr sz="2200" i="1" spc="5" dirty="0">
                <a:latin typeface="Times New Roman"/>
                <a:cs typeface="Times New Roman"/>
              </a:rPr>
              <a:t>P</a:t>
            </a:r>
            <a:r>
              <a:rPr sz="2200" spc="5" dirty="0">
                <a:latin typeface="Times New Roman"/>
                <a:cs typeface="Times New Roman"/>
              </a:rPr>
              <a:t>(</a:t>
            </a:r>
            <a:r>
              <a:rPr sz="2200" spc="5" dirty="0">
                <a:latin typeface="Symbol"/>
                <a:cs typeface="Symbol"/>
              </a:rPr>
              <a:t></a:t>
            </a:r>
            <a:r>
              <a:rPr sz="2200" i="1" spc="5" dirty="0">
                <a:latin typeface="Times New Roman"/>
                <a:cs typeface="Times New Roman"/>
              </a:rPr>
              <a:t>A</a:t>
            </a:r>
            <a:r>
              <a:rPr sz="2200" spc="5" dirty="0">
                <a:latin typeface="Times New Roman"/>
                <a:cs typeface="Times New Roman"/>
              </a:rPr>
              <a:t>)(0.05)</a:t>
            </a:r>
            <a:endParaRPr sz="2200" dirty="0">
              <a:latin typeface="Times New Roman"/>
              <a:cs typeface="Times New Roman"/>
            </a:endParaRPr>
          </a:p>
          <a:p>
            <a:pPr marL="1689100" indent="-342900">
              <a:spcBef>
                <a:spcPts val="680"/>
              </a:spcBef>
              <a:buFont typeface="Arial" panose="020B0604020202020204" pitchFamily="34" charset="0"/>
              <a:buChar char="•"/>
            </a:pPr>
            <a:r>
              <a:rPr sz="2200" i="1" spc="85" dirty="0">
                <a:latin typeface="Times New Roman"/>
                <a:cs typeface="Times New Roman"/>
              </a:rPr>
              <a:t>P</a:t>
            </a:r>
            <a:r>
              <a:rPr sz="2200" spc="85" dirty="0">
                <a:latin typeface="Times New Roman"/>
                <a:cs typeface="Times New Roman"/>
              </a:rPr>
              <a:t>(</a:t>
            </a:r>
            <a:r>
              <a:rPr sz="2200" i="1" spc="85" dirty="0">
                <a:latin typeface="Times New Roman"/>
                <a:cs typeface="Times New Roman"/>
              </a:rPr>
              <a:t>J</a:t>
            </a:r>
            <a:r>
              <a:rPr sz="2200" i="1" spc="175" dirty="0">
                <a:latin typeface="Times New Roman"/>
                <a:cs typeface="Times New Roman"/>
              </a:rPr>
              <a:t> </a:t>
            </a:r>
            <a:r>
              <a:rPr sz="2200" dirty="0">
                <a:latin typeface="Times New Roman"/>
                <a:cs typeface="Times New Roman"/>
              </a:rPr>
              <a:t>|</a:t>
            </a:r>
            <a:r>
              <a:rPr sz="2200" spc="-114" dirty="0">
                <a:latin typeface="Times New Roman"/>
                <a:cs typeface="Times New Roman"/>
              </a:rPr>
              <a:t> </a:t>
            </a:r>
            <a:r>
              <a:rPr sz="2200" i="1" spc="45" dirty="0">
                <a:latin typeface="Times New Roman"/>
                <a:cs typeface="Times New Roman"/>
              </a:rPr>
              <a:t>B</a:t>
            </a:r>
            <a:r>
              <a:rPr sz="2200" spc="45" dirty="0">
                <a:latin typeface="Times New Roman"/>
                <a:cs typeface="Times New Roman"/>
              </a:rPr>
              <a:t>)</a:t>
            </a:r>
            <a:r>
              <a:rPr sz="2200" spc="-25" dirty="0">
                <a:latin typeface="Times New Roman"/>
                <a:cs typeface="Times New Roman"/>
              </a:rPr>
              <a:t> </a:t>
            </a:r>
            <a:r>
              <a:rPr sz="2200" spc="10" dirty="0">
                <a:latin typeface="Symbol"/>
                <a:cs typeface="Symbol"/>
              </a:rPr>
              <a:t></a:t>
            </a:r>
            <a:r>
              <a:rPr sz="2200" spc="-55" dirty="0">
                <a:latin typeface="Times New Roman"/>
                <a:cs typeface="Times New Roman"/>
              </a:rPr>
              <a:t> </a:t>
            </a:r>
            <a:r>
              <a:rPr sz="2200" spc="15" dirty="0">
                <a:latin typeface="Times New Roman"/>
                <a:cs typeface="Times New Roman"/>
              </a:rPr>
              <a:t>(0.94)(0.9)</a:t>
            </a:r>
            <a:r>
              <a:rPr sz="2200" spc="-140" dirty="0">
                <a:latin typeface="Times New Roman"/>
                <a:cs typeface="Times New Roman"/>
              </a:rPr>
              <a:t> </a:t>
            </a:r>
            <a:r>
              <a:rPr sz="2200" spc="10" dirty="0">
                <a:latin typeface="Symbol"/>
                <a:cs typeface="Symbol"/>
              </a:rPr>
              <a:t></a:t>
            </a:r>
            <a:r>
              <a:rPr sz="2200" spc="-150" dirty="0">
                <a:latin typeface="Times New Roman"/>
                <a:cs typeface="Times New Roman"/>
              </a:rPr>
              <a:t> </a:t>
            </a:r>
            <a:r>
              <a:rPr sz="2200" spc="5" dirty="0">
                <a:latin typeface="Times New Roman"/>
                <a:cs typeface="Times New Roman"/>
              </a:rPr>
              <a:t>(0.06)(0.05)</a:t>
            </a:r>
            <a:endParaRPr sz="2200" dirty="0">
              <a:latin typeface="Times New Roman"/>
              <a:cs typeface="Times New Roman"/>
            </a:endParaRPr>
          </a:p>
          <a:p>
            <a:pPr marL="1681480" indent="-342900">
              <a:spcBef>
                <a:spcPts val="680"/>
              </a:spcBef>
              <a:buFont typeface="Arial" panose="020B0604020202020204" pitchFamily="34" charset="0"/>
              <a:buChar char="•"/>
            </a:pPr>
            <a:r>
              <a:rPr sz="2200" spc="10" dirty="0">
                <a:latin typeface="Symbol"/>
                <a:cs typeface="Symbol"/>
              </a:rPr>
              <a:t></a:t>
            </a:r>
            <a:r>
              <a:rPr sz="2200" spc="-60" dirty="0">
                <a:latin typeface="Times New Roman"/>
                <a:cs typeface="Times New Roman"/>
              </a:rPr>
              <a:t> </a:t>
            </a:r>
            <a:r>
              <a:rPr sz="2200" dirty="0">
                <a:latin typeface="Times New Roman"/>
                <a:cs typeface="Times New Roman"/>
              </a:rPr>
              <a:t>0.85</a:t>
            </a:r>
          </a:p>
          <a:p>
            <a:pPr marL="355600" indent="-342900">
              <a:spcBef>
                <a:spcPts val="885"/>
              </a:spcBef>
              <a:buFont typeface="Arial" panose="020B0604020202020204" pitchFamily="34" charset="0"/>
              <a:buChar char="•"/>
            </a:pPr>
            <a:endParaRPr sz="2700" dirty="0">
              <a:latin typeface="Georgia"/>
              <a:cs typeface="Georgia"/>
            </a:endParaRPr>
          </a:p>
        </p:txBody>
      </p:sp>
    </p:spTree>
    <p:extLst>
      <p:ext uri="{BB962C8B-B14F-4D97-AF65-F5344CB8AC3E}">
        <p14:creationId xmlns:p14="http://schemas.microsoft.com/office/powerpoint/2010/main" val="3842266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69429"/>
            <a:ext cx="12192000" cy="5988571"/>
          </a:xfrm>
          <a:prstGeom prst="rect">
            <a:avLst/>
          </a:prstGeom>
        </p:spPr>
      </p:pic>
      <p:sp>
        <p:nvSpPr>
          <p:cNvPr id="3" name="TextBox 2"/>
          <p:cNvSpPr txBox="1"/>
          <p:nvPr/>
        </p:nvSpPr>
        <p:spPr>
          <a:xfrm>
            <a:off x="3897442" y="269823"/>
            <a:ext cx="3627620"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DEFINITION </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94840" y="9000"/>
              <a:ext cx="3241800" cy="2741760"/>
            </p14:xfrm>
          </p:contentPart>
        </mc:Choice>
        <mc:Fallback xmlns="">
          <p:pic>
            <p:nvPicPr>
              <p:cNvPr id="4" name="Ink 3"/>
              <p:cNvPicPr/>
              <p:nvPr/>
            </p:nvPicPr>
            <p:blipFill>
              <a:blip r:embed="rId4"/>
              <a:stretch>
                <a:fillRect/>
              </a:stretch>
            </p:blipFill>
            <p:spPr>
              <a:xfrm>
                <a:off x="285480" y="-360"/>
                <a:ext cx="3260520" cy="2760480"/>
              </a:xfrm>
              <a:prstGeom prst="rect">
                <a:avLst/>
              </a:prstGeom>
            </p:spPr>
          </p:pic>
        </mc:Fallback>
      </mc:AlternateContent>
    </p:spTree>
    <p:extLst>
      <p:ext uri="{BB962C8B-B14F-4D97-AF65-F5344CB8AC3E}">
        <p14:creationId xmlns:p14="http://schemas.microsoft.com/office/powerpoint/2010/main" val="24106700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7344" y="245717"/>
            <a:ext cx="10515600" cy="997709"/>
          </a:xfrm>
          <a:prstGeom prst="rect">
            <a:avLst/>
          </a:prstGeom>
        </p:spPr>
        <p:txBody>
          <a:bodyPr vert="horz" wrap="square" lIns="0" tIns="12700" rIns="0" bIns="0" rtlCol="0" anchor="ctr">
            <a:spAutoFit/>
          </a:bodyPr>
          <a:lstStyle/>
          <a:p>
            <a:pPr marL="2106930" marR="5080" indent="-2094864">
              <a:lnSpc>
                <a:spcPct val="100000"/>
              </a:lnSpc>
              <a:spcBef>
                <a:spcPts val="100"/>
              </a:spcBef>
            </a:pPr>
            <a:r>
              <a:rPr sz="3200" b="1" spc="-5" dirty="0">
                <a:solidFill>
                  <a:srgbClr val="FF0000"/>
                </a:solidFill>
              </a:rPr>
              <a:t>So </a:t>
            </a:r>
            <a:r>
              <a:rPr sz="3200" b="1" spc="-10" dirty="0">
                <a:solidFill>
                  <a:srgbClr val="FF0000"/>
                </a:solidFill>
              </a:rPr>
              <a:t>let’s see </a:t>
            </a:r>
            <a:r>
              <a:rPr sz="3200" b="1" spc="-5" dirty="0">
                <a:solidFill>
                  <a:srgbClr val="FF0000"/>
                </a:solidFill>
              </a:rPr>
              <a:t>how you can calculate P(John called)  </a:t>
            </a:r>
            <a:r>
              <a:rPr sz="3200" b="1" dirty="0">
                <a:solidFill>
                  <a:srgbClr val="FF0000"/>
                </a:solidFill>
              </a:rPr>
              <a:t>if </a:t>
            </a:r>
            <a:r>
              <a:rPr sz="3200" b="1" spc="-5" dirty="0">
                <a:solidFill>
                  <a:srgbClr val="FF0000"/>
                </a:solidFill>
              </a:rPr>
              <a:t>there was </a:t>
            </a:r>
            <a:r>
              <a:rPr sz="3200" b="1" dirty="0">
                <a:solidFill>
                  <a:srgbClr val="FF0000"/>
                </a:solidFill>
              </a:rPr>
              <a:t>a</a:t>
            </a:r>
            <a:r>
              <a:rPr sz="3200" b="1" spc="-5" dirty="0">
                <a:solidFill>
                  <a:srgbClr val="FF0000"/>
                </a:solidFill>
              </a:rPr>
              <a:t> burglary?</a:t>
            </a:r>
          </a:p>
        </p:txBody>
      </p:sp>
      <p:sp>
        <p:nvSpPr>
          <p:cNvPr id="4" name="Rectangle 3"/>
          <p:cNvSpPr/>
          <p:nvPr/>
        </p:nvSpPr>
        <p:spPr>
          <a:xfrm>
            <a:off x="2435765" y="2046598"/>
            <a:ext cx="6012776" cy="523220"/>
          </a:xfrm>
          <a:prstGeom prst="rect">
            <a:avLst/>
          </a:prstGeom>
        </p:spPr>
        <p:txBody>
          <a:bodyPr wrap="square">
            <a:spAutoFit/>
          </a:bodyPr>
          <a:lstStyle/>
          <a:p>
            <a:r>
              <a:rPr lang="en-US" sz="2800" spc="10" dirty="0">
                <a:latin typeface="Georgia"/>
                <a:cs typeface="Georgia"/>
              </a:rPr>
              <a:t>Can </a:t>
            </a:r>
            <a:r>
              <a:rPr lang="en-US" sz="2800" spc="5" dirty="0">
                <a:latin typeface="Georgia"/>
                <a:cs typeface="Georgia"/>
              </a:rPr>
              <a:t>also </a:t>
            </a:r>
            <a:r>
              <a:rPr lang="en-US" sz="2800" dirty="0">
                <a:latin typeface="Georgia"/>
                <a:cs typeface="Georgia"/>
              </a:rPr>
              <a:t>calculate </a:t>
            </a:r>
            <a:r>
              <a:rPr lang="en-US" sz="2800" spc="5" dirty="0">
                <a:latin typeface="Georgia"/>
                <a:cs typeface="Georgia"/>
              </a:rPr>
              <a:t>P </a:t>
            </a:r>
            <a:r>
              <a:rPr lang="en-US" sz="2800" dirty="0">
                <a:latin typeface="Georgia"/>
                <a:cs typeface="Georgia"/>
              </a:rPr>
              <a:t>(M|B) </a:t>
            </a:r>
            <a:r>
              <a:rPr lang="en-US" sz="2800" spc="5" dirty="0">
                <a:latin typeface="Georgia"/>
                <a:cs typeface="Georgia"/>
              </a:rPr>
              <a:t>=</a:t>
            </a:r>
            <a:r>
              <a:rPr lang="en-US" sz="2800" spc="-135" dirty="0">
                <a:latin typeface="Georgia"/>
                <a:cs typeface="Georgia"/>
              </a:rPr>
              <a:t> </a:t>
            </a:r>
            <a:r>
              <a:rPr lang="en-US" sz="2800" dirty="0">
                <a:latin typeface="Georgia"/>
                <a:cs typeface="Georgia"/>
              </a:rPr>
              <a:t>0.67</a:t>
            </a:r>
            <a:endParaRPr lang="en-US" sz="2800" dirty="0"/>
          </a:p>
        </p:txBody>
      </p:sp>
    </p:spTree>
    <p:extLst>
      <p:ext uri="{BB962C8B-B14F-4D97-AF65-F5344CB8AC3E}">
        <p14:creationId xmlns:p14="http://schemas.microsoft.com/office/powerpoint/2010/main" val="30024192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111</a:t>
            </a:fld>
            <a:endParaRPr lang="en-US" dirty="0"/>
          </a:p>
        </p:txBody>
      </p:sp>
      <p:pic>
        <p:nvPicPr>
          <p:cNvPr id="5" name="Picture 4"/>
          <p:cNvPicPr>
            <a:picLocks noChangeAspect="1"/>
          </p:cNvPicPr>
          <p:nvPr/>
        </p:nvPicPr>
        <p:blipFill>
          <a:blip r:embed="rId2"/>
          <a:stretch>
            <a:fillRect/>
          </a:stretch>
        </p:blipFill>
        <p:spPr>
          <a:xfrm>
            <a:off x="838201" y="574988"/>
            <a:ext cx="10698480" cy="5505772"/>
          </a:xfrm>
          <a:prstGeom prst="rect">
            <a:avLst/>
          </a:prstGeom>
        </p:spPr>
      </p:pic>
    </p:spTree>
    <p:extLst>
      <p:ext uri="{BB962C8B-B14F-4D97-AF65-F5344CB8AC3E}">
        <p14:creationId xmlns:p14="http://schemas.microsoft.com/office/powerpoint/2010/main" val="40605415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112</a:t>
            </a:fld>
            <a:endParaRPr lang="en-US" dirty="0"/>
          </a:p>
        </p:txBody>
      </p:sp>
      <p:pic>
        <p:nvPicPr>
          <p:cNvPr id="5" name="Picture 4"/>
          <p:cNvPicPr>
            <a:picLocks noChangeAspect="1"/>
          </p:cNvPicPr>
          <p:nvPr/>
        </p:nvPicPr>
        <p:blipFill>
          <a:blip r:embed="rId2"/>
          <a:stretch>
            <a:fillRect/>
          </a:stretch>
        </p:blipFill>
        <p:spPr>
          <a:xfrm>
            <a:off x="396240" y="207395"/>
            <a:ext cx="11600029" cy="6389807"/>
          </a:xfrm>
          <a:prstGeom prst="rect">
            <a:avLst/>
          </a:prstGeom>
        </p:spPr>
      </p:pic>
    </p:spTree>
    <p:extLst>
      <p:ext uri="{BB962C8B-B14F-4D97-AF65-F5344CB8AC3E}">
        <p14:creationId xmlns:p14="http://schemas.microsoft.com/office/powerpoint/2010/main" val="7514688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113</a:t>
            </a:fld>
            <a:endParaRPr lang="en-US" dirty="0"/>
          </a:p>
        </p:txBody>
      </p:sp>
      <p:pic>
        <p:nvPicPr>
          <p:cNvPr id="5" name="Picture 4"/>
          <p:cNvPicPr>
            <a:picLocks noChangeAspect="1"/>
          </p:cNvPicPr>
          <p:nvPr/>
        </p:nvPicPr>
        <p:blipFill>
          <a:blip r:embed="rId2"/>
          <a:stretch>
            <a:fillRect/>
          </a:stretch>
        </p:blipFill>
        <p:spPr>
          <a:xfrm>
            <a:off x="548640" y="335280"/>
            <a:ext cx="11033759" cy="6021070"/>
          </a:xfrm>
          <a:prstGeom prst="rect">
            <a:avLst/>
          </a:prstGeom>
        </p:spPr>
      </p:pic>
    </p:spTree>
    <p:extLst>
      <p:ext uri="{BB962C8B-B14F-4D97-AF65-F5344CB8AC3E}">
        <p14:creationId xmlns:p14="http://schemas.microsoft.com/office/powerpoint/2010/main" val="5710820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114</a:t>
            </a:fld>
            <a:endParaRPr lang="en-US" dirty="0"/>
          </a:p>
        </p:txBody>
      </p:sp>
      <p:pic>
        <p:nvPicPr>
          <p:cNvPr id="5" name="Picture 4"/>
          <p:cNvPicPr>
            <a:picLocks noChangeAspect="1"/>
          </p:cNvPicPr>
          <p:nvPr/>
        </p:nvPicPr>
        <p:blipFill>
          <a:blip r:embed="rId2"/>
          <a:stretch>
            <a:fillRect/>
          </a:stretch>
        </p:blipFill>
        <p:spPr>
          <a:xfrm>
            <a:off x="838200" y="554591"/>
            <a:ext cx="10839290" cy="5984321"/>
          </a:xfrm>
          <a:prstGeom prst="rect">
            <a:avLst/>
          </a:prstGeom>
        </p:spPr>
      </p:pic>
    </p:spTree>
    <p:extLst>
      <p:ext uri="{BB962C8B-B14F-4D97-AF65-F5344CB8AC3E}">
        <p14:creationId xmlns:p14="http://schemas.microsoft.com/office/powerpoint/2010/main" val="164695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115</a:t>
            </a:fld>
            <a:endParaRPr lang="en-US" dirty="0"/>
          </a:p>
        </p:txBody>
      </p:sp>
      <p:pic>
        <p:nvPicPr>
          <p:cNvPr id="5" name="Picture 4"/>
          <p:cNvPicPr>
            <a:picLocks noChangeAspect="1"/>
          </p:cNvPicPr>
          <p:nvPr/>
        </p:nvPicPr>
        <p:blipFill>
          <a:blip r:embed="rId2"/>
          <a:stretch>
            <a:fillRect/>
          </a:stretch>
        </p:blipFill>
        <p:spPr>
          <a:xfrm>
            <a:off x="583093" y="733837"/>
            <a:ext cx="10999304" cy="5469835"/>
          </a:xfrm>
          <a:prstGeom prst="rect">
            <a:avLst/>
          </a:prstGeom>
        </p:spPr>
      </p:pic>
    </p:spTree>
    <p:extLst>
      <p:ext uri="{BB962C8B-B14F-4D97-AF65-F5344CB8AC3E}">
        <p14:creationId xmlns:p14="http://schemas.microsoft.com/office/powerpoint/2010/main" val="374040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116</a:t>
            </a:fld>
            <a:endParaRPr lang="en-US" dirty="0"/>
          </a:p>
        </p:txBody>
      </p:sp>
      <p:pic>
        <p:nvPicPr>
          <p:cNvPr id="5" name="Picture 4"/>
          <p:cNvPicPr>
            <a:picLocks noChangeAspect="1"/>
          </p:cNvPicPr>
          <p:nvPr/>
        </p:nvPicPr>
        <p:blipFill>
          <a:blip r:embed="rId2"/>
          <a:stretch>
            <a:fillRect/>
          </a:stretch>
        </p:blipFill>
        <p:spPr>
          <a:xfrm>
            <a:off x="1018347" y="545495"/>
            <a:ext cx="10335453" cy="5810855"/>
          </a:xfrm>
          <a:prstGeom prst="rect">
            <a:avLst/>
          </a:prstGeom>
        </p:spPr>
      </p:pic>
    </p:spTree>
    <p:extLst>
      <p:ext uri="{BB962C8B-B14F-4D97-AF65-F5344CB8AC3E}">
        <p14:creationId xmlns:p14="http://schemas.microsoft.com/office/powerpoint/2010/main" val="125241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117</a:t>
            </a:fld>
            <a:endParaRPr lang="en-US" dirty="0"/>
          </a:p>
        </p:txBody>
      </p:sp>
      <p:pic>
        <p:nvPicPr>
          <p:cNvPr id="5" name="Picture 4"/>
          <p:cNvPicPr>
            <a:picLocks noChangeAspect="1"/>
          </p:cNvPicPr>
          <p:nvPr/>
        </p:nvPicPr>
        <p:blipFill>
          <a:blip r:embed="rId2"/>
          <a:stretch>
            <a:fillRect/>
          </a:stretch>
        </p:blipFill>
        <p:spPr>
          <a:xfrm>
            <a:off x="154546" y="128669"/>
            <a:ext cx="11719775" cy="6589157"/>
          </a:xfrm>
          <a:prstGeom prst="rect">
            <a:avLst/>
          </a:prstGeom>
        </p:spPr>
      </p:pic>
    </p:spTree>
    <p:extLst>
      <p:ext uri="{BB962C8B-B14F-4D97-AF65-F5344CB8AC3E}">
        <p14:creationId xmlns:p14="http://schemas.microsoft.com/office/powerpoint/2010/main" val="12589714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118</a:t>
            </a:fld>
            <a:endParaRPr lang="en-US" dirty="0"/>
          </a:p>
        </p:txBody>
      </p:sp>
      <p:pic>
        <p:nvPicPr>
          <p:cNvPr id="5" name="Picture 4"/>
          <p:cNvPicPr>
            <a:picLocks noChangeAspect="1"/>
          </p:cNvPicPr>
          <p:nvPr/>
        </p:nvPicPr>
        <p:blipFill>
          <a:blip r:embed="rId2"/>
          <a:stretch>
            <a:fillRect/>
          </a:stretch>
        </p:blipFill>
        <p:spPr>
          <a:xfrm>
            <a:off x="251138" y="336593"/>
            <a:ext cx="11686730" cy="5961175"/>
          </a:xfrm>
          <a:prstGeom prst="rect">
            <a:avLst/>
          </a:prstGeom>
        </p:spPr>
      </p:pic>
    </p:spTree>
    <p:extLst>
      <p:ext uri="{BB962C8B-B14F-4D97-AF65-F5344CB8AC3E}">
        <p14:creationId xmlns:p14="http://schemas.microsoft.com/office/powerpoint/2010/main" val="8246051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119</a:t>
            </a:fld>
            <a:endParaRPr lang="en-US" dirty="0"/>
          </a:p>
        </p:txBody>
      </p:sp>
      <p:sp>
        <p:nvSpPr>
          <p:cNvPr id="5" name="Title 4"/>
          <p:cNvSpPr>
            <a:spLocks noGrp="1"/>
          </p:cNvSpPr>
          <p:nvPr>
            <p:ph type="title"/>
          </p:nvPr>
        </p:nvSpPr>
        <p:spPr>
          <a:prstGeom prst="rect">
            <a:avLst/>
          </a:prstGeom>
        </p:spPr>
        <p:txBody>
          <a:bodyPr wrap="none">
            <a:spAutoFit/>
          </a:bodyPr>
          <a:lstStyle/>
          <a:p>
            <a:r>
              <a:rPr lang="en-US" sz="3600" dirty="0">
                <a:solidFill>
                  <a:srgbClr val="000000"/>
                </a:solidFill>
                <a:latin typeface="Georgia" panose="02040502050405020303" pitchFamily="18" charset="0"/>
              </a:rPr>
              <a:t> </a:t>
            </a:r>
            <a:r>
              <a:rPr lang="en-US" sz="3600" u="sng" dirty="0">
                <a:solidFill>
                  <a:srgbClr val="3366BB"/>
                </a:solidFill>
                <a:latin typeface="Georgia" panose="02040502050405020303" pitchFamily="18" charset="0"/>
              </a:rPr>
              <a:t>Three Basic Types Of Probabilities</a:t>
            </a:r>
            <a:endParaRPr lang="en-IN" sz="3600" dirty="0"/>
          </a:p>
        </p:txBody>
      </p:sp>
      <p:sp>
        <p:nvSpPr>
          <p:cNvPr id="6" name="Rectangle 5"/>
          <p:cNvSpPr/>
          <p:nvPr/>
        </p:nvSpPr>
        <p:spPr>
          <a:xfrm>
            <a:off x="247291" y="1709154"/>
            <a:ext cx="11421035" cy="4524315"/>
          </a:xfrm>
          <a:prstGeom prst="rect">
            <a:avLst/>
          </a:prstGeom>
        </p:spPr>
        <p:txBody>
          <a:bodyPr wrap="square">
            <a:spAutoFit/>
          </a:bodyPr>
          <a:lstStyle/>
          <a:p>
            <a:pPr>
              <a:buFont typeface="Arial" panose="020B0604020202020204" pitchFamily="34" charset="0"/>
              <a:buChar char="•"/>
            </a:pPr>
            <a:r>
              <a:rPr lang="en-US" sz="3600" b="1" dirty="0">
                <a:solidFill>
                  <a:srgbClr val="000000"/>
                </a:solidFill>
                <a:latin typeface="Georgia" panose="02040502050405020303" pitchFamily="18" charset="0"/>
              </a:rPr>
              <a:t>Joint</a:t>
            </a:r>
            <a:r>
              <a:rPr lang="en-US" sz="3600" dirty="0">
                <a:solidFill>
                  <a:srgbClr val="000000"/>
                </a:solidFill>
                <a:latin typeface="Georgia" panose="02040502050405020303" pitchFamily="18" charset="0"/>
              </a:rPr>
              <a:t> probability: Likelihood of a completely specified state of events, e.g. P(ABCDE)</a:t>
            </a:r>
          </a:p>
          <a:p>
            <a:pPr>
              <a:buFont typeface="Arial" panose="020B0604020202020204" pitchFamily="34" charset="0"/>
              <a:buChar char="•"/>
            </a:pPr>
            <a:endParaRPr lang="en-US" sz="3600" dirty="0">
              <a:solidFill>
                <a:srgbClr val="000000"/>
              </a:solidFill>
              <a:latin typeface="Georgia" panose="02040502050405020303" pitchFamily="18" charset="0"/>
            </a:endParaRPr>
          </a:p>
          <a:p>
            <a:pPr>
              <a:buFont typeface="Arial" panose="020B0604020202020204" pitchFamily="34" charset="0"/>
              <a:buChar char="•"/>
            </a:pPr>
            <a:r>
              <a:rPr lang="en-US" sz="3600" b="1" dirty="0">
                <a:solidFill>
                  <a:srgbClr val="000000"/>
                </a:solidFill>
                <a:latin typeface="Georgia" panose="02040502050405020303" pitchFamily="18" charset="0"/>
              </a:rPr>
              <a:t>Marginal</a:t>
            </a:r>
            <a:r>
              <a:rPr lang="en-US" sz="3600" dirty="0">
                <a:solidFill>
                  <a:srgbClr val="000000"/>
                </a:solidFill>
                <a:latin typeface="Georgia" panose="02040502050405020303" pitchFamily="18" charset="0"/>
              </a:rPr>
              <a:t> probability: Likelihood of an incompletely specified state of events, e.g. P(ACD) or P(E)</a:t>
            </a:r>
          </a:p>
          <a:p>
            <a:pPr>
              <a:buFont typeface="Arial" panose="020B0604020202020204" pitchFamily="34" charset="0"/>
              <a:buChar char="•"/>
            </a:pPr>
            <a:endParaRPr lang="en-US" sz="3600" dirty="0">
              <a:solidFill>
                <a:srgbClr val="000000"/>
              </a:solidFill>
              <a:latin typeface="Georgia" panose="02040502050405020303" pitchFamily="18" charset="0"/>
            </a:endParaRPr>
          </a:p>
          <a:p>
            <a:pPr>
              <a:buFont typeface="Arial" panose="020B0604020202020204" pitchFamily="34" charset="0"/>
              <a:buChar char="•"/>
            </a:pPr>
            <a:r>
              <a:rPr lang="en-US" sz="3600" b="1" dirty="0">
                <a:solidFill>
                  <a:srgbClr val="000000"/>
                </a:solidFill>
                <a:latin typeface="Georgia" panose="02040502050405020303" pitchFamily="18" charset="0"/>
              </a:rPr>
              <a:t>Conditional</a:t>
            </a:r>
            <a:r>
              <a:rPr lang="en-US" sz="3600" dirty="0">
                <a:solidFill>
                  <a:srgbClr val="000000"/>
                </a:solidFill>
                <a:latin typeface="Georgia" panose="02040502050405020303" pitchFamily="18" charset="0"/>
              </a:rPr>
              <a:t> probability: Likelihood of an event given some known information, e.g. P(A|C) or P(DE|AB)</a:t>
            </a:r>
            <a:endParaRPr lang="en-US" sz="3600" b="0" i="0" dirty="0">
              <a:solidFill>
                <a:srgbClr val="000000"/>
              </a:solidFill>
              <a:effectLst/>
              <a:latin typeface="Georgia" panose="02040502050405020303" pitchFamily="18" charset="0"/>
            </a:endParaRPr>
          </a:p>
        </p:txBody>
      </p:sp>
    </p:spTree>
    <p:extLst>
      <p:ext uri="{BB962C8B-B14F-4D97-AF65-F5344CB8AC3E}">
        <p14:creationId xmlns:p14="http://schemas.microsoft.com/office/powerpoint/2010/main" val="1146050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9507" y="1439057"/>
            <a:ext cx="10672997" cy="5306517"/>
          </a:xfrm>
          <a:prstGeom prst="rect">
            <a:avLst/>
          </a:prstGeom>
        </p:spPr>
      </p:pic>
      <p:sp>
        <p:nvSpPr>
          <p:cNvPr id="3" name="TextBox 2"/>
          <p:cNvSpPr txBox="1"/>
          <p:nvPr/>
        </p:nvSpPr>
        <p:spPr>
          <a:xfrm>
            <a:off x="3725055" y="659567"/>
            <a:ext cx="4721902"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PROBLEM   TYPE </a:t>
            </a:r>
          </a:p>
        </p:txBody>
      </p:sp>
    </p:spTree>
    <p:extLst>
      <p:ext uri="{BB962C8B-B14F-4D97-AF65-F5344CB8AC3E}">
        <p14:creationId xmlns:p14="http://schemas.microsoft.com/office/powerpoint/2010/main" val="100633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60502" y="599300"/>
            <a:ext cx="10515600" cy="1325563"/>
          </a:xfrm>
        </p:spPr>
        <p:txBody>
          <a:bodyPr/>
          <a:lstStyle/>
          <a:p>
            <a:r>
              <a:rPr lang="en-US" b="1" u="sng" dirty="0"/>
              <a:t>Joint probability distribution:</a:t>
            </a:r>
            <a:br>
              <a:rPr lang="en-US" dirty="0"/>
            </a:br>
            <a:endParaRPr lang="en-US" dirty="0"/>
          </a:p>
        </p:txBody>
      </p:sp>
      <p:sp>
        <p:nvSpPr>
          <p:cNvPr id="6" name="Content Placeholder 5"/>
          <p:cNvSpPr>
            <a:spLocks noGrp="1"/>
          </p:cNvSpPr>
          <p:nvPr>
            <p:ph idx="1"/>
          </p:nvPr>
        </p:nvSpPr>
        <p:spPr/>
        <p:txBody>
          <a:bodyPr/>
          <a:lstStyle/>
          <a:p>
            <a:r>
              <a:rPr lang="en-US" dirty="0">
                <a:latin typeface="+mj-lt"/>
              </a:rPr>
              <a:t>If we have variables x1, x2, x3,....., </a:t>
            </a:r>
            <a:r>
              <a:rPr lang="en-US" dirty="0" err="1">
                <a:latin typeface="+mj-lt"/>
              </a:rPr>
              <a:t>xn</a:t>
            </a:r>
            <a:r>
              <a:rPr lang="en-US" dirty="0">
                <a:latin typeface="+mj-lt"/>
              </a:rPr>
              <a:t>, then the probabilities of a different combination of x1, x2, x3.. </a:t>
            </a:r>
            <a:r>
              <a:rPr lang="en-US" dirty="0" err="1">
                <a:latin typeface="+mj-lt"/>
              </a:rPr>
              <a:t>xn</a:t>
            </a:r>
            <a:r>
              <a:rPr lang="en-US" dirty="0">
                <a:latin typeface="+mj-lt"/>
              </a:rPr>
              <a:t>, are known as Joint probability distribution.</a:t>
            </a:r>
          </a:p>
          <a:p>
            <a:r>
              <a:rPr lang="en-US" b="1" dirty="0">
                <a:latin typeface="+mj-lt"/>
              </a:rPr>
              <a:t>P[x</a:t>
            </a:r>
            <a:r>
              <a:rPr lang="en-US" b="1" baseline="-25000" dirty="0">
                <a:latin typeface="+mj-lt"/>
              </a:rPr>
              <a:t>1</a:t>
            </a:r>
            <a:r>
              <a:rPr lang="en-US" b="1" dirty="0">
                <a:latin typeface="+mj-lt"/>
              </a:rPr>
              <a:t>, x</a:t>
            </a:r>
            <a:r>
              <a:rPr lang="en-US" b="1" baseline="-25000" dirty="0">
                <a:latin typeface="+mj-lt"/>
              </a:rPr>
              <a:t>2</a:t>
            </a:r>
            <a:r>
              <a:rPr lang="en-US" b="1" dirty="0">
                <a:latin typeface="+mj-lt"/>
              </a:rPr>
              <a:t>, x</a:t>
            </a:r>
            <a:r>
              <a:rPr lang="en-US" b="1" baseline="-25000" dirty="0">
                <a:latin typeface="+mj-lt"/>
              </a:rPr>
              <a:t>3</a:t>
            </a:r>
            <a:r>
              <a:rPr lang="en-US" b="1" dirty="0">
                <a:latin typeface="+mj-lt"/>
              </a:rPr>
              <a:t>,....., </a:t>
            </a:r>
            <a:r>
              <a:rPr lang="en-US" b="1" dirty="0" err="1">
                <a:latin typeface="+mj-lt"/>
              </a:rPr>
              <a:t>x</a:t>
            </a:r>
            <a:r>
              <a:rPr lang="en-US" b="1" baseline="-25000" dirty="0" err="1">
                <a:latin typeface="+mj-lt"/>
              </a:rPr>
              <a:t>n</a:t>
            </a:r>
            <a:r>
              <a:rPr lang="en-US" b="1" dirty="0">
                <a:latin typeface="+mj-lt"/>
              </a:rPr>
              <a:t>]</a:t>
            </a:r>
            <a:r>
              <a:rPr lang="en-US" dirty="0">
                <a:latin typeface="+mj-lt"/>
              </a:rPr>
              <a:t>, it can be written as the following way in terms of the joint probability distribution.</a:t>
            </a:r>
          </a:p>
          <a:p>
            <a:r>
              <a:rPr lang="en-US" b="1" dirty="0">
                <a:latin typeface="+mj-lt"/>
              </a:rPr>
              <a:t>= P[x</a:t>
            </a:r>
            <a:r>
              <a:rPr lang="en-US" b="1" baseline="-25000" dirty="0">
                <a:latin typeface="+mj-lt"/>
              </a:rPr>
              <a:t>1</a:t>
            </a:r>
            <a:r>
              <a:rPr lang="en-US" b="1" dirty="0">
                <a:latin typeface="+mj-lt"/>
              </a:rPr>
              <a:t>| x</a:t>
            </a:r>
            <a:r>
              <a:rPr lang="en-US" b="1" baseline="-25000" dirty="0">
                <a:latin typeface="+mj-lt"/>
              </a:rPr>
              <a:t>2</a:t>
            </a:r>
            <a:r>
              <a:rPr lang="en-US" b="1" dirty="0">
                <a:latin typeface="+mj-lt"/>
              </a:rPr>
              <a:t>, x</a:t>
            </a:r>
            <a:r>
              <a:rPr lang="en-US" b="1" baseline="-25000" dirty="0">
                <a:latin typeface="+mj-lt"/>
              </a:rPr>
              <a:t>3</a:t>
            </a:r>
            <a:r>
              <a:rPr lang="en-US" b="1" dirty="0">
                <a:latin typeface="+mj-lt"/>
              </a:rPr>
              <a:t>,....., </a:t>
            </a:r>
            <a:r>
              <a:rPr lang="en-US" b="1" dirty="0" err="1">
                <a:latin typeface="+mj-lt"/>
              </a:rPr>
              <a:t>x</a:t>
            </a:r>
            <a:r>
              <a:rPr lang="en-US" b="1" baseline="-25000" dirty="0" err="1">
                <a:latin typeface="+mj-lt"/>
              </a:rPr>
              <a:t>n</a:t>
            </a:r>
            <a:r>
              <a:rPr lang="en-US" b="1" dirty="0">
                <a:latin typeface="+mj-lt"/>
              </a:rPr>
              <a:t>]P[x</a:t>
            </a:r>
            <a:r>
              <a:rPr lang="en-US" b="1" baseline="-25000" dirty="0">
                <a:latin typeface="+mj-lt"/>
              </a:rPr>
              <a:t>2</a:t>
            </a:r>
            <a:r>
              <a:rPr lang="en-US" b="1" dirty="0">
                <a:latin typeface="+mj-lt"/>
              </a:rPr>
              <a:t>, x</a:t>
            </a:r>
            <a:r>
              <a:rPr lang="en-US" b="1" baseline="-25000" dirty="0">
                <a:latin typeface="+mj-lt"/>
              </a:rPr>
              <a:t>3</a:t>
            </a:r>
            <a:r>
              <a:rPr lang="en-US" b="1" dirty="0">
                <a:latin typeface="+mj-lt"/>
              </a:rPr>
              <a:t>,....., </a:t>
            </a:r>
            <a:r>
              <a:rPr lang="en-US" b="1" dirty="0" err="1">
                <a:latin typeface="+mj-lt"/>
              </a:rPr>
              <a:t>x</a:t>
            </a:r>
            <a:r>
              <a:rPr lang="en-US" b="1" baseline="-25000" dirty="0" err="1">
                <a:latin typeface="+mj-lt"/>
              </a:rPr>
              <a:t>n</a:t>
            </a:r>
            <a:r>
              <a:rPr lang="en-US" b="1" dirty="0">
                <a:latin typeface="+mj-lt"/>
              </a:rPr>
              <a:t>]</a:t>
            </a:r>
            <a:endParaRPr lang="en-US" dirty="0">
              <a:latin typeface="+mj-lt"/>
            </a:endParaRPr>
          </a:p>
          <a:p>
            <a:r>
              <a:rPr lang="en-US" b="1" dirty="0">
                <a:latin typeface="+mj-lt"/>
              </a:rPr>
              <a:t>= P[x</a:t>
            </a:r>
            <a:r>
              <a:rPr lang="en-US" b="1" baseline="-25000" dirty="0">
                <a:latin typeface="+mj-lt"/>
              </a:rPr>
              <a:t>1</a:t>
            </a:r>
            <a:r>
              <a:rPr lang="en-US" b="1" dirty="0">
                <a:latin typeface="+mj-lt"/>
              </a:rPr>
              <a:t>| x</a:t>
            </a:r>
            <a:r>
              <a:rPr lang="en-US" b="1" baseline="-25000" dirty="0">
                <a:latin typeface="+mj-lt"/>
              </a:rPr>
              <a:t>2</a:t>
            </a:r>
            <a:r>
              <a:rPr lang="en-US" b="1" dirty="0">
                <a:latin typeface="+mj-lt"/>
              </a:rPr>
              <a:t>, x</a:t>
            </a:r>
            <a:r>
              <a:rPr lang="en-US" b="1" baseline="-25000" dirty="0">
                <a:latin typeface="+mj-lt"/>
              </a:rPr>
              <a:t>3</a:t>
            </a:r>
            <a:r>
              <a:rPr lang="en-US" b="1" dirty="0">
                <a:latin typeface="+mj-lt"/>
              </a:rPr>
              <a:t>,....., </a:t>
            </a:r>
            <a:r>
              <a:rPr lang="en-US" b="1" dirty="0" err="1">
                <a:latin typeface="+mj-lt"/>
              </a:rPr>
              <a:t>x</a:t>
            </a:r>
            <a:r>
              <a:rPr lang="en-US" b="1" baseline="-25000" dirty="0" err="1">
                <a:latin typeface="+mj-lt"/>
              </a:rPr>
              <a:t>n</a:t>
            </a:r>
            <a:r>
              <a:rPr lang="en-US" b="1" dirty="0">
                <a:latin typeface="+mj-lt"/>
              </a:rPr>
              <a:t>]P[x</a:t>
            </a:r>
            <a:r>
              <a:rPr lang="en-US" b="1" baseline="-25000" dirty="0">
                <a:latin typeface="+mj-lt"/>
              </a:rPr>
              <a:t>2</a:t>
            </a:r>
            <a:r>
              <a:rPr lang="en-US" b="1" dirty="0">
                <a:latin typeface="+mj-lt"/>
              </a:rPr>
              <a:t>|x</a:t>
            </a:r>
            <a:r>
              <a:rPr lang="en-US" b="1" baseline="-25000" dirty="0">
                <a:latin typeface="+mj-lt"/>
              </a:rPr>
              <a:t>3</a:t>
            </a:r>
            <a:r>
              <a:rPr lang="en-US" b="1" dirty="0">
                <a:latin typeface="+mj-lt"/>
              </a:rPr>
              <a:t>,....., </a:t>
            </a:r>
            <a:r>
              <a:rPr lang="en-US" b="1" dirty="0" err="1">
                <a:latin typeface="+mj-lt"/>
              </a:rPr>
              <a:t>x</a:t>
            </a:r>
            <a:r>
              <a:rPr lang="en-US" b="1" baseline="-25000" dirty="0" err="1">
                <a:latin typeface="+mj-lt"/>
              </a:rPr>
              <a:t>n</a:t>
            </a:r>
            <a:r>
              <a:rPr lang="en-US" b="1" dirty="0">
                <a:latin typeface="+mj-lt"/>
              </a:rPr>
              <a:t>]....P[x</a:t>
            </a:r>
            <a:r>
              <a:rPr lang="en-US" b="1" baseline="-25000" dirty="0">
                <a:latin typeface="+mj-lt"/>
              </a:rPr>
              <a:t>n-1</a:t>
            </a:r>
            <a:r>
              <a:rPr lang="en-US" b="1" dirty="0">
                <a:latin typeface="+mj-lt"/>
              </a:rPr>
              <a:t>|x</a:t>
            </a:r>
            <a:r>
              <a:rPr lang="en-US" b="1" baseline="-25000" dirty="0">
                <a:latin typeface="+mj-lt"/>
              </a:rPr>
              <a:t>n</a:t>
            </a:r>
            <a:r>
              <a:rPr lang="en-US" b="1" dirty="0">
                <a:latin typeface="+mj-lt"/>
              </a:rPr>
              <a:t>]P[</a:t>
            </a:r>
            <a:r>
              <a:rPr lang="en-US" b="1" dirty="0" err="1">
                <a:latin typeface="+mj-lt"/>
              </a:rPr>
              <a:t>x</a:t>
            </a:r>
            <a:r>
              <a:rPr lang="en-US" b="1" baseline="-25000" dirty="0" err="1">
                <a:latin typeface="+mj-lt"/>
              </a:rPr>
              <a:t>n</a:t>
            </a:r>
            <a:r>
              <a:rPr lang="en-US" b="1" dirty="0">
                <a:latin typeface="+mj-lt"/>
              </a:rPr>
              <a:t>].</a:t>
            </a:r>
          </a:p>
          <a:p>
            <a:pPr marL="0" indent="0">
              <a:buNone/>
            </a:pPr>
            <a:endParaRPr lang="en-US" b="1" dirty="0">
              <a:latin typeface="+mj-lt"/>
            </a:endParaRPr>
          </a:p>
          <a:p>
            <a:endParaRPr lang="en-US" dirty="0">
              <a:latin typeface="+mj-lt"/>
            </a:endParaRPr>
          </a:p>
          <a:p>
            <a:endParaRPr lang="en-US" dirty="0"/>
          </a:p>
        </p:txBody>
      </p:sp>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120</a:t>
            </a:fld>
            <a:endParaRPr lang="en-US" dirty="0"/>
          </a:p>
        </p:txBody>
      </p:sp>
      <p:pic>
        <p:nvPicPr>
          <p:cNvPr id="9"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8784" y="310396"/>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5642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838200" y="670560"/>
            <a:ext cx="10622280" cy="5532120"/>
          </a:xfrm>
          <a:prstGeom prst="rect">
            <a:avLst/>
          </a:prstGeom>
        </p:spPr>
      </p:pic>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121</a:t>
            </a:fld>
            <a:endParaRPr lang="en-US" dirty="0"/>
          </a:p>
        </p:txBody>
      </p:sp>
    </p:spTree>
    <p:extLst>
      <p:ext uri="{BB962C8B-B14F-4D97-AF65-F5344CB8AC3E}">
        <p14:creationId xmlns:p14="http://schemas.microsoft.com/office/powerpoint/2010/main" val="23332094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122</a:t>
            </a:fld>
            <a:endParaRPr lang="en-US" dirty="0"/>
          </a:p>
        </p:txBody>
      </p:sp>
      <p:sp>
        <p:nvSpPr>
          <p:cNvPr id="6" name="Text Box 1027"/>
          <p:cNvSpPr txBox="1">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Char char="•"/>
            </a:pPr>
            <a:r>
              <a:rPr lang="en-US" altLang="en-US" dirty="0"/>
              <a:t> Set of states: </a:t>
            </a:r>
          </a:p>
          <a:p>
            <a:pPr>
              <a:buFontTx/>
              <a:buChar char="•"/>
            </a:pPr>
            <a:endParaRPr lang="en-US" altLang="en-US" dirty="0"/>
          </a:p>
          <a:p>
            <a:pPr>
              <a:buFontTx/>
              <a:buChar char="•"/>
            </a:pPr>
            <a:r>
              <a:rPr lang="en-US" altLang="en-US" dirty="0"/>
              <a:t>Process moves from one state to another generating a sequence of states :    </a:t>
            </a:r>
          </a:p>
          <a:p>
            <a:pPr>
              <a:buFontTx/>
              <a:buChar char="•"/>
            </a:pPr>
            <a:endParaRPr lang="en-US" altLang="en-US" dirty="0"/>
          </a:p>
          <a:p>
            <a:pPr>
              <a:buFontTx/>
              <a:buChar char="•"/>
            </a:pPr>
            <a:endParaRPr lang="en-US" altLang="en-US" dirty="0"/>
          </a:p>
          <a:p>
            <a:pPr>
              <a:buFontTx/>
              <a:buChar char="•"/>
            </a:pPr>
            <a:r>
              <a:rPr lang="en-US" altLang="en-US" dirty="0"/>
              <a:t>Markov chain property:  probability of each subsequent state depends only on what was the previous state:</a:t>
            </a:r>
          </a:p>
          <a:p>
            <a:r>
              <a:rPr lang="en-US" altLang="en-US" dirty="0"/>
              <a:t>	</a:t>
            </a:r>
          </a:p>
          <a:p>
            <a:endParaRPr lang="en-US" altLang="en-US" dirty="0"/>
          </a:p>
          <a:p>
            <a:pPr>
              <a:buFontTx/>
              <a:buChar char="•"/>
            </a:pPr>
            <a:endParaRPr lang="en-US" altLang="en-US" dirty="0"/>
          </a:p>
          <a:p>
            <a:pPr>
              <a:buFontTx/>
              <a:buChar char="•"/>
            </a:pPr>
            <a:r>
              <a:rPr lang="en-US" altLang="en-US" dirty="0"/>
              <a:t>To define Markov model, the following probabilities have to be specified: </a:t>
            </a:r>
          </a:p>
          <a:p>
            <a:pPr lvl="1">
              <a:buFontTx/>
              <a:buChar char="•"/>
            </a:pPr>
            <a:r>
              <a:rPr lang="en-US" altLang="en-US" dirty="0"/>
              <a:t>  Transition probabilities </a:t>
            </a:r>
          </a:p>
          <a:p>
            <a:pPr lvl="1">
              <a:buFontTx/>
              <a:buChar char="•"/>
            </a:pPr>
            <a:endParaRPr lang="en-US" altLang="en-US" dirty="0"/>
          </a:p>
          <a:p>
            <a:pPr lvl="1">
              <a:buFontTx/>
              <a:buChar char="•"/>
            </a:pPr>
            <a:r>
              <a:rPr lang="en-US" altLang="en-US" dirty="0"/>
              <a:t> Initial probabilities</a:t>
            </a:r>
          </a:p>
          <a:p>
            <a:pPr>
              <a:buFontTx/>
              <a:buChar char="•"/>
            </a:pPr>
            <a:endParaRPr lang="en-US" altLang="en-US" dirty="0"/>
          </a:p>
        </p:txBody>
      </p:sp>
      <p:sp>
        <p:nvSpPr>
          <p:cNvPr id="7" name="Rectangle 1028"/>
          <p:cNvSpPr>
            <a:spLocks noGrp="1" noChangeArrowheads="1"/>
          </p:cNvSpPr>
          <p:nvPr>
            <p:ph type="title"/>
          </p:nvPr>
        </p:nvSpPr>
        <p:spPr/>
        <p:txBody>
          <a:bodyPr/>
          <a:lstStyle/>
          <a:p>
            <a:pPr algn="ctr"/>
            <a:r>
              <a:rPr lang="en-US" altLang="en-US" b="1" dirty="0"/>
              <a:t>Markov Models</a:t>
            </a:r>
          </a:p>
        </p:txBody>
      </p:sp>
    </p:spTree>
    <p:extLst>
      <p:ext uri="{BB962C8B-B14F-4D97-AF65-F5344CB8AC3E}">
        <p14:creationId xmlns:p14="http://schemas.microsoft.com/office/powerpoint/2010/main" val="24333227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123</a:t>
            </a:fld>
            <a:endParaRPr lang="en-US" dirty="0"/>
          </a:p>
        </p:txBody>
      </p:sp>
      <p:sp>
        <p:nvSpPr>
          <p:cNvPr id="6" name="Rectangle 21"/>
          <p:cNvSpPr>
            <a:spLocks noGrp="1" noChangeArrowheads="1"/>
          </p:cNvSpPr>
          <p:nvPr>
            <p:ph type="title"/>
          </p:nvPr>
        </p:nvSpPr>
        <p:spPr>
          <a:xfrm>
            <a:off x="624840" y="155577"/>
            <a:ext cx="10515600" cy="530223"/>
          </a:xfrm>
        </p:spPr>
        <p:txBody>
          <a:bodyPr>
            <a:normAutofit fontScale="90000"/>
          </a:bodyPr>
          <a:lstStyle/>
          <a:p>
            <a:pPr algn="ctr"/>
            <a:r>
              <a:rPr lang="en-US" altLang="en-US" dirty="0"/>
              <a:t>Example of Markov Model</a:t>
            </a:r>
          </a:p>
        </p:txBody>
      </p:sp>
      <p:grpSp>
        <p:nvGrpSpPr>
          <p:cNvPr id="7" name="Group 18"/>
          <p:cNvGrpSpPr>
            <a:grpSpLocks/>
          </p:cNvGrpSpPr>
          <p:nvPr/>
        </p:nvGrpSpPr>
        <p:grpSpPr bwMode="auto">
          <a:xfrm>
            <a:off x="3396615" y="821824"/>
            <a:ext cx="4972050" cy="2046288"/>
            <a:chOff x="768" y="1200"/>
            <a:chExt cx="3132" cy="1289"/>
          </a:xfrm>
        </p:grpSpPr>
        <p:sp>
          <p:nvSpPr>
            <p:cNvPr id="8" name="Oval 4"/>
            <p:cNvSpPr>
              <a:spLocks noChangeArrowheads="1"/>
            </p:cNvSpPr>
            <p:nvPr/>
          </p:nvSpPr>
          <p:spPr bwMode="auto">
            <a:xfrm>
              <a:off x="816" y="1536"/>
              <a:ext cx="912"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 name="Text Box 6"/>
            <p:cNvSpPr txBox="1">
              <a:spLocks noChangeArrowheads="1"/>
            </p:cNvSpPr>
            <p:nvPr/>
          </p:nvSpPr>
          <p:spPr bwMode="auto">
            <a:xfrm>
              <a:off x="998" y="1658"/>
              <a:ext cx="37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Rain</a:t>
              </a:r>
            </a:p>
          </p:txBody>
        </p:sp>
        <p:sp>
          <p:nvSpPr>
            <p:cNvPr id="10" name="Oval 7"/>
            <p:cNvSpPr>
              <a:spLocks noChangeArrowheads="1"/>
            </p:cNvSpPr>
            <p:nvPr/>
          </p:nvSpPr>
          <p:spPr bwMode="auto">
            <a:xfrm>
              <a:off x="2928" y="1584"/>
              <a:ext cx="912"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 name="Text Box 8"/>
            <p:cNvSpPr txBox="1">
              <a:spLocks noChangeArrowheads="1"/>
            </p:cNvSpPr>
            <p:nvPr/>
          </p:nvSpPr>
          <p:spPr bwMode="auto">
            <a:xfrm>
              <a:off x="3216" y="1680"/>
              <a:ext cx="32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Dry</a:t>
              </a:r>
            </a:p>
          </p:txBody>
        </p:sp>
        <p:cxnSp>
          <p:nvCxnSpPr>
            <p:cNvPr id="12" name="AutoShape 9"/>
            <p:cNvCxnSpPr>
              <a:cxnSpLocks noChangeShapeType="1"/>
              <a:stCxn id="8" idx="7"/>
              <a:endCxn id="10" idx="1"/>
            </p:cNvCxnSpPr>
            <p:nvPr/>
          </p:nvCxnSpPr>
          <p:spPr bwMode="auto">
            <a:xfrm rot="5400000" flipV="1">
              <a:off x="2304" y="903"/>
              <a:ext cx="48" cy="1468"/>
            </a:xfrm>
            <a:prstGeom prst="curvedConnector3">
              <a:avLst>
                <a:gd name="adj1" fmla="val -460417"/>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0"/>
            <p:cNvCxnSpPr>
              <a:cxnSpLocks noChangeShapeType="1"/>
              <a:stCxn id="10" idx="3"/>
              <a:endCxn id="8" idx="5"/>
            </p:cNvCxnSpPr>
            <p:nvPr/>
          </p:nvCxnSpPr>
          <p:spPr bwMode="auto">
            <a:xfrm rot="16200000" flipV="1">
              <a:off x="2304" y="1277"/>
              <a:ext cx="48" cy="1468"/>
            </a:xfrm>
            <a:prstGeom prst="curvedConnector3">
              <a:avLst>
                <a:gd name="adj1" fmla="val -460417"/>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2"/>
            <p:cNvCxnSpPr>
              <a:cxnSpLocks noChangeShapeType="1"/>
              <a:stCxn id="8" idx="0"/>
              <a:endCxn id="8" idx="2"/>
            </p:cNvCxnSpPr>
            <p:nvPr/>
          </p:nvCxnSpPr>
          <p:spPr bwMode="auto">
            <a:xfrm rot="16200000" flipH="1" flipV="1">
              <a:off x="912" y="1440"/>
              <a:ext cx="264" cy="456"/>
            </a:xfrm>
            <a:prstGeom prst="curvedConnector4">
              <a:avLst>
                <a:gd name="adj1" fmla="val -54546"/>
                <a:gd name="adj2" fmla="val 131579"/>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3"/>
            <p:cNvCxnSpPr>
              <a:cxnSpLocks noChangeShapeType="1"/>
              <a:stCxn id="10" idx="4"/>
              <a:endCxn id="10" idx="6"/>
            </p:cNvCxnSpPr>
            <p:nvPr/>
          </p:nvCxnSpPr>
          <p:spPr bwMode="auto">
            <a:xfrm rot="5400000" flipH="1" flipV="1">
              <a:off x="3480" y="1752"/>
              <a:ext cx="264" cy="456"/>
            </a:xfrm>
            <a:prstGeom prst="curvedConnector4">
              <a:avLst>
                <a:gd name="adj1" fmla="val -54546"/>
                <a:gd name="adj2" fmla="val 131579"/>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 Box 14"/>
            <p:cNvSpPr txBox="1">
              <a:spLocks noChangeArrowheads="1"/>
            </p:cNvSpPr>
            <p:nvPr/>
          </p:nvSpPr>
          <p:spPr bwMode="auto">
            <a:xfrm>
              <a:off x="2160" y="1200"/>
              <a:ext cx="3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0.7</a:t>
              </a:r>
            </a:p>
          </p:txBody>
        </p:sp>
        <p:sp>
          <p:nvSpPr>
            <p:cNvPr id="17" name="Text Box 15"/>
            <p:cNvSpPr txBox="1">
              <a:spLocks noChangeArrowheads="1"/>
            </p:cNvSpPr>
            <p:nvPr/>
          </p:nvSpPr>
          <p:spPr bwMode="auto">
            <a:xfrm>
              <a:off x="768" y="1200"/>
              <a:ext cx="3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0.3</a:t>
              </a:r>
            </a:p>
          </p:txBody>
        </p:sp>
        <p:sp>
          <p:nvSpPr>
            <p:cNvPr id="18" name="Text Box 16"/>
            <p:cNvSpPr txBox="1">
              <a:spLocks noChangeArrowheads="1"/>
            </p:cNvSpPr>
            <p:nvPr/>
          </p:nvSpPr>
          <p:spPr bwMode="auto">
            <a:xfrm>
              <a:off x="2160" y="2256"/>
              <a:ext cx="3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0.2</a:t>
              </a:r>
            </a:p>
          </p:txBody>
        </p:sp>
        <p:sp>
          <p:nvSpPr>
            <p:cNvPr id="19" name="Text Box 17"/>
            <p:cNvSpPr txBox="1">
              <a:spLocks noChangeArrowheads="1"/>
            </p:cNvSpPr>
            <p:nvPr/>
          </p:nvSpPr>
          <p:spPr bwMode="auto">
            <a:xfrm>
              <a:off x="3600" y="2256"/>
              <a:ext cx="3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0.8</a:t>
              </a:r>
            </a:p>
          </p:txBody>
        </p:sp>
      </p:grpSp>
      <p:sp>
        <p:nvSpPr>
          <p:cNvPr id="20" name="Text Box 20"/>
          <p:cNvSpPr txBox="1">
            <a:spLocks noGrp="1" noChangeArrowheads="1"/>
          </p:cNvSpPr>
          <p:nvPr>
            <p:ph idx="1"/>
          </p:nvPr>
        </p:nvSpPr>
        <p:spPr bwMode="auto">
          <a:xfrm>
            <a:off x="1356360" y="2957511"/>
            <a:ext cx="9997440" cy="385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Char char="•"/>
            </a:pPr>
            <a:r>
              <a:rPr lang="en-US" altLang="en-US" dirty="0"/>
              <a:t> Two states : ‘Rain’ and ‘Dry’.</a:t>
            </a:r>
          </a:p>
          <a:p>
            <a:pPr>
              <a:buFontTx/>
              <a:buChar char="•"/>
            </a:pPr>
            <a:r>
              <a:rPr lang="en-US" altLang="en-US" dirty="0"/>
              <a:t> Transition probabilities: </a:t>
            </a:r>
          </a:p>
          <a:p>
            <a:pPr>
              <a:buFontTx/>
              <a:buChar char="•"/>
            </a:pPr>
            <a:r>
              <a:rPr lang="en-US" altLang="en-US" sz="3200" dirty="0"/>
              <a:t>P(</a:t>
            </a:r>
            <a:r>
              <a:rPr lang="en-US" altLang="en-US" dirty="0"/>
              <a:t>‘</a:t>
            </a:r>
            <a:r>
              <a:rPr lang="en-US" altLang="en-US" dirty="0" err="1"/>
              <a:t>Rain’|‘Rain</a:t>
            </a:r>
            <a:r>
              <a:rPr lang="en-US" altLang="en-US" dirty="0"/>
              <a:t>’</a:t>
            </a:r>
            <a:r>
              <a:rPr lang="en-US" altLang="en-US" sz="3200" dirty="0"/>
              <a:t>)</a:t>
            </a:r>
            <a:r>
              <a:rPr lang="en-US" altLang="en-US" dirty="0"/>
              <a:t>=0.3 ,</a:t>
            </a:r>
          </a:p>
          <a:p>
            <a:pPr>
              <a:buFontTx/>
              <a:buChar char="•"/>
            </a:pPr>
            <a:r>
              <a:rPr lang="en-US" altLang="en-US" dirty="0"/>
              <a:t> </a:t>
            </a:r>
            <a:r>
              <a:rPr lang="en-US" altLang="en-US" sz="3200" dirty="0"/>
              <a:t>P(</a:t>
            </a:r>
            <a:r>
              <a:rPr lang="en-US" altLang="en-US" dirty="0"/>
              <a:t>‘</a:t>
            </a:r>
            <a:r>
              <a:rPr lang="en-US" altLang="en-US" dirty="0" err="1"/>
              <a:t>Dry’|‘Rain</a:t>
            </a:r>
            <a:r>
              <a:rPr lang="en-US" altLang="en-US" dirty="0"/>
              <a:t>’</a:t>
            </a:r>
            <a:r>
              <a:rPr lang="en-US" altLang="en-US" sz="3200" dirty="0"/>
              <a:t>)</a:t>
            </a:r>
            <a:r>
              <a:rPr lang="en-US" altLang="en-US" dirty="0"/>
              <a:t>=0.7 ,</a:t>
            </a:r>
          </a:p>
          <a:p>
            <a:pPr>
              <a:buFontTx/>
              <a:buChar char="•"/>
            </a:pPr>
            <a:r>
              <a:rPr lang="en-US" altLang="en-US" dirty="0"/>
              <a:t> </a:t>
            </a:r>
            <a:r>
              <a:rPr lang="en-US" altLang="en-US" sz="3200" dirty="0"/>
              <a:t>P(</a:t>
            </a:r>
            <a:r>
              <a:rPr lang="en-US" altLang="en-US" dirty="0"/>
              <a:t>‘</a:t>
            </a:r>
            <a:r>
              <a:rPr lang="en-US" altLang="en-US" dirty="0" err="1"/>
              <a:t>Rain’|‘Dry</a:t>
            </a:r>
            <a:r>
              <a:rPr lang="en-US" altLang="en-US" dirty="0"/>
              <a:t>’</a:t>
            </a:r>
            <a:r>
              <a:rPr lang="en-US" altLang="en-US" sz="3200" dirty="0"/>
              <a:t>)</a:t>
            </a:r>
            <a:r>
              <a:rPr lang="en-US" altLang="en-US" dirty="0"/>
              <a:t>=0.2, </a:t>
            </a:r>
          </a:p>
          <a:p>
            <a:pPr>
              <a:buFontTx/>
              <a:buChar char="•"/>
            </a:pPr>
            <a:r>
              <a:rPr lang="en-US" altLang="en-US" sz="3200" dirty="0"/>
              <a:t>P(</a:t>
            </a:r>
            <a:r>
              <a:rPr lang="en-US" altLang="en-US" dirty="0"/>
              <a:t>‘</a:t>
            </a:r>
            <a:r>
              <a:rPr lang="en-US" altLang="en-US" dirty="0" err="1"/>
              <a:t>Dry’|‘Dry</a:t>
            </a:r>
            <a:r>
              <a:rPr lang="en-US" altLang="en-US" dirty="0"/>
              <a:t>’</a:t>
            </a:r>
            <a:r>
              <a:rPr lang="en-US" altLang="en-US" sz="3200" dirty="0"/>
              <a:t>)</a:t>
            </a:r>
            <a:r>
              <a:rPr lang="en-US" altLang="en-US" dirty="0"/>
              <a:t>=0.8</a:t>
            </a:r>
          </a:p>
          <a:p>
            <a:pPr>
              <a:buFontTx/>
              <a:buChar char="•"/>
            </a:pPr>
            <a:r>
              <a:rPr lang="en-US" altLang="en-US" dirty="0"/>
              <a:t> Initial probabilities: say </a:t>
            </a:r>
            <a:r>
              <a:rPr lang="en-US" altLang="en-US" sz="3200" dirty="0"/>
              <a:t>P(</a:t>
            </a:r>
            <a:r>
              <a:rPr lang="en-US" altLang="en-US" dirty="0"/>
              <a:t>‘Rain’</a:t>
            </a:r>
            <a:r>
              <a:rPr lang="en-US" altLang="en-US" sz="3200" dirty="0"/>
              <a:t>)</a:t>
            </a:r>
            <a:r>
              <a:rPr lang="en-US" altLang="en-US" dirty="0"/>
              <a:t>=0.4 , </a:t>
            </a:r>
            <a:r>
              <a:rPr lang="en-US" altLang="en-US" sz="3200" dirty="0"/>
              <a:t>P(</a:t>
            </a:r>
            <a:r>
              <a:rPr lang="en-US" altLang="en-US" dirty="0"/>
              <a:t>‘Dry’</a:t>
            </a:r>
            <a:r>
              <a:rPr lang="en-US" altLang="en-US" sz="3200" dirty="0"/>
              <a:t>)</a:t>
            </a:r>
            <a:r>
              <a:rPr lang="en-US" altLang="en-US" dirty="0"/>
              <a:t>=0.6 .</a:t>
            </a:r>
          </a:p>
        </p:txBody>
      </p:sp>
    </p:spTree>
    <p:extLst>
      <p:ext uri="{BB962C8B-B14F-4D97-AF65-F5344CB8AC3E}">
        <p14:creationId xmlns:p14="http://schemas.microsoft.com/office/powerpoint/2010/main" val="3728055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124</a:t>
            </a:fld>
            <a:endParaRPr lang="en-US" dirty="0"/>
          </a:p>
        </p:txBody>
      </p:sp>
      <p:pic>
        <p:nvPicPr>
          <p:cNvPr id="6" name="Picture 5"/>
          <p:cNvPicPr>
            <a:picLocks noChangeAspect="1"/>
          </p:cNvPicPr>
          <p:nvPr/>
        </p:nvPicPr>
        <p:blipFill>
          <a:blip r:embed="rId2"/>
          <a:stretch>
            <a:fillRect/>
          </a:stretch>
        </p:blipFill>
        <p:spPr>
          <a:xfrm>
            <a:off x="320040" y="250192"/>
            <a:ext cx="11430000" cy="6106157"/>
          </a:xfrm>
          <a:prstGeom prst="rect">
            <a:avLst/>
          </a:prstGeom>
        </p:spPr>
      </p:pic>
    </p:spTree>
    <p:extLst>
      <p:ext uri="{BB962C8B-B14F-4D97-AF65-F5344CB8AC3E}">
        <p14:creationId xmlns:p14="http://schemas.microsoft.com/office/powerpoint/2010/main" val="11964569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125</a:t>
            </a:fld>
            <a:endParaRPr lang="en-US" dirty="0"/>
          </a:p>
        </p:txBody>
      </p:sp>
      <p:pic>
        <p:nvPicPr>
          <p:cNvPr id="6" name="Picture 5"/>
          <p:cNvPicPr>
            <a:picLocks noChangeAspect="1"/>
          </p:cNvPicPr>
          <p:nvPr/>
        </p:nvPicPr>
        <p:blipFill>
          <a:blip r:embed="rId2"/>
          <a:stretch>
            <a:fillRect/>
          </a:stretch>
        </p:blipFill>
        <p:spPr>
          <a:xfrm>
            <a:off x="655320" y="315358"/>
            <a:ext cx="10698480" cy="6122624"/>
          </a:xfrm>
          <a:prstGeom prst="rect">
            <a:avLst/>
          </a:prstGeom>
        </p:spPr>
      </p:pic>
    </p:spTree>
    <p:extLst>
      <p:ext uri="{BB962C8B-B14F-4D97-AF65-F5344CB8AC3E}">
        <p14:creationId xmlns:p14="http://schemas.microsoft.com/office/powerpoint/2010/main" val="17872152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126</a:t>
            </a:fld>
            <a:endParaRPr lang="en-US" dirty="0"/>
          </a:p>
        </p:txBody>
      </p:sp>
      <p:pic>
        <p:nvPicPr>
          <p:cNvPr id="6" name="Picture 5"/>
          <p:cNvPicPr>
            <a:picLocks noChangeAspect="1"/>
          </p:cNvPicPr>
          <p:nvPr/>
        </p:nvPicPr>
        <p:blipFill>
          <a:blip r:embed="rId2"/>
          <a:stretch>
            <a:fillRect/>
          </a:stretch>
        </p:blipFill>
        <p:spPr>
          <a:xfrm>
            <a:off x="544751" y="365125"/>
            <a:ext cx="11073736" cy="6111875"/>
          </a:xfrm>
          <a:prstGeom prst="rect">
            <a:avLst/>
          </a:prstGeom>
        </p:spPr>
      </p:pic>
    </p:spTree>
    <p:extLst>
      <p:ext uri="{BB962C8B-B14F-4D97-AF65-F5344CB8AC3E}">
        <p14:creationId xmlns:p14="http://schemas.microsoft.com/office/powerpoint/2010/main" val="31813541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127</a:t>
            </a:fld>
            <a:endParaRPr lang="en-US" dirty="0"/>
          </a:p>
        </p:txBody>
      </p:sp>
      <p:pic>
        <p:nvPicPr>
          <p:cNvPr id="6" name="Picture 5"/>
          <p:cNvPicPr>
            <a:picLocks noChangeAspect="1"/>
          </p:cNvPicPr>
          <p:nvPr/>
        </p:nvPicPr>
        <p:blipFill>
          <a:blip r:embed="rId2"/>
          <a:stretch>
            <a:fillRect/>
          </a:stretch>
        </p:blipFill>
        <p:spPr>
          <a:xfrm>
            <a:off x="502920" y="382471"/>
            <a:ext cx="10967362" cy="5973879"/>
          </a:xfrm>
          <a:prstGeom prst="rect">
            <a:avLst/>
          </a:prstGeom>
        </p:spPr>
      </p:pic>
    </p:spTree>
    <p:extLst>
      <p:ext uri="{BB962C8B-B14F-4D97-AF65-F5344CB8AC3E}">
        <p14:creationId xmlns:p14="http://schemas.microsoft.com/office/powerpoint/2010/main" val="39952284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Hidden Markov Model</a:t>
            </a:r>
          </a:p>
        </p:txBody>
      </p:sp>
      <p:sp>
        <p:nvSpPr>
          <p:cNvPr id="3" name="Content Placeholder 2"/>
          <p:cNvSpPr>
            <a:spLocks noGrp="1"/>
          </p:cNvSpPr>
          <p:nvPr>
            <p:ph idx="1"/>
          </p:nvPr>
        </p:nvSpPr>
        <p:spPr/>
        <p:txBody>
          <a:bodyPr/>
          <a:lstStyle/>
          <a:p>
            <a:r>
              <a:rPr lang="en-US" b="1" dirty="0"/>
              <a:t>Hidden Markov Model</a:t>
            </a:r>
            <a:r>
              <a:rPr lang="en-US" dirty="0"/>
              <a:t> (</a:t>
            </a:r>
            <a:r>
              <a:rPr lang="en-US" b="1" dirty="0"/>
              <a:t>HMM</a:t>
            </a:r>
            <a:r>
              <a:rPr lang="en-US" dirty="0"/>
              <a:t>) is a </a:t>
            </a:r>
            <a:r>
              <a:rPr lang="en-US" dirty="0">
                <a:hlinkClick r:id="rId2"/>
              </a:rPr>
              <a:t>statistical</a:t>
            </a:r>
            <a:r>
              <a:rPr lang="en-US" dirty="0"/>
              <a:t> </a:t>
            </a:r>
            <a:r>
              <a:rPr lang="en-US" dirty="0">
                <a:hlinkClick r:id="rId3"/>
              </a:rPr>
              <a:t>Markov model</a:t>
            </a:r>
            <a:r>
              <a:rPr lang="en-US" dirty="0"/>
              <a:t> in which the system being modeled is assumed to be a </a:t>
            </a:r>
            <a:r>
              <a:rPr lang="en-US" dirty="0">
                <a:hlinkClick r:id="rId4"/>
              </a:rPr>
              <a:t>Markov process</a:t>
            </a:r>
            <a:r>
              <a:rPr lang="en-US" dirty="0"/>
              <a:t> with unobserved (i.e. </a:t>
            </a:r>
            <a:r>
              <a:rPr lang="en-US" i="1" dirty="0"/>
              <a:t>hidden</a:t>
            </a:r>
            <a:r>
              <a:rPr lang="en-US" dirty="0"/>
              <a:t>) states.</a:t>
            </a:r>
          </a:p>
          <a:p>
            <a:endParaRPr lang="en-US" dirty="0"/>
          </a:p>
          <a:p>
            <a:r>
              <a:rPr lang="en-US" dirty="0"/>
              <a:t>Hidden Markov models are especially known for their application in </a:t>
            </a:r>
            <a:r>
              <a:rPr lang="en-US" dirty="0">
                <a:hlinkClick r:id="rId5"/>
              </a:rPr>
              <a:t>reinforcement learning</a:t>
            </a:r>
            <a:r>
              <a:rPr lang="en-US" dirty="0"/>
              <a:t> and </a:t>
            </a:r>
            <a:r>
              <a:rPr lang="en-US" dirty="0">
                <a:hlinkClick r:id="rId6"/>
              </a:rPr>
              <a:t>temporal</a:t>
            </a:r>
            <a:r>
              <a:rPr lang="en-US" dirty="0"/>
              <a:t> </a:t>
            </a:r>
            <a:r>
              <a:rPr lang="en-US" dirty="0">
                <a:hlinkClick r:id="rId7"/>
              </a:rPr>
              <a:t>pattern recognition</a:t>
            </a:r>
            <a:r>
              <a:rPr lang="en-US" dirty="0"/>
              <a:t> such as </a:t>
            </a:r>
            <a:r>
              <a:rPr lang="en-US" dirty="0">
                <a:hlinkClick r:id="rId8"/>
              </a:rPr>
              <a:t>speech</a:t>
            </a:r>
            <a:r>
              <a:rPr lang="en-US" dirty="0"/>
              <a:t>, </a:t>
            </a:r>
            <a:r>
              <a:rPr lang="en-US" dirty="0">
                <a:hlinkClick r:id="rId9"/>
              </a:rPr>
              <a:t>handwriting</a:t>
            </a:r>
            <a:r>
              <a:rPr lang="en-US" dirty="0"/>
              <a:t>, </a:t>
            </a:r>
            <a:r>
              <a:rPr lang="en-US" dirty="0">
                <a:hlinkClick r:id="rId10"/>
              </a:rPr>
              <a:t>gesture recognition</a:t>
            </a:r>
            <a:r>
              <a:rPr lang="en-US" dirty="0"/>
              <a:t>, </a:t>
            </a:r>
            <a:r>
              <a:rPr lang="en-US" dirty="0">
                <a:hlinkClick r:id="rId11"/>
              </a:rPr>
              <a:t>part-of-speech tagging</a:t>
            </a:r>
            <a:r>
              <a:rPr lang="en-US" dirty="0"/>
              <a:t>, musical score following, </a:t>
            </a:r>
            <a:r>
              <a:rPr lang="en-US" dirty="0">
                <a:hlinkClick r:id="rId12"/>
              </a:rPr>
              <a:t>partial discharge</a:t>
            </a:r>
            <a:r>
              <a:rPr lang="en-US" dirty="0"/>
              <a:t>s and </a:t>
            </a:r>
            <a:r>
              <a:rPr lang="en-US" dirty="0">
                <a:hlinkClick r:id="rId13"/>
              </a:rPr>
              <a:t>bioinformatics</a:t>
            </a:r>
            <a:r>
              <a:rPr lang="en-US" dirty="0"/>
              <a:t>.</a:t>
            </a:r>
          </a:p>
          <a:p>
            <a:endParaRPr lang="en-US" dirty="0"/>
          </a:p>
        </p:txBody>
      </p:sp>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128</a:t>
            </a:fld>
            <a:endParaRPr lang="en-US" dirty="0"/>
          </a:p>
        </p:txBody>
      </p:sp>
    </p:spTree>
    <p:extLst>
      <p:ext uri="{BB962C8B-B14F-4D97-AF65-F5344CB8AC3E}">
        <p14:creationId xmlns:p14="http://schemas.microsoft.com/office/powerpoint/2010/main" val="3067879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Terminology in HMM</a:t>
            </a:r>
          </a:p>
        </p:txBody>
      </p:sp>
      <p:sp>
        <p:nvSpPr>
          <p:cNvPr id="3" name="Content Placeholder 2"/>
          <p:cNvSpPr>
            <a:spLocks noGrp="1"/>
          </p:cNvSpPr>
          <p:nvPr>
            <p:ph idx="1"/>
          </p:nvPr>
        </p:nvSpPr>
        <p:spPr/>
        <p:txBody>
          <a:bodyPr/>
          <a:lstStyle/>
          <a:p>
            <a:r>
              <a:rPr lang="en-US" dirty="0"/>
              <a:t>The term hidden refers to the first order Markov process behind the observation. Observation refers to the data we know and can observe. Markov process is shown by the interaction between “Rainy” and “Sunny” in the below diagram and each of these are </a:t>
            </a:r>
            <a:r>
              <a:rPr lang="en-US" b="1" dirty="0"/>
              <a:t>HIDDEN STATES</a:t>
            </a:r>
            <a:r>
              <a:rPr lang="en-US" dirty="0"/>
              <a:t>.</a:t>
            </a:r>
          </a:p>
          <a:p>
            <a:endParaRPr lang="en-US" dirty="0"/>
          </a:p>
          <a:p>
            <a:r>
              <a:rPr lang="en-US" dirty="0"/>
              <a:t>Refer the figure in next slide:</a:t>
            </a:r>
          </a:p>
        </p:txBody>
      </p:sp>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129</a:t>
            </a:fld>
            <a:endParaRPr lang="en-US" dirty="0"/>
          </a:p>
        </p:txBody>
      </p:sp>
    </p:spTree>
    <p:extLst>
      <p:ext uri="{BB962C8B-B14F-4D97-AF65-F5344CB8AC3E}">
        <p14:creationId xmlns:p14="http://schemas.microsoft.com/office/powerpoint/2010/main" val="530623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D5FDCC-7475-449A-8C53-6F8DCDDAD341}"/>
              </a:ext>
            </a:extLst>
          </p:cNvPr>
          <p:cNvSpPr>
            <a:spLocks noGrp="1"/>
          </p:cNvSpPr>
          <p:nvPr>
            <p:ph idx="1"/>
          </p:nvPr>
        </p:nvSpPr>
        <p:spPr>
          <a:xfrm>
            <a:off x="838200" y="742549"/>
            <a:ext cx="10515600" cy="4351338"/>
          </a:xfrm>
        </p:spPr>
        <p:txBody>
          <a:bodyPr/>
          <a:lstStyle/>
          <a:p>
            <a:r>
              <a:rPr lang="en-US" b="1" dirty="0"/>
              <a:t>Which </a:t>
            </a:r>
            <a:r>
              <a:rPr lang="en-US" b="1" i="1" dirty="0"/>
              <a:t>component </a:t>
            </a:r>
            <a:r>
              <a:rPr lang="en-US" b="1" dirty="0"/>
              <a:t>is to be improved</a:t>
            </a:r>
            <a:r>
              <a:rPr lang="en-US" dirty="0"/>
              <a:t> </a:t>
            </a:r>
          </a:p>
          <a:p>
            <a:r>
              <a:rPr lang="en-US" dirty="0"/>
              <a:t> direct mapping from conditions on the current state to actions </a:t>
            </a:r>
          </a:p>
          <a:p>
            <a:r>
              <a:rPr lang="en-US" dirty="0"/>
              <a:t> infer relevant properties of the world </a:t>
            </a:r>
          </a:p>
          <a:p>
            <a:r>
              <a:rPr lang="en-US" dirty="0"/>
              <a:t> results of possible actions </a:t>
            </a:r>
          </a:p>
          <a:p>
            <a:r>
              <a:rPr lang="en-IN" dirty="0"/>
              <a:t> Action-value information </a:t>
            </a:r>
          </a:p>
          <a:p>
            <a:r>
              <a:rPr lang="en-US" dirty="0"/>
              <a:t> Goals that describe classes of states </a:t>
            </a:r>
          </a:p>
          <a:p>
            <a:endParaRPr lang="en-IN" dirty="0"/>
          </a:p>
        </p:txBody>
      </p:sp>
      <p:sp>
        <p:nvSpPr>
          <p:cNvPr id="4" name="Title 1">
            <a:extLst>
              <a:ext uri="{FF2B5EF4-FFF2-40B4-BE49-F238E27FC236}">
                <a16:creationId xmlns:a16="http://schemas.microsoft.com/office/drawing/2014/main" id="{FC3D7017-CBBC-49CC-8C4C-ADD8682127EF}"/>
              </a:ext>
            </a:extLst>
          </p:cNvPr>
          <p:cNvSpPr>
            <a:spLocks noGrp="1"/>
          </p:cNvSpPr>
          <p:nvPr>
            <p:ph type="title"/>
          </p:nvPr>
        </p:nvSpPr>
        <p:spPr>
          <a:xfrm>
            <a:off x="838200" y="81039"/>
            <a:ext cx="10515600" cy="504887"/>
          </a:xfrm>
        </p:spPr>
        <p:txBody>
          <a:bodyPr>
            <a:normAutofit fontScale="90000"/>
          </a:bodyPr>
          <a:lstStyle/>
          <a:p>
            <a:pPr algn="ctr"/>
            <a:r>
              <a:rPr lang="en-IN" b="1" dirty="0"/>
              <a:t>Forms of Learning</a:t>
            </a:r>
          </a:p>
        </p:txBody>
      </p:sp>
    </p:spTree>
    <p:extLst>
      <p:ext uri="{BB962C8B-B14F-4D97-AF65-F5344CB8AC3E}">
        <p14:creationId xmlns:p14="http://schemas.microsoft.com/office/powerpoint/2010/main" val="19425470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130</a:t>
            </a:fld>
            <a:endParaRPr lang="en-US" dirty="0"/>
          </a:p>
        </p:txBody>
      </p:sp>
      <p:pic>
        <p:nvPicPr>
          <p:cNvPr id="6" name="Picture 5"/>
          <p:cNvPicPr>
            <a:picLocks noChangeAspect="1"/>
          </p:cNvPicPr>
          <p:nvPr/>
        </p:nvPicPr>
        <p:blipFill>
          <a:blip r:embed="rId2"/>
          <a:stretch>
            <a:fillRect/>
          </a:stretch>
        </p:blipFill>
        <p:spPr>
          <a:xfrm>
            <a:off x="518160" y="341150"/>
            <a:ext cx="10865755" cy="6015200"/>
          </a:xfrm>
          <a:prstGeom prst="rect">
            <a:avLst/>
          </a:prstGeom>
        </p:spPr>
      </p:pic>
    </p:spTree>
    <p:extLst>
      <p:ext uri="{BB962C8B-B14F-4D97-AF65-F5344CB8AC3E}">
        <p14:creationId xmlns:p14="http://schemas.microsoft.com/office/powerpoint/2010/main" val="31511584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131</a:t>
            </a:fld>
            <a:endParaRPr lang="en-US" dirty="0"/>
          </a:p>
        </p:txBody>
      </p:sp>
      <p:pic>
        <p:nvPicPr>
          <p:cNvPr id="6" name="Picture 5"/>
          <p:cNvPicPr>
            <a:picLocks noChangeAspect="1"/>
          </p:cNvPicPr>
          <p:nvPr/>
        </p:nvPicPr>
        <p:blipFill>
          <a:blip r:embed="rId2"/>
          <a:stretch>
            <a:fillRect/>
          </a:stretch>
        </p:blipFill>
        <p:spPr>
          <a:xfrm>
            <a:off x="640080" y="297656"/>
            <a:ext cx="10424160" cy="5982789"/>
          </a:xfrm>
          <a:prstGeom prst="rect">
            <a:avLst/>
          </a:prstGeom>
        </p:spPr>
      </p:pic>
    </p:spTree>
    <p:extLst>
      <p:ext uri="{BB962C8B-B14F-4D97-AF65-F5344CB8AC3E}">
        <p14:creationId xmlns:p14="http://schemas.microsoft.com/office/powerpoint/2010/main" val="14352696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132</a:t>
            </a:fld>
            <a:endParaRPr lang="en-US" dirty="0"/>
          </a:p>
        </p:txBody>
      </p:sp>
      <p:pic>
        <p:nvPicPr>
          <p:cNvPr id="6" name="Picture 5"/>
          <p:cNvPicPr>
            <a:picLocks noChangeAspect="1"/>
          </p:cNvPicPr>
          <p:nvPr/>
        </p:nvPicPr>
        <p:blipFill>
          <a:blip r:embed="rId2"/>
          <a:stretch>
            <a:fillRect/>
          </a:stretch>
        </p:blipFill>
        <p:spPr>
          <a:xfrm>
            <a:off x="296423" y="1027224"/>
            <a:ext cx="11599153" cy="5149739"/>
          </a:xfrm>
          <a:prstGeom prst="rect">
            <a:avLst/>
          </a:prstGeom>
          <a:ln>
            <a:solidFill>
              <a:schemeClr val="tx1"/>
            </a:solidFill>
          </a:ln>
        </p:spPr>
      </p:pic>
    </p:spTree>
    <p:extLst>
      <p:ext uri="{BB962C8B-B14F-4D97-AF65-F5344CB8AC3E}">
        <p14:creationId xmlns:p14="http://schemas.microsoft.com/office/powerpoint/2010/main" val="21952808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133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862012"/>
            <a:ext cx="6667500" cy="5133975"/>
          </a:xfrm>
          <a:prstGeom prst="rect">
            <a:avLst/>
          </a:prstGeom>
        </p:spPr>
      </p:pic>
    </p:spTree>
    <p:extLst>
      <p:ext uri="{BB962C8B-B14F-4D97-AF65-F5344CB8AC3E}">
        <p14:creationId xmlns:p14="http://schemas.microsoft.com/office/powerpoint/2010/main" val="523539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785445"/>
            <a:ext cx="10515600" cy="4923693"/>
          </a:xfrm>
        </p:spPr>
        <p:txBody>
          <a:bodyPr>
            <a:normAutofit/>
          </a:bodyPr>
          <a:lstStyle/>
          <a:p>
            <a:r>
              <a:rPr lang="en-US" b="1" dirty="0"/>
              <a:t>OBSERVATIONS</a:t>
            </a:r>
            <a:r>
              <a:rPr lang="en-US" dirty="0"/>
              <a:t> are known data and refers to “Walk”, “Shop”, and “Clean” in the above diagram. In machine learning sense, observation is our training data, and the number of hidden states is our hyper parameter for our model. Evaluation of the model will be discussed later.</a:t>
            </a:r>
          </a:p>
        </p:txBody>
      </p:sp>
      <p:sp>
        <p:nvSpPr>
          <p:cNvPr id="2" name="Date Placeholder 1"/>
          <p:cNvSpPr>
            <a:spLocks noGrp="1"/>
          </p:cNvSpPr>
          <p:nvPr>
            <p:ph type="dt" sz="half" idx="10"/>
          </p:nvPr>
        </p:nvSpPr>
        <p:spPr/>
        <p:txBody>
          <a:bodyPr/>
          <a:lstStyle/>
          <a:p>
            <a:fld id="{768A7CC4-FAB2-4964-A3BC-1B7FB5E0BDC9}" type="datetime1">
              <a:rPr lang="en-US" smtClean="0"/>
              <a:t>12/23/2021</a:t>
            </a:fld>
            <a:endParaRPr lang="en-US" dirty="0"/>
          </a:p>
        </p:txBody>
      </p:sp>
      <p:sp>
        <p:nvSpPr>
          <p:cNvPr id="3" name="Slide Number Placeholder 2"/>
          <p:cNvSpPr>
            <a:spLocks noGrp="1"/>
          </p:cNvSpPr>
          <p:nvPr>
            <p:ph type="sldNum" sz="quarter" idx="12"/>
          </p:nvPr>
        </p:nvSpPr>
        <p:spPr/>
        <p:txBody>
          <a:bodyPr/>
          <a:lstStyle/>
          <a:p>
            <a:fld id="{6302C9B9-574C-4C96-BB87-80608D2B0507}" type="slidenum">
              <a:rPr lang="en-US" smtClean="0"/>
              <a:t>134</a:t>
            </a:fld>
            <a:endParaRPr lang="en-US" dirty="0"/>
          </a:p>
        </p:txBody>
      </p:sp>
    </p:spTree>
    <p:extLst>
      <p:ext uri="{BB962C8B-B14F-4D97-AF65-F5344CB8AC3E}">
        <p14:creationId xmlns:p14="http://schemas.microsoft.com/office/powerpoint/2010/main" val="38489182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135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923" y="621323"/>
            <a:ext cx="9601200" cy="4982308"/>
          </a:xfrm>
          <a:prstGeom prst="rect">
            <a:avLst/>
          </a:prstGeom>
        </p:spPr>
      </p:pic>
    </p:spTree>
    <p:extLst>
      <p:ext uri="{BB962C8B-B14F-4D97-AF65-F5344CB8AC3E}">
        <p14:creationId xmlns:p14="http://schemas.microsoft.com/office/powerpoint/2010/main" val="12044564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5894998"/>
          </a:xfrm>
        </p:spPr>
        <p:txBody>
          <a:bodyPr>
            <a:normAutofit/>
          </a:bodyPr>
          <a:lstStyle/>
          <a:p>
            <a:r>
              <a:rPr lang="en-US" sz="3200" dirty="0"/>
              <a:t>T = don’t have any observation yet, N = 2, M = 3, Q = {“Rainy”, “Sunny”}, V = {“Walk”, “Shop”, “Clean”}</a:t>
            </a:r>
            <a:br>
              <a:rPr lang="en-US" sz="3200" dirty="0"/>
            </a:br>
            <a:br>
              <a:rPr lang="en-US" sz="3200" dirty="0"/>
            </a:br>
            <a:br>
              <a:rPr lang="en-US" sz="3200" dirty="0"/>
            </a:br>
            <a:br>
              <a:rPr lang="en-US" sz="3200" dirty="0"/>
            </a:br>
            <a:r>
              <a:rPr lang="en-US" sz="3200" b="1" dirty="0"/>
              <a:t>State transition probabilities</a:t>
            </a:r>
            <a:r>
              <a:rPr lang="en-US" sz="3200" dirty="0"/>
              <a:t> are the arrows pointing to each hidden state. </a:t>
            </a:r>
            <a:r>
              <a:rPr lang="en-US" sz="3200" b="1" dirty="0"/>
              <a:t>Observation probability matrix</a:t>
            </a:r>
            <a:r>
              <a:rPr lang="en-US" sz="3200" dirty="0"/>
              <a:t> are the blue and red arrows pointing to each observations from each hidden state. The matrix are row stochastic meaning the rows add up to 1.</a:t>
            </a:r>
            <a:br>
              <a:rPr lang="en-US" sz="3200" dirty="0"/>
            </a:br>
            <a:endParaRPr lang="en-US" sz="3200" dirty="0"/>
          </a:p>
        </p:txBody>
      </p:sp>
      <p:sp>
        <p:nvSpPr>
          <p:cNvPr id="2" name="Date Placeholder 1"/>
          <p:cNvSpPr>
            <a:spLocks noGrp="1"/>
          </p:cNvSpPr>
          <p:nvPr>
            <p:ph type="dt" sz="half" idx="10"/>
          </p:nvPr>
        </p:nvSpPr>
        <p:spPr/>
        <p:txBody>
          <a:bodyPr/>
          <a:lstStyle/>
          <a:p>
            <a:fld id="{768A7CC4-FAB2-4964-A3BC-1B7FB5E0BDC9}" type="datetime1">
              <a:rPr lang="en-US" smtClean="0"/>
              <a:t>12/23/2021</a:t>
            </a:fld>
            <a:endParaRPr lang="en-US" dirty="0"/>
          </a:p>
        </p:txBody>
      </p:sp>
      <p:sp>
        <p:nvSpPr>
          <p:cNvPr id="3" name="Slide Number Placeholder 2"/>
          <p:cNvSpPr>
            <a:spLocks noGrp="1"/>
          </p:cNvSpPr>
          <p:nvPr>
            <p:ph type="sldNum" sz="quarter" idx="12"/>
          </p:nvPr>
        </p:nvSpPr>
        <p:spPr/>
        <p:txBody>
          <a:bodyPr/>
          <a:lstStyle/>
          <a:p>
            <a:fld id="{6302C9B9-574C-4C96-BB87-80608D2B0507}" type="slidenum">
              <a:rPr lang="en-US" smtClean="0"/>
              <a:t>136</a:t>
            </a:fld>
            <a:endParaRPr lang="en-US" dirty="0"/>
          </a:p>
        </p:txBody>
      </p:sp>
    </p:spTree>
    <p:extLst>
      <p:ext uri="{BB962C8B-B14F-4D97-AF65-F5344CB8AC3E}">
        <p14:creationId xmlns:p14="http://schemas.microsoft.com/office/powerpoint/2010/main" val="38181700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137</a:t>
            </a:fld>
            <a:endParaRPr lang="en-US" dirty="0"/>
          </a:p>
        </p:txBody>
      </p:sp>
      <p:pic>
        <p:nvPicPr>
          <p:cNvPr id="5" name="Picture 4"/>
          <p:cNvPicPr>
            <a:picLocks noChangeAspect="1"/>
          </p:cNvPicPr>
          <p:nvPr/>
        </p:nvPicPr>
        <p:blipFill>
          <a:blip r:embed="rId2"/>
          <a:stretch>
            <a:fillRect/>
          </a:stretch>
        </p:blipFill>
        <p:spPr>
          <a:xfrm>
            <a:off x="456663" y="904807"/>
            <a:ext cx="11201400" cy="5451543"/>
          </a:xfrm>
          <a:prstGeom prst="rect">
            <a:avLst/>
          </a:prstGeom>
          <a:ln>
            <a:solidFill>
              <a:schemeClr val="tx1"/>
            </a:solidFill>
          </a:ln>
        </p:spPr>
      </p:pic>
    </p:spTree>
    <p:extLst>
      <p:ext uri="{BB962C8B-B14F-4D97-AF65-F5344CB8AC3E}">
        <p14:creationId xmlns:p14="http://schemas.microsoft.com/office/powerpoint/2010/main" val="7370046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138</a:t>
            </a:fld>
            <a:endParaRPr lang="en-US" dirty="0"/>
          </a:p>
        </p:txBody>
      </p:sp>
      <p:pic>
        <p:nvPicPr>
          <p:cNvPr id="5" name="Picture 4"/>
          <p:cNvPicPr>
            <a:picLocks noChangeAspect="1"/>
          </p:cNvPicPr>
          <p:nvPr/>
        </p:nvPicPr>
        <p:blipFill>
          <a:blip r:embed="rId2"/>
          <a:stretch>
            <a:fillRect/>
          </a:stretch>
        </p:blipFill>
        <p:spPr>
          <a:xfrm>
            <a:off x="567543" y="731521"/>
            <a:ext cx="11292981" cy="5025336"/>
          </a:xfrm>
          <a:prstGeom prst="rect">
            <a:avLst/>
          </a:prstGeom>
        </p:spPr>
      </p:pic>
    </p:spTree>
    <p:extLst>
      <p:ext uri="{BB962C8B-B14F-4D97-AF65-F5344CB8AC3E}">
        <p14:creationId xmlns:p14="http://schemas.microsoft.com/office/powerpoint/2010/main" val="40527773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139</a:t>
            </a:fld>
            <a:endParaRPr lang="en-US" dirty="0"/>
          </a:p>
        </p:txBody>
      </p:sp>
      <p:sp>
        <p:nvSpPr>
          <p:cNvPr id="5" name="Title 1"/>
          <p:cNvSpPr>
            <a:spLocks noGrp="1"/>
          </p:cNvSpPr>
          <p:nvPr>
            <p:ph type="title"/>
          </p:nvPr>
        </p:nvSpPr>
        <p:spPr>
          <a:xfrm>
            <a:off x="838200" y="365125"/>
            <a:ext cx="10515600" cy="987157"/>
          </a:xfrm>
        </p:spPr>
        <p:txBody>
          <a:bodyPr/>
          <a:lstStyle/>
          <a:p>
            <a:pPr algn="ctr"/>
            <a:r>
              <a:rPr lang="en-IN" b="1" dirty="0"/>
              <a:t>HMM : Assumptions</a:t>
            </a:r>
          </a:p>
        </p:txBody>
      </p:sp>
      <p:pic>
        <p:nvPicPr>
          <p:cNvPr id="6" name="Picture 5"/>
          <p:cNvPicPr>
            <a:picLocks noChangeAspect="1"/>
          </p:cNvPicPr>
          <p:nvPr/>
        </p:nvPicPr>
        <p:blipFill>
          <a:blip r:embed="rId2"/>
          <a:stretch>
            <a:fillRect/>
          </a:stretch>
        </p:blipFill>
        <p:spPr>
          <a:xfrm>
            <a:off x="528637" y="1493524"/>
            <a:ext cx="11134725" cy="4721583"/>
          </a:xfrm>
          <a:prstGeom prst="rect">
            <a:avLst/>
          </a:prstGeom>
        </p:spPr>
      </p:pic>
    </p:spTree>
    <p:extLst>
      <p:ext uri="{BB962C8B-B14F-4D97-AF65-F5344CB8AC3E}">
        <p14:creationId xmlns:p14="http://schemas.microsoft.com/office/powerpoint/2010/main" val="756697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69095F-EEF2-4841-AB37-8B35A4EB904B}"/>
              </a:ext>
            </a:extLst>
          </p:cNvPr>
          <p:cNvSpPr>
            <a:spLocks noGrp="1"/>
          </p:cNvSpPr>
          <p:nvPr>
            <p:ph idx="1"/>
          </p:nvPr>
        </p:nvSpPr>
        <p:spPr/>
        <p:txBody>
          <a:bodyPr/>
          <a:lstStyle/>
          <a:p>
            <a:r>
              <a:rPr lang="en-US" b="1" dirty="0"/>
              <a:t>What </a:t>
            </a:r>
            <a:r>
              <a:rPr lang="en-US" b="1" i="1" dirty="0"/>
              <a:t>prior knowledge </a:t>
            </a:r>
            <a:r>
              <a:rPr lang="en-US" b="1" dirty="0"/>
              <a:t>the agent already has. </a:t>
            </a:r>
          </a:p>
          <a:p>
            <a:pPr marL="0" indent="0">
              <a:buNone/>
            </a:pPr>
            <a:endParaRPr lang="en-IN" dirty="0"/>
          </a:p>
          <a:p>
            <a:r>
              <a:rPr lang="en-US" b="1" dirty="0"/>
              <a:t>What </a:t>
            </a:r>
            <a:r>
              <a:rPr lang="en-US" b="1" i="1" dirty="0"/>
              <a:t>representation </a:t>
            </a:r>
            <a:r>
              <a:rPr lang="en-US" b="1" dirty="0"/>
              <a:t>is used for the data and the component. </a:t>
            </a:r>
          </a:p>
          <a:p>
            <a:pPr marL="0" indent="0">
              <a:buNone/>
            </a:pPr>
            <a:r>
              <a:rPr lang="en-US" dirty="0"/>
              <a:t>representations: propositional and first-order logical sentences </a:t>
            </a:r>
          </a:p>
          <a:p>
            <a:pPr marL="0" indent="0">
              <a:buNone/>
            </a:pPr>
            <a:r>
              <a:rPr lang="en-US" dirty="0"/>
              <a:t>Bayesian networks for the inferential components </a:t>
            </a:r>
          </a:p>
          <a:p>
            <a:pPr marL="0" indent="0">
              <a:buNone/>
            </a:pPr>
            <a:r>
              <a:rPr lang="en-US" b="1" dirty="0"/>
              <a:t>factored representation</a:t>
            </a:r>
            <a:r>
              <a:rPr lang="en-US" dirty="0"/>
              <a:t>—a vector of attribute values—and outputs that can be either a continuous numerical value or a discrete value </a:t>
            </a:r>
          </a:p>
          <a:p>
            <a:endParaRPr lang="en-US" dirty="0"/>
          </a:p>
          <a:p>
            <a:endParaRPr lang="en-IN" dirty="0"/>
          </a:p>
        </p:txBody>
      </p:sp>
      <p:sp>
        <p:nvSpPr>
          <p:cNvPr id="4" name="Title 1">
            <a:extLst>
              <a:ext uri="{FF2B5EF4-FFF2-40B4-BE49-F238E27FC236}">
                <a16:creationId xmlns:a16="http://schemas.microsoft.com/office/drawing/2014/main" id="{9F85562C-2E25-45A0-B264-DB05E7C2DF1E}"/>
              </a:ext>
            </a:extLst>
          </p:cNvPr>
          <p:cNvSpPr>
            <a:spLocks noGrp="1"/>
          </p:cNvSpPr>
          <p:nvPr>
            <p:ph type="title"/>
          </p:nvPr>
        </p:nvSpPr>
        <p:spPr>
          <a:xfrm>
            <a:off x="838200" y="365126"/>
            <a:ext cx="10515600" cy="584786"/>
          </a:xfrm>
        </p:spPr>
        <p:txBody>
          <a:bodyPr>
            <a:normAutofit fontScale="90000"/>
          </a:bodyPr>
          <a:lstStyle/>
          <a:p>
            <a:pPr algn="ctr"/>
            <a:r>
              <a:rPr lang="en-IN" b="1" dirty="0"/>
              <a:t>Forms of Learning</a:t>
            </a:r>
          </a:p>
        </p:txBody>
      </p:sp>
    </p:spTree>
    <p:extLst>
      <p:ext uri="{BB962C8B-B14F-4D97-AF65-F5344CB8AC3E}">
        <p14:creationId xmlns:p14="http://schemas.microsoft.com/office/powerpoint/2010/main" val="310037979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140</a:t>
            </a:fld>
            <a:endParaRPr lang="en-US" dirty="0"/>
          </a:p>
        </p:txBody>
      </p:sp>
      <p:pic>
        <p:nvPicPr>
          <p:cNvPr id="5" name="Picture 4"/>
          <p:cNvPicPr>
            <a:picLocks noChangeAspect="1"/>
          </p:cNvPicPr>
          <p:nvPr/>
        </p:nvPicPr>
        <p:blipFill>
          <a:blip r:embed="rId2"/>
          <a:stretch>
            <a:fillRect/>
          </a:stretch>
        </p:blipFill>
        <p:spPr>
          <a:xfrm>
            <a:off x="571500" y="1352283"/>
            <a:ext cx="10782300" cy="5022760"/>
          </a:xfrm>
          <a:prstGeom prst="rect">
            <a:avLst/>
          </a:prstGeom>
        </p:spPr>
      </p:pic>
      <p:sp>
        <p:nvSpPr>
          <p:cNvPr id="6" name="Title 1"/>
          <p:cNvSpPr>
            <a:spLocks noGrp="1"/>
          </p:cNvSpPr>
          <p:nvPr>
            <p:ph type="title"/>
          </p:nvPr>
        </p:nvSpPr>
        <p:spPr/>
        <p:txBody>
          <a:bodyPr/>
          <a:lstStyle/>
          <a:p>
            <a:pPr algn="ctr"/>
            <a:r>
              <a:rPr lang="en-IN" b="1" dirty="0"/>
              <a:t>HMM : Definition</a:t>
            </a:r>
          </a:p>
        </p:txBody>
      </p:sp>
    </p:spTree>
    <p:extLst>
      <p:ext uri="{BB962C8B-B14F-4D97-AF65-F5344CB8AC3E}">
        <p14:creationId xmlns:p14="http://schemas.microsoft.com/office/powerpoint/2010/main" val="23059246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141</a:t>
            </a:fld>
            <a:endParaRPr lang="en-US" dirty="0"/>
          </a:p>
        </p:txBody>
      </p:sp>
      <p:pic>
        <p:nvPicPr>
          <p:cNvPr id="5" name="Picture 4"/>
          <p:cNvPicPr>
            <a:picLocks noChangeAspect="1"/>
          </p:cNvPicPr>
          <p:nvPr/>
        </p:nvPicPr>
        <p:blipFill>
          <a:blip r:embed="rId2"/>
          <a:stretch>
            <a:fillRect/>
          </a:stretch>
        </p:blipFill>
        <p:spPr>
          <a:xfrm>
            <a:off x="1038158" y="1834300"/>
            <a:ext cx="10315642" cy="4450590"/>
          </a:xfrm>
          <a:prstGeom prst="rect">
            <a:avLst/>
          </a:prstGeom>
        </p:spPr>
      </p:pic>
      <p:sp>
        <p:nvSpPr>
          <p:cNvPr id="6" name="Title 1"/>
          <p:cNvSpPr txBox="1">
            <a:spLocks/>
          </p:cNvSpPr>
          <p:nvPr/>
        </p:nvSpPr>
        <p:spPr>
          <a:xfrm>
            <a:off x="838200" y="154547"/>
            <a:ext cx="10515600" cy="1107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a:t>HMM : Dependency Structure</a:t>
            </a:r>
            <a:endParaRPr lang="en-IN" b="1" dirty="0"/>
          </a:p>
        </p:txBody>
      </p:sp>
    </p:spTree>
    <p:extLst>
      <p:ext uri="{BB962C8B-B14F-4D97-AF65-F5344CB8AC3E}">
        <p14:creationId xmlns:p14="http://schemas.microsoft.com/office/powerpoint/2010/main" val="37665031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3669"/>
          </a:xfrm>
        </p:spPr>
        <p:txBody>
          <a:bodyPr>
            <a:normAutofit fontScale="90000"/>
          </a:bodyPr>
          <a:lstStyle/>
          <a:p>
            <a:pPr algn="ctr"/>
            <a:r>
              <a:rPr lang="en-US" dirty="0">
                <a:solidFill>
                  <a:srgbClr val="FF0000"/>
                </a:solidFill>
                <a:latin typeface="Arial Black" panose="020B0A04020102020204" pitchFamily="34" charset="0"/>
              </a:rPr>
              <a:t>HMM</a:t>
            </a:r>
            <a:endParaRPr lang="en-US" dirty="0">
              <a:solidFill>
                <a:srgbClr val="FF0000"/>
              </a:solidFill>
            </a:endParaRPr>
          </a:p>
        </p:txBody>
      </p:sp>
      <p:sp>
        <p:nvSpPr>
          <p:cNvPr id="3" name="Content Placeholder 2"/>
          <p:cNvSpPr>
            <a:spLocks noGrp="1"/>
          </p:cNvSpPr>
          <p:nvPr>
            <p:ph idx="1"/>
          </p:nvPr>
        </p:nvSpPr>
        <p:spPr>
          <a:xfrm>
            <a:off x="838200" y="1287887"/>
            <a:ext cx="10515600" cy="4889076"/>
          </a:xfrm>
        </p:spPr>
        <p:txBody>
          <a:bodyPr/>
          <a:lstStyle/>
          <a:p>
            <a:r>
              <a:rPr lang="en-US" dirty="0"/>
              <a:t>Your friends activities:</a:t>
            </a:r>
          </a:p>
          <a:p>
            <a:r>
              <a:rPr lang="en-US" b="1" dirty="0"/>
              <a:t>Basketball (B)</a:t>
            </a:r>
          </a:p>
          <a:p>
            <a:r>
              <a:rPr lang="en-US" b="1" dirty="0"/>
              <a:t>Football (F)</a:t>
            </a:r>
          </a:p>
          <a:p>
            <a:r>
              <a:rPr lang="en-US" b="1" dirty="0"/>
              <a:t>Video games (G)</a:t>
            </a:r>
          </a:p>
          <a:p>
            <a:r>
              <a:rPr lang="en-US" dirty="0"/>
              <a:t>Observable symbols:</a:t>
            </a:r>
          </a:p>
          <a:p>
            <a:r>
              <a:rPr lang="en-US" b="1" dirty="0"/>
              <a:t>Sunny (S)</a:t>
            </a:r>
          </a:p>
          <a:p>
            <a:r>
              <a:rPr lang="en-US" b="1" dirty="0"/>
              <a:t>Cloudy (C)</a:t>
            </a:r>
          </a:p>
          <a:p>
            <a:r>
              <a:rPr lang="en-US" b="1" dirty="0"/>
              <a:t>Rainy (R)</a:t>
            </a:r>
          </a:p>
        </p:txBody>
      </p:sp>
    </p:spTree>
    <p:extLst>
      <p:ext uri="{BB962C8B-B14F-4D97-AF65-F5344CB8AC3E}">
        <p14:creationId xmlns:p14="http://schemas.microsoft.com/office/powerpoint/2010/main" val="6391439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3669"/>
          </a:xfrm>
        </p:spPr>
        <p:txBody>
          <a:bodyPr>
            <a:normAutofit fontScale="90000"/>
          </a:bodyPr>
          <a:lstStyle/>
          <a:p>
            <a:pPr algn="ctr"/>
            <a:r>
              <a:rPr lang="en-US" dirty="0">
                <a:solidFill>
                  <a:srgbClr val="FF0000"/>
                </a:solidFill>
                <a:latin typeface="Arial Black" panose="020B0A04020102020204" pitchFamily="34" charset="0"/>
              </a:rPr>
              <a:t>Contd..</a:t>
            </a:r>
            <a:endParaRPr lang="en-US" dirty="0">
              <a:solidFill>
                <a:srgbClr val="FF0000"/>
              </a:solidFill>
            </a:endParaRPr>
          </a:p>
        </p:txBody>
      </p:sp>
      <p:sp>
        <p:nvSpPr>
          <p:cNvPr id="3" name="Content Placeholder 2"/>
          <p:cNvSpPr>
            <a:spLocks noGrp="1"/>
          </p:cNvSpPr>
          <p:nvPr>
            <p:ph idx="1"/>
          </p:nvPr>
        </p:nvSpPr>
        <p:spPr>
          <a:xfrm>
            <a:off x="2924578" y="4687910"/>
            <a:ext cx="10515600" cy="4966349"/>
          </a:xfrm>
        </p:spPr>
        <p:txBody>
          <a:bodyPr/>
          <a:lstStyle/>
          <a:p>
            <a:pPr algn="just">
              <a:lnSpc>
                <a:spcPct val="150000"/>
              </a:lnSpc>
            </a:pPr>
            <a:endParaRPr lang="en-US" sz="2400" dirty="0">
              <a:latin typeface="Book Antiqua" panose="02040602050305030304" pitchFamily="18" charset="0"/>
            </a:endParaRPr>
          </a:p>
          <a:p>
            <a:pPr algn="just">
              <a:lnSpc>
                <a:spcPct val="150000"/>
              </a:lnSpc>
            </a:pPr>
            <a:endParaRPr lang="en-US" sz="2400" dirty="0">
              <a:latin typeface="Book Antiqua" panose="02040602050305030304" pitchFamily="18" charset="0"/>
            </a:endParaRPr>
          </a:p>
        </p:txBody>
      </p:sp>
      <p:pic>
        <p:nvPicPr>
          <p:cNvPr id="1026"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1952" y="1433580"/>
            <a:ext cx="8401301" cy="38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1713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3669"/>
          </a:xfrm>
        </p:spPr>
        <p:txBody>
          <a:bodyPr>
            <a:normAutofit fontScale="90000"/>
          </a:bodyPr>
          <a:lstStyle/>
          <a:p>
            <a:pPr algn="ctr"/>
            <a:r>
              <a:rPr lang="en-US" dirty="0">
                <a:solidFill>
                  <a:srgbClr val="FF0000"/>
                </a:solidFill>
                <a:latin typeface="Arial Black" panose="020B0A04020102020204" pitchFamily="34" charset="0"/>
              </a:rPr>
              <a:t>Cont’d..</a:t>
            </a:r>
            <a:endParaRPr lang="en-US" dirty="0">
              <a:solidFill>
                <a:srgbClr val="FF0000"/>
              </a:solidFill>
            </a:endParaRPr>
          </a:p>
        </p:txBody>
      </p:sp>
      <p:sp>
        <p:nvSpPr>
          <p:cNvPr id="3" name="Content Placeholder 2"/>
          <p:cNvSpPr>
            <a:spLocks noGrp="1"/>
          </p:cNvSpPr>
          <p:nvPr>
            <p:ph idx="1"/>
          </p:nvPr>
        </p:nvSpPr>
        <p:spPr>
          <a:xfrm>
            <a:off x="838200" y="1210614"/>
            <a:ext cx="10515600" cy="4966349"/>
          </a:xfrm>
        </p:spPr>
        <p:txBody>
          <a:bodyPr/>
          <a:lstStyle/>
          <a:p>
            <a:pPr algn="just">
              <a:lnSpc>
                <a:spcPct val="150000"/>
              </a:lnSpc>
            </a:pPr>
            <a:endParaRPr lang="en-US" sz="2400" dirty="0">
              <a:latin typeface="Book Antiqua" panose="02040602050305030304" pitchFamily="18" charset="0"/>
            </a:endParaRPr>
          </a:p>
          <a:p>
            <a:pPr algn="just">
              <a:lnSpc>
                <a:spcPct val="150000"/>
              </a:lnSpc>
            </a:pPr>
            <a:endParaRPr lang="en-US" sz="2400" dirty="0">
              <a:latin typeface="Book Antiqua" panose="02040602050305030304" pitchFamily="18" charset="0"/>
            </a:endParaRPr>
          </a:p>
        </p:txBody>
      </p:sp>
      <p:pic>
        <p:nvPicPr>
          <p:cNvPr id="2052" name="Picture 4"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8577"/>
            <a:ext cx="11010535" cy="2627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680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3669"/>
          </a:xfrm>
        </p:spPr>
        <p:txBody>
          <a:bodyPr>
            <a:normAutofit fontScale="90000"/>
          </a:bodyPr>
          <a:lstStyle/>
          <a:p>
            <a:pPr algn="ctr"/>
            <a:r>
              <a:rPr lang="en-US" dirty="0">
                <a:solidFill>
                  <a:srgbClr val="FF0000"/>
                </a:solidFill>
                <a:latin typeface="Arial Black" panose="020B0A04020102020204" pitchFamily="34" charset="0"/>
              </a:rPr>
              <a:t>Contd..</a:t>
            </a:r>
            <a:endParaRPr lang="en-US" dirty="0">
              <a:solidFill>
                <a:srgbClr val="FF0000"/>
              </a:solidFill>
            </a:endParaRPr>
          </a:p>
        </p:txBody>
      </p:sp>
      <p:sp>
        <p:nvSpPr>
          <p:cNvPr id="3" name="Content Placeholder 2"/>
          <p:cNvSpPr>
            <a:spLocks noGrp="1"/>
          </p:cNvSpPr>
          <p:nvPr>
            <p:ph idx="1"/>
          </p:nvPr>
        </p:nvSpPr>
        <p:spPr>
          <a:xfrm>
            <a:off x="838200" y="1210614"/>
            <a:ext cx="10515600" cy="4966349"/>
          </a:xfrm>
        </p:spPr>
        <p:txBody>
          <a:bodyPr/>
          <a:lstStyle/>
          <a:p>
            <a:pPr algn="just">
              <a:lnSpc>
                <a:spcPct val="150000"/>
              </a:lnSpc>
            </a:pPr>
            <a:endParaRPr lang="en-US" sz="2400" dirty="0">
              <a:latin typeface="Book Antiqua" panose="02040602050305030304" pitchFamily="18" charset="0"/>
            </a:endParaRPr>
          </a:p>
          <a:p>
            <a:pPr algn="just">
              <a:lnSpc>
                <a:spcPct val="150000"/>
              </a:lnSpc>
            </a:pPr>
            <a:endParaRPr lang="en-US" sz="2400" dirty="0">
              <a:latin typeface="Book Antiqua" panose="02040602050305030304" pitchFamily="18" charset="0"/>
            </a:endParaRPr>
          </a:p>
        </p:txBody>
      </p:sp>
      <p:pic>
        <p:nvPicPr>
          <p:cNvPr id="3076" name="Picture 4"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5598" y="1690351"/>
            <a:ext cx="5253552" cy="354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8132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3669"/>
          </a:xfrm>
        </p:spPr>
        <p:txBody>
          <a:bodyPr>
            <a:normAutofit/>
          </a:bodyPr>
          <a:lstStyle/>
          <a:p>
            <a:pPr algn="ctr"/>
            <a:r>
              <a:rPr lang="en-US" sz="3200" dirty="0">
                <a:solidFill>
                  <a:schemeClr val="bg2">
                    <a:lumMod val="10000"/>
                  </a:schemeClr>
                </a:solidFill>
                <a:latin typeface="Arial Black" panose="020B0A04020102020204" pitchFamily="34" charset="0"/>
              </a:rPr>
              <a:t>Cont’d..</a:t>
            </a:r>
            <a:endParaRPr lang="en-US" sz="3200" dirty="0"/>
          </a:p>
        </p:txBody>
      </p:sp>
      <p:sp>
        <p:nvSpPr>
          <p:cNvPr id="3" name="Content Placeholder 2"/>
          <p:cNvSpPr>
            <a:spLocks noGrp="1"/>
          </p:cNvSpPr>
          <p:nvPr>
            <p:ph idx="1"/>
          </p:nvPr>
        </p:nvSpPr>
        <p:spPr>
          <a:xfrm>
            <a:off x="838200" y="1210614"/>
            <a:ext cx="10515600" cy="4966349"/>
          </a:xfrm>
        </p:spPr>
        <p:txBody>
          <a:bodyPr/>
          <a:lstStyle/>
          <a:p>
            <a:pPr algn="just">
              <a:lnSpc>
                <a:spcPct val="150000"/>
              </a:lnSpc>
            </a:pPr>
            <a:endParaRPr lang="en-US" sz="2400" dirty="0">
              <a:latin typeface="Book Antiqua" panose="02040602050305030304" pitchFamily="18" charset="0"/>
            </a:endParaRPr>
          </a:p>
          <a:p>
            <a:pPr algn="just">
              <a:lnSpc>
                <a:spcPct val="150000"/>
              </a:lnSpc>
            </a:pPr>
            <a:endParaRPr lang="en-US" sz="2400" dirty="0">
              <a:latin typeface="Book Antiqua" panose="02040602050305030304" pitchFamily="18" charset="0"/>
            </a:endParaRPr>
          </a:p>
        </p:txBody>
      </p:sp>
      <p:pic>
        <p:nvPicPr>
          <p:cNvPr id="4098"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492" y="1942038"/>
            <a:ext cx="9277572" cy="2243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50605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3669"/>
          </a:xfrm>
        </p:spPr>
        <p:txBody>
          <a:bodyPr>
            <a:normAutofit/>
          </a:bodyPr>
          <a:lstStyle/>
          <a:p>
            <a:pPr algn="ctr"/>
            <a:r>
              <a:rPr lang="en-US" sz="3200" dirty="0">
                <a:solidFill>
                  <a:srgbClr val="FF0000"/>
                </a:solidFill>
                <a:latin typeface="Arial Black" panose="020B0A04020102020204" pitchFamily="34" charset="0"/>
              </a:rPr>
              <a:t>Contd..</a:t>
            </a:r>
            <a:endParaRPr lang="en-US" sz="3200" dirty="0">
              <a:solidFill>
                <a:srgbClr val="FF0000"/>
              </a:solidFill>
            </a:endParaRPr>
          </a:p>
        </p:txBody>
      </p:sp>
      <p:sp>
        <p:nvSpPr>
          <p:cNvPr id="3" name="Content Placeholder 2"/>
          <p:cNvSpPr>
            <a:spLocks noGrp="1"/>
          </p:cNvSpPr>
          <p:nvPr>
            <p:ph idx="1"/>
          </p:nvPr>
        </p:nvSpPr>
        <p:spPr>
          <a:xfrm>
            <a:off x="838200" y="1210614"/>
            <a:ext cx="10515600" cy="4966349"/>
          </a:xfrm>
        </p:spPr>
        <p:txBody>
          <a:bodyPr/>
          <a:lstStyle/>
          <a:p>
            <a:pPr algn="just">
              <a:lnSpc>
                <a:spcPct val="150000"/>
              </a:lnSpc>
            </a:pPr>
            <a:endParaRPr lang="en-US" sz="2400" dirty="0">
              <a:latin typeface="Book Antiqua" panose="02040602050305030304" pitchFamily="18" charset="0"/>
            </a:endParaRPr>
          </a:p>
          <a:p>
            <a:pPr algn="just">
              <a:lnSpc>
                <a:spcPct val="150000"/>
              </a:lnSpc>
            </a:pPr>
            <a:endParaRPr lang="en-US" sz="2400" dirty="0">
              <a:latin typeface="Book Antiqua" panose="02040602050305030304" pitchFamily="18" charset="0"/>
            </a:endParaRPr>
          </a:p>
        </p:txBody>
      </p:sp>
      <p:pic>
        <p:nvPicPr>
          <p:cNvPr id="5122"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012" y="1804652"/>
            <a:ext cx="8856208" cy="346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3721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3669"/>
          </a:xfrm>
        </p:spPr>
        <p:txBody>
          <a:bodyPr>
            <a:normAutofit/>
          </a:bodyPr>
          <a:lstStyle/>
          <a:p>
            <a:pPr algn="ctr"/>
            <a:r>
              <a:rPr lang="en-US" sz="3200" dirty="0">
                <a:solidFill>
                  <a:schemeClr val="bg2">
                    <a:lumMod val="10000"/>
                  </a:schemeClr>
                </a:solidFill>
                <a:latin typeface="Arial Black" panose="020B0A04020102020204" pitchFamily="34" charset="0"/>
              </a:rPr>
              <a:t>Example</a:t>
            </a:r>
            <a:endParaRPr lang="en-US" sz="3200" dirty="0"/>
          </a:p>
        </p:txBody>
      </p:sp>
      <p:sp>
        <p:nvSpPr>
          <p:cNvPr id="3" name="Content Placeholder 2"/>
          <p:cNvSpPr>
            <a:spLocks noGrp="1"/>
          </p:cNvSpPr>
          <p:nvPr>
            <p:ph idx="1"/>
          </p:nvPr>
        </p:nvSpPr>
        <p:spPr/>
        <p:txBody>
          <a:bodyPr/>
          <a:lstStyle/>
          <a:p>
            <a:endParaRPr lang="en-US"/>
          </a:p>
        </p:txBody>
      </p:sp>
      <p:pic>
        <p:nvPicPr>
          <p:cNvPr id="6146" name="Picture 2" descr="Hidden Markov Models Simplified. Sanjay Dorairaj | by Sanjay Dorairaj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950" y="1825625"/>
            <a:ext cx="8115300" cy="401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4736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280338" y="1223493"/>
            <a:ext cx="974502" cy="643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5" name="Oval 4"/>
          <p:cNvSpPr/>
          <p:nvPr/>
        </p:nvSpPr>
        <p:spPr>
          <a:xfrm>
            <a:off x="7171385" y="2431961"/>
            <a:ext cx="1159099" cy="643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Sunny</a:t>
            </a:r>
          </a:p>
        </p:txBody>
      </p:sp>
      <p:sp>
        <p:nvSpPr>
          <p:cNvPr id="6" name="Oval 5"/>
          <p:cNvSpPr/>
          <p:nvPr/>
        </p:nvSpPr>
        <p:spPr>
          <a:xfrm>
            <a:off x="3743459" y="2326783"/>
            <a:ext cx="998112" cy="643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Rainy</a:t>
            </a:r>
          </a:p>
        </p:txBody>
      </p:sp>
      <p:sp>
        <p:nvSpPr>
          <p:cNvPr id="7" name="Oval 6"/>
          <p:cNvSpPr/>
          <p:nvPr/>
        </p:nvSpPr>
        <p:spPr>
          <a:xfrm>
            <a:off x="8330484" y="4370231"/>
            <a:ext cx="824248" cy="643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a:t>
            </a:r>
          </a:p>
        </p:txBody>
      </p:sp>
      <p:sp>
        <p:nvSpPr>
          <p:cNvPr id="8" name="Oval 7"/>
          <p:cNvSpPr/>
          <p:nvPr/>
        </p:nvSpPr>
        <p:spPr>
          <a:xfrm>
            <a:off x="5430592" y="4464676"/>
            <a:ext cx="824248" cy="643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Shop</a:t>
            </a:r>
          </a:p>
        </p:txBody>
      </p:sp>
      <p:sp>
        <p:nvSpPr>
          <p:cNvPr id="9" name="Oval 8"/>
          <p:cNvSpPr/>
          <p:nvPr/>
        </p:nvSpPr>
        <p:spPr>
          <a:xfrm>
            <a:off x="2711003" y="4295104"/>
            <a:ext cx="824248" cy="643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Walk</a:t>
            </a:r>
          </a:p>
        </p:txBody>
      </p:sp>
      <p:cxnSp>
        <p:nvCxnSpPr>
          <p:cNvPr id="11" name="Straight Arrow Connector 10"/>
          <p:cNvCxnSpPr>
            <a:stCxn id="4" idx="3"/>
          </p:cNvCxnSpPr>
          <p:nvPr/>
        </p:nvCxnSpPr>
        <p:spPr>
          <a:xfrm flipH="1">
            <a:off x="4301545" y="1773134"/>
            <a:ext cx="1121506" cy="658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5"/>
          </p:cNvCxnSpPr>
          <p:nvPr/>
        </p:nvCxnSpPr>
        <p:spPr>
          <a:xfrm>
            <a:off x="6112127" y="1773134"/>
            <a:ext cx="1228831" cy="942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219718" y="2715904"/>
            <a:ext cx="1013138" cy="1654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385256" y="2868304"/>
            <a:ext cx="1369959" cy="1681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385256" y="2868304"/>
            <a:ext cx="4473263" cy="1596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3"/>
          </p:cNvCxnSpPr>
          <p:nvPr/>
        </p:nvCxnSpPr>
        <p:spPr>
          <a:xfrm flipH="1">
            <a:off x="3372119" y="2981602"/>
            <a:ext cx="3969012" cy="1541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4"/>
          </p:cNvCxnSpPr>
          <p:nvPr/>
        </p:nvCxnSpPr>
        <p:spPr>
          <a:xfrm flipH="1">
            <a:off x="5705595" y="3075905"/>
            <a:ext cx="2045340" cy="1654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798663" y="3057427"/>
            <a:ext cx="909602" cy="1465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p:cNvCxnSpPr/>
          <p:nvPr/>
        </p:nvCxnSpPr>
        <p:spPr>
          <a:xfrm>
            <a:off x="4741571" y="2431961"/>
            <a:ext cx="2429814" cy="21679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p:nvPr/>
        </p:nvCxnSpPr>
        <p:spPr>
          <a:xfrm rot="10800000">
            <a:off x="4862299" y="2648756"/>
            <a:ext cx="2309087" cy="21954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Curved Connector 2"/>
          <p:cNvCxnSpPr>
            <a:endCxn id="6" idx="3"/>
          </p:cNvCxnSpPr>
          <p:nvPr/>
        </p:nvCxnSpPr>
        <p:spPr>
          <a:xfrm rot="5400000">
            <a:off x="3783205" y="2538386"/>
            <a:ext cx="444462" cy="231614"/>
          </a:xfrm>
          <a:prstGeom prst="curvedConnector3">
            <a:avLst>
              <a:gd name="adj1" fmla="val 1726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p:nvPr/>
        </p:nvCxnSpPr>
        <p:spPr>
          <a:xfrm rot="5400000">
            <a:off x="7905525" y="2771817"/>
            <a:ext cx="444462" cy="231614"/>
          </a:xfrm>
          <a:prstGeom prst="curvedConnector3">
            <a:avLst>
              <a:gd name="adj1" fmla="val 17265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823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F243D9-4F62-4AD8-8C52-30BB82350218}"/>
              </a:ext>
            </a:extLst>
          </p:cNvPr>
          <p:cNvSpPr>
            <a:spLocks noGrp="1"/>
          </p:cNvSpPr>
          <p:nvPr>
            <p:ph idx="1"/>
          </p:nvPr>
        </p:nvSpPr>
        <p:spPr>
          <a:xfrm>
            <a:off x="838200" y="1017757"/>
            <a:ext cx="10515600" cy="4351338"/>
          </a:xfrm>
        </p:spPr>
        <p:txBody>
          <a:bodyPr>
            <a:normAutofit lnSpcReduction="10000"/>
          </a:bodyPr>
          <a:lstStyle/>
          <a:p>
            <a:pPr marL="0" indent="0">
              <a:buNone/>
            </a:pPr>
            <a:r>
              <a:rPr lang="en-US" b="1" dirty="0"/>
              <a:t>What </a:t>
            </a:r>
            <a:r>
              <a:rPr lang="en-US" b="1" i="1" dirty="0"/>
              <a:t>feedback </a:t>
            </a:r>
            <a:r>
              <a:rPr lang="en-US" b="1" dirty="0"/>
              <a:t>is available to learn from </a:t>
            </a:r>
            <a:r>
              <a:rPr lang="en-US" dirty="0"/>
              <a:t>: </a:t>
            </a:r>
          </a:p>
          <a:p>
            <a:pPr marL="0" indent="0">
              <a:buNone/>
            </a:pPr>
            <a:r>
              <a:rPr lang="en-US" i="1" dirty="0"/>
              <a:t>Types of feedback </a:t>
            </a:r>
            <a:r>
              <a:rPr lang="en-US" dirty="0"/>
              <a:t>that determine the three main types of learning </a:t>
            </a:r>
          </a:p>
          <a:p>
            <a:r>
              <a:rPr lang="en-US" b="1" dirty="0"/>
              <a:t>supervised learning </a:t>
            </a:r>
            <a:r>
              <a:rPr lang="en-US" dirty="0"/>
              <a:t>the agent observes some example input–output pairs and learns a function that maps from input to output </a:t>
            </a:r>
          </a:p>
          <a:p>
            <a:r>
              <a:rPr lang="en-US" b="1" dirty="0"/>
              <a:t>unsupervised learning </a:t>
            </a:r>
            <a:r>
              <a:rPr lang="en-US" dirty="0"/>
              <a:t>the agent learns patterns in the input even though no explicit feedback is supplied </a:t>
            </a:r>
          </a:p>
          <a:p>
            <a:r>
              <a:rPr lang="en-US" b="1" dirty="0"/>
              <a:t>reinforcement learning </a:t>
            </a:r>
            <a:r>
              <a:rPr lang="en-US" dirty="0"/>
              <a:t>the agent learns from a series of reinforcements—rewards or punishments. For example, at the end of a chess game the agent is told that it has won (a reward) or lost         (a punishment).</a:t>
            </a:r>
          </a:p>
          <a:p>
            <a:endParaRPr lang="en-IN" dirty="0"/>
          </a:p>
        </p:txBody>
      </p:sp>
      <p:sp>
        <p:nvSpPr>
          <p:cNvPr id="4" name="Title 1">
            <a:extLst>
              <a:ext uri="{FF2B5EF4-FFF2-40B4-BE49-F238E27FC236}">
                <a16:creationId xmlns:a16="http://schemas.microsoft.com/office/drawing/2014/main" id="{EF0958E0-C3E5-43EF-894E-151F7967D169}"/>
              </a:ext>
            </a:extLst>
          </p:cNvPr>
          <p:cNvSpPr>
            <a:spLocks noGrp="1"/>
          </p:cNvSpPr>
          <p:nvPr>
            <p:ph type="title"/>
          </p:nvPr>
        </p:nvSpPr>
        <p:spPr>
          <a:xfrm>
            <a:off x="838200" y="365125"/>
            <a:ext cx="10515600" cy="460375"/>
          </a:xfrm>
        </p:spPr>
        <p:txBody>
          <a:bodyPr>
            <a:normAutofit fontScale="90000"/>
          </a:bodyPr>
          <a:lstStyle/>
          <a:p>
            <a:pPr algn="ctr"/>
            <a:r>
              <a:rPr lang="en-IN" b="1" dirty="0"/>
              <a:t>Forms of Learning</a:t>
            </a:r>
          </a:p>
        </p:txBody>
      </p:sp>
    </p:spTree>
    <p:extLst>
      <p:ext uri="{BB962C8B-B14F-4D97-AF65-F5344CB8AC3E}">
        <p14:creationId xmlns:p14="http://schemas.microsoft.com/office/powerpoint/2010/main" val="34010650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61686" y="811369"/>
            <a:ext cx="10823390" cy="4597758"/>
          </a:xfrm>
          <a:prstGeom prst="rect">
            <a:avLst/>
          </a:prstGeom>
        </p:spPr>
      </p:pic>
    </p:spTree>
    <p:extLst>
      <p:ext uri="{BB962C8B-B14F-4D97-AF65-F5344CB8AC3E}">
        <p14:creationId xmlns:p14="http://schemas.microsoft.com/office/powerpoint/2010/main" val="3229050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90943"/>
          </a:xfrm>
        </p:spPr>
        <p:txBody>
          <a:bodyPr>
            <a:normAutofit fontScale="90000"/>
          </a:bodyPr>
          <a:lstStyle/>
          <a:p>
            <a:r>
              <a:rPr lang="en-US" b="1" dirty="0">
                <a:solidFill>
                  <a:srgbClr val="FF0000"/>
                </a:solidFill>
              </a:rPr>
              <a:t>Example – Face Recognition</a:t>
            </a:r>
          </a:p>
        </p:txBody>
      </p:sp>
      <p:pic>
        <p:nvPicPr>
          <p:cNvPr id="7" name="Content Placeholder 6"/>
          <p:cNvPicPr>
            <a:picLocks noGrp="1" noChangeAspect="1"/>
          </p:cNvPicPr>
          <p:nvPr>
            <p:ph sz="half" idx="1"/>
          </p:nvPr>
        </p:nvPicPr>
        <p:blipFill>
          <a:blip r:embed="rId2"/>
          <a:stretch>
            <a:fillRect/>
          </a:stretch>
        </p:blipFill>
        <p:spPr>
          <a:xfrm>
            <a:off x="1249252" y="1661375"/>
            <a:ext cx="3631841" cy="4515588"/>
          </a:xfrm>
          <a:prstGeom prst="rect">
            <a:avLst/>
          </a:prstGeom>
        </p:spPr>
      </p:pic>
      <p:pic>
        <p:nvPicPr>
          <p:cNvPr id="10" name="Content Placeholder 9"/>
          <p:cNvPicPr>
            <a:picLocks noGrp="1" noChangeAspect="1"/>
          </p:cNvPicPr>
          <p:nvPr>
            <p:ph sz="half" idx="2"/>
          </p:nvPr>
        </p:nvPicPr>
        <p:blipFill>
          <a:blip r:embed="rId3"/>
          <a:stretch>
            <a:fillRect/>
          </a:stretch>
        </p:blipFill>
        <p:spPr>
          <a:xfrm>
            <a:off x="5473521" y="1970468"/>
            <a:ext cx="5875193" cy="3721994"/>
          </a:xfrm>
          <a:prstGeom prst="rect">
            <a:avLst/>
          </a:prstGeom>
        </p:spPr>
      </p:pic>
    </p:spTree>
    <p:extLst>
      <p:ext uri="{BB962C8B-B14F-4D97-AF65-F5344CB8AC3E}">
        <p14:creationId xmlns:p14="http://schemas.microsoft.com/office/powerpoint/2010/main" val="9175222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02271" y="890035"/>
            <a:ext cx="10609825" cy="4776669"/>
          </a:xfrm>
          <a:prstGeom prst="rect">
            <a:avLst/>
          </a:prstGeom>
        </p:spPr>
      </p:pic>
    </p:spTree>
    <p:extLst>
      <p:ext uri="{BB962C8B-B14F-4D97-AF65-F5344CB8AC3E}">
        <p14:creationId xmlns:p14="http://schemas.microsoft.com/office/powerpoint/2010/main" val="2741174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2190" y="943285"/>
            <a:ext cx="10047619" cy="4971429"/>
          </a:xfrm>
          <a:prstGeom prst="rect">
            <a:avLst/>
          </a:prstGeom>
        </p:spPr>
      </p:pic>
    </p:spTree>
    <p:extLst>
      <p:ext uri="{BB962C8B-B14F-4D97-AF65-F5344CB8AC3E}">
        <p14:creationId xmlns:p14="http://schemas.microsoft.com/office/powerpoint/2010/main" val="8430715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2190" y="1214714"/>
            <a:ext cx="8647619" cy="4428571"/>
          </a:xfrm>
          <a:prstGeom prst="rect">
            <a:avLst/>
          </a:prstGeom>
        </p:spPr>
      </p:pic>
    </p:spTree>
    <p:extLst>
      <p:ext uri="{BB962C8B-B14F-4D97-AF65-F5344CB8AC3E}">
        <p14:creationId xmlns:p14="http://schemas.microsoft.com/office/powerpoint/2010/main" val="246421733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96225" y="814836"/>
            <a:ext cx="7161679" cy="4566545"/>
          </a:xfrm>
          <a:prstGeom prst="rect">
            <a:avLst/>
          </a:prstGeom>
        </p:spPr>
      </p:pic>
    </p:spTree>
    <p:extLst>
      <p:ext uri="{BB962C8B-B14F-4D97-AF65-F5344CB8AC3E}">
        <p14:creationId xmlns:p14="http://schemas.microsoft.com/office/powerpoint/2010/main" val="5627211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60497" y="1459949"/>
            <a:ext cx="8990691" cy="3871904"/>
          </a:xfrm>
          <a:prstGeom prst="rect">
            <a:avLst/>
          </a:prstGeom>
        </p:spPr>
      </p:pic>
    </p:spTree>
    <p:extLst>
      <p:ext uri="{BB962C8B-B14F-4D97-AF65-F5344CB8AC3E}">
        <p14:creationId xmlns:p14="http://schemas.microsoft.com/office/powerpoint/2010/main" val="8155228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5275" y="1187004"/>
            <a:ext cx="9602941" cy="4389548"/>
          </a:xfrm>
          <a:prstGeom prst="rect">
            <a:avLst/>
          </a:prstGeom>
        </p:spPr>
      </p:pic>
    </p:spTree>
    <p:extLst>
      <p:ext uri="{BB962C8B-B14F-4D97-AF65-F5344CB8AC3E}">
        <p14:creationId xmlns:p14="http://schemas.microsoft.com/office/powerpoint/2010/main" val="123434127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9491" y="1257456"/>
            <a:ext cx="10523419" cy="3842577"/>
          </a:xfrm>
          <a:prstGeom prst="rect">
            <a:avLst/>
          </a:prstGeom>
        </p:spPr>
      </p:pic>
    </p:spTree>
    <p:extLst>
      <p:ext uri="{BB962C8B-B14F-4D97-AF65-F5344CB8AC3E}">
        <p14:creationId xmlns:p14="http://schemas.microsoft.com/office/powerpoint/2010/main" val="18705956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09519" y="896310"/>
            <a:ext cx="7887165" cy="4564332"/>
          </a:xfrm>
          <a:prstGeom prst="rect">
            <a:avLst/>
          </a:prstGeom>
        </p:spPr>
      </p:pic>
    </p:spTree>
    <p:extLst>
      <p:ext uri="{BB962C8B-B14F-4D97-AF65-F5344CB8AC3E}">
        <p14:creationId xmlns:p14="http://schemas.microsoft.com/office/powerpoint/2010/main" val="3456779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E3049-8F66-4286-B601-6E8660EA5EAD}"/>
              </a:ext>
            </a:extLst>
          </p:cNvPr>
          <p:cNvSpPr>
            <a:spLocks noGrp="1"/>
          </p:cNvSpPr>
          <p:nvPr>
            <p:ph type="title"/>
          </p:nvPr>
        </p:nvSpPr>
        <p:spPr>
          <a:xfrm>
            <a:off x="838200" y="205327"/>
            <a:ext cx="10515600" cy="540397"/>
          </a:xfrm>
        </p:spPr>
        <p:txBody>
          <a:bodyPr>
            <a:normAutofit fontScale="90000"/>
          </a:bodyPr>
          <a:lstStyle/>
          <a:p>
            <a:pPr algn="ctr"/>
            <a:r>
              <a:rPr lang="en-IN" b="1" dirty="0"/>
              <a:t>Statistical learning</a:t>
            </a:r>
          </a:p>
        </p:txBody>
      </p:sp>
      <p:sp>
        <p:nvSpPr>
          <p:cNvPr id="3" name="Content Placeholder 2">
            <a:extLst>
              <a:ext uri="{FF2B5EF4-FFF2-40B4-BE49-F238E27FC236}">
                <a16:creationId xmlns:a16="http://schemas.microsoft.com/office/drawing/2014/main" id="{B895B752-09F2-4921-8E6B-2C4A976B7B43}"/>
              </a:ext>
            </a:extLst>
          </p:cNvPr>
          <p:cNvSpPr>
            <a:spLocks noGrp="1"/>
          </p:cNvSpPr>
          <p:nvPr>
            <p:ph idx="1"/>
          </p:nvPr>
        </p:nvSpPr>
        <p:spPr>
          <a:xfrm>
            <a:off x="701336" y="1088777"/>
            <a:ext cx="10750858" cy="4351338"/>
          </a:xfrm>
        </p:spPr>
        <p:txBody>
          <a:bodyPr/>
          <a:lstStyle/>
          <a:p>
            <a:r>
              <a:rPr lang="en-US" b="1" dirty="0"/>
              <a:t>Statistical learning theory</a:t>
            </a:r>
            <a:r>
              <a:rPr lang="en-US" dirty="0"/>
              <a:t> is a framework for machine learning drawing from the fields of statistics and functional analysis.</a:t>
            </a:r>
            <a:endParaRPr lang="en-US" baseline="30000" dirty="0"/>
          </a:p>
          <a:p>
            <a:r>
              <a:rPr lang="en-US" dirty="0"/>
              <a:t>Statistical learning theory deals with the problem of finding a predictive function based on data. </a:t>
            </a:r>
          </a:p>
          <a:p>
            <a:r>
              <a:rPr lang="en-US" dirty="0"/>
              <a:t>Statistical learning theory has led to successful applications in fields such as computer vision, speech recognition, and bioinformatics.</a:t>
            </a:r>
            <a:endParaRPr lang="en-IN" dirty="0"/>
          </a:p>
        </p:txBody>
      </p:sp>
    </p:spTree>
    <p:extLst>
      <p:ext uri="{BB962C8B-B14F-4D97-AF65-F5344CB8AC3E}">
        <p14:creationId xmlns:p14="http://schemas.microsoft.com/office/powerpoint/2010/main" val="39902028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160</a:t>
            </a:fld>
            <a:endParaRPr lang="en-US" dirty="0"/>
          </a:p>
        </p:txBody>
      </p:sp>
      <p:pic>
        <p:nvPicPr>
          <p:cNvPr id="5" name="Picture 4"/>
          <p:cNvPicPr>
            <a:picLocks noChangeAspect="1"/>
          </p:cNvPicPr>
          <p:nvPr/>
        </p:nvPicPr>
        <p:blipFill>
          <a:blip r:embed="rId2"/>
          <a:stretch>
            <a:fillRect/>
          </a:stretch>
        </p:blipFill>
        <p:spPr>
          <a:xfrm>
            <a:off x="257578" y="2125014"/>
            <a:ext cx="11576614" cy="4237149"/>
          </a:xfrm>
          <a:prstGeom prst="rect">
            <a:avLst/>
          </a:prstGeom>
        </p:spPr>
      </p:pic>
      <p:sp>
        <p:nvSpPr>
          <p:cNvPr id="6" name="Title 1"/>
          <p:cNvSpPr>
            <a:spLocks noGrp="1"/>
          </p:cNvSpPr>
          <p:nvPr>
            <p:ph type="title"/>
          </p:nvPr>
        </p:nvSpPr>
        <p:spPr/>
        <p:txBody>
          <a:bodyPr/>
          <a:lstStyle/>
          <a:p>
            <a:pPr algn="ctr"/>
            <a:r>
              <a:rPr lang="en-IN" b="1" u="sng" dirty="0"/>
              <a:t>Problems in HMM </a:t>
            </a:r>
          </a:p>
        </p:txBody>
      </p:sp>
    </p:spTree>
    <p:extLst>
      <p:ext uri="{BB962C8B-B14F-4D97-AF65-F5344CB8AC3E}">
        <p14:creationId xmlns:p14="http://schemas.microsoft.com/office/powerpoint/2010/main" val="25122576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161</a:t>
            </a:fld>
            <a:endParaRPr lang="en-US" dirty="0"/>
          </a:p>
        </p:txBody>
      </p:sp>
      <p:pic>
        <p:nvPicPr>
          <p:cNvPr id="5" name="Picture 4"/>
          <p:cNvPicPr>
            <a:picLocks noChangeAspect="1"/>
          </p:cNvPicPr>
          <p:nvPr/>
        </p:nvPicPr>
        <p:blipFill>
          <a:blip r:embed="rId2"/>
          <a:stretch>
            <a:fillRect/>
          </a:stretch>
        </p:blipFill>
        <p:spPr>
          <a:xfrm>
            <a:off x="294872" y="220147"/>
            <a:ext cx="11321871" cy="6389867"/>
          </a:xfrm>
          <a:prstGeom prst="rect">
            <a:avLst/>
          </a:prstGeom>
        </p:spPr>
      </p:pic>
    </p:spTree>
    <p:extLst>
      <p:ext uri="{BB962C8B-B14F-4D97-AF65-F5344CB8AC3E}">
        <p14:creationId xmlns:p14="http://schemas.microsoft.com/office/powerpoint/2010/main" val="11126798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162</a:t>
            </a:fld>
            <a:endParaRPr lang="en-US" dirty="0"/>
          </a:p>
        </p:txBody>
      </p:sp>
      <p:pic>
        <p:nvPicPr>
          <p:cNvPr id="5" name="Picture 4"/>
          <p:cNvPicPr>
            <a:picLocks noChangeAspect="1"/>
          </p:cNvPicPr>
          <p:nvPr/>
        </p:nvPicPr>
        <p:blipFill>
          <a:blip r:embed="rId2"/>
          <a:stretch>
            <a:fillRect/>
          </a:stretch>
        </p:blipFill>
        <p:spPr>
          <a:xfrm>
            <a:off x="270456" y="618185"/>
            <a:ext cx="11731364" cy="4971246"/>
          </a:xfrm>
          <a:prstGeom prst="rect">
            <a:avLst/>
          </a:prstGeom>
        </p:spPr>
      </p:pic>
    </p:spTree>
    <p:extLst>
      <p:ext uri="{BB962C8B-B14F-4D97-AF65-F5344CB8AC3E}">
        <p14:creationId xmlns:p14="http://schemas.microsoft.com/office/powerpoint/2010/main" val="408581761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163</a:t>
            </a:fld>
            <a:endParaRPr lang="en-US" dirty="0"/>
          </a:p>
        </p:txBody>
      </p:sp>
      <p:pic>
        <p:nvPicPr>
          <p:cNvPr id="5" name="Picture 4"/>
          <p:cNvPicPr>
            <a:picLocks noChangeAspect="1"/>
          </p:cNvPicPr>
          <p:nvPr/>
        </p:nvPicPr>
        <p:blipFill>
          <a:blip r:embed="rId2"/>
          <a:stretch>
            <a:fillRect/>
          </a:stretch>
        </p:blipFill>
        <p:spPr>
          <a:xfrm>
            <a:off x="336728" y="265627"/>
            <a:ext cx="11649237" cy="6096536"/>
          </a:xfrm>
          <a:prstGeom prst="rect">
            <a:avLst/>
          </a:prstGeom>
        </p:spPr>
      </p:pic>
    </p:spTree>
    <p:extLst>
      <p:ext uri="{BB962C8B-B14F-4D97-AF65-F5344CB8AC3E}">
        <p14:creationId xmlns:p14="http://schemas.microsoft.com/office/powerpoint/2010/main" val="9650204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164</a:t>
            </a:fld>
            <a:endParaRPr lang="en-US" dirty="0"/>
          </a:p>
        </p:txBody>
      </p:sp>
      <p:pic>
        <p:nvPicPr>
          <p:cNvPr id="5" name="Picture 4"/>
          <p:cNvPicPr>
            <a:picLocks noChangeAspect="1"/>
          </p:cNvPicPr>
          <p:nvPr/>
        </p:nvPicPr>
        <p:blipFill>
          <a:blip r:embed="rId2"/>
          <a:stretch>
            <a:fillRect/>
          </a:stretch>
        </p:blipFill>
        <p:spPr>
          <a:xfrm>
            <a:off x="417825" y="345448"/>
            <a:ext cx="11486168" cy="5913684"/>
          </a:xfrm>
          <a:prstGeom prst="rect">
            <a:avLst/>
          </a:prstGeom>
        </p:spPr>
      </p:pic>
    </p:spTree>
    <p:extLst>
      <p:ext uri="{BB962C8B-B14F-4D97-AF65-F5344CB8AC3E}">
        <p14:creationId xmlns:p14="http://schemas.microsoft.com/office/powerpoint/2010/main" val="145723978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9" name="Ink 18"/>
              <p14:cNvContentPartPr/>
              <p14:nvPr/>
            </p14:nvContentPartPr>
            <p14:xfrm>
              <a:off x="6336406" y="630974"/>
              <a:ext cx="1404000" cy="142200"/>
            </p14:xfrm>
          </p:contentPart>
        </mc:Choice>
        <mc:Fallback xmlns="">
          <p:pic>
            <p:nvPicPr>
              <p:cNvPr id="19" name="Ink 18"/>
              <p:cNvPicPr/>
              <p:nvPr/>
            </p:nvPicPr>
            <p:blipFill>
              <a:blip r:embed="rId3"/>
              <a:stretch>
                <a:fillRect/>
              </a:stretch>
            </p:blipFill>
            <p:spPr>
              <a:xfrm>
                <a:off x="6324526" y="619094"/>
                <a:ext cx="14277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5" name="Ink 24"/>
              <p14:cNvContentPartPr/>
              <p14:nvPr/>
            </p14:nvContentPartPr>
            <p14:xfrm>
              <a:off x="334846" y="205094"/>
              <a:ext cx="11798640" cy="6440760"/>
            </p14:xfrm>
          </p:contentPart>
        </mc:Choice>
        <mc:Fallback xmlns="">
          <p:pic>
            <p:nvPicPr>
              <p:cNvPr id="25" name="Ink 24"/>
              <p:cNvPicPr/>
              <p:nvPr/>
            </p:nvPicPr>
            <p:blipFill>
              <a:blip r:embed="rId5"/>
              <a:stretch>
                <a:fillRect/>
              </a:stretch>
            </p:blipFill>
            <p:spPr>
              <a:xfrm>
                <a:off x="322966" y="193214"/>
                <a:ext cx="11822400" cy="646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0" name="Ink 249"/>
              <p14:cNvContentPartPr/>
              <p14:nvPr/>
            </p14:nvContentPartPr>
            <p14:xfrm>
              <a:off x="8680366" y="2601614"/>
              <a:ext cx="193680" cy="438120"/>
            </p14:xfrm>
          </p:contentPart>
        </mc:Choice>
        <mc:Fallback xmlns="">
          <p:pic>
            <p:nvPicPr>
              <p:cNvPr id="250" name="Ink 249"/>
              <p:cNvPicPr/>
              <p:nvPr/>
            </p:nvPicPr>
            <p:blipFill>
              <a:blip r:embed="rId7"/>
              <a:stretch>
                <a:fillRect/>
              </a:stretch>
            </p:blipFill>
            <p:spPr>
              <a:xfrm>
                <a:off x="8668486" y="2589734"/>
                <a:ext cx="21744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7" name="Ink 256"/>
              <p14:cNvContentPartPr/>
              <p14:nvPr/>
            </p14:nvContentPartPr>
            <p14:xfrm>
              <a:off x="9710686" y="2548334"/>
              <a:ext cx="283680" cy="620280"/>
            </p14:xfrm>
          </p:contentPart>
        </mc:Choice>
        <mc:Fallback xmlns="">
          <p:pic>
            <p:nvPicPr>
              <p:cNvPr id="257" name="Ink 256"/>
              <p:cNvPicPr/>
              <p:nvPr/>
            </p:nvPicPr>
            <p:blipFill>
              <a:blip r:embed="rId9"/>
              <a:stretch>
                <a:fillRect/>
              </a:stretch>
            </p:blipFill>
            <p:spPr>
              <a:xfrm>
                <a:off x="9698806" y="2536454"/>
                <a:ext cx="307440" cy="644040"/>
              </a:xfrm>
              <a:prstGeom prst="rect">
                <a:avLst/>
              </a:prstGeom>
            </p:spPr>
          </p:pic>
        </mc:Fallback>
      </mc:AlternateContent>
    </p:spTree>
    <p:extLst>
      <p:ext uri="{BB962C8B-B14F-4D97-AF65-F5344CB8AC3E}">
        <p14:creationId xmlns:p14="http://schemas.microsoft.com/office/powerpoint/2010/main" val="266720397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360766" y="180254"/>
              <a:ext cx="11359440" cy="6248520"/>
            </p14:xfrm>
          </p:contentPart>
        </mc:Choice>
        <mc:Fallback xmlns="">
          <p:pic>
            <p:nvPicPr>
              <p:cNvPr id="5" name="Ink 4"/>
              <p:cNvPicPr/>
              <p:nvPr/>
            </p:nvPicPr>
            <p:blipFill>
              <a:blip r:embed="rId3"/>
              <a:stretch>
                <a:fillRect/>
              </a:stretch>
            </p:blipFill>
            <p:spPr>
              <a:xfrm>
                <a:off x="348886" y="168373"/>
                <a:ext cx="11383200" cy="627228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p14:cNvContentPartPr/>
              <p14:nvPr/>
            </p14:nvContentPartPr>
            <p14:xfrm>
              <a:off x="1004446" y="616574"/>
              <a:ext cx="2254320" cy="246600"/>
            </p14:xfrm>
          </p:contentPart>
        </mc:Choice>
        <mc:Fallback xmlns="">
          <p:pic>
            <p:nvPicPr>
              <p:cNvPr id="16" name="Ink 15"/>
              <p:cNvPicPr/>
              <p:nvPr/>
            </p:nvPicPr>
            <p:blipFill>
              <a:blip r:embed="rId5"/>
              <a:stretch>
                <a:fillRect/>
              </a:stretch>
            </p:blipFill>
            <p:spPr>
              <a:xfrm>
                <a:off x="992566" y="604694"/>
                <a:ext cx="22780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7" name="Ink 116"/>
              <p14:cNvContentPartPr/>
              <p14:nvPr/>
            </p14:nvContentPartPr>
            <p14:xfrm>
              <a:off x="538966" y="4286054"/>
              <a:ext cx="1921320" cy="234720"/>
            </p14:xfrm>
          </p:contentPart>
        </mc:Choice>
        <mc:Fallback xmlns="">
          <p:pic>
            <p:nvPicPr>
              <p:cNvPr id="117" name="Ink 116"/>
              <p:cNvPicPr/>
              <p:nvPr/>
            </p:nvPicPr>
            <p:blipFill>
              <a:blip r:embed="rId7"/>
              <a:stretch>
                <a:fillRect/>
              </a:stretch>
            </p:blipFill>
            <p:spPr>
              <a:xfrm>
                <a:off x="527086" y="4274174"/>
                <a:ext cx="19450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6" name="Ink 205"/>
              <p14:cNvContentPartPr/>
              <p14:nvPr/>
            </p14:nvContentPartPr>
            <p14:xfrm>
              <a:off x="927406" y="6284774"/>
              <a:ext cx="2550240" cy="296640"/>
            </p14:xfrm>
          </p:contentPart>
        </mc:Choice>
        <mc:Fallback xmlns="">
          <p:pic>
            <p:nvPicPr>
              <p:cNvPr id="206" name="Ink 205"/>
              <p:cNvPicPr/>
              <p:nvPr/>
            </p:nvPicPr>
            <p:blipFill>
              <a:blip r:embed="rId9"/>
              <a:stretch>
                <a:fillRect/>
              </a:stretch>
            </p:blipFill>
            <p:spPr>
              <a:xfrm>
                <a:off x="915526" y="6272894"/>
                <a:ext cx="257400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2" name="Ink 261"/>
              <p14:cNvContentPartPr/>
              <p14:nvPr/>
            </p14:nvContentPartPr>
            <p14:xfrm>
              <a:off x="5216086" y="3747854"/>
              <a:ext cx="4494960" cy="412560"/>
            </p14:xfrm>
          </p:contentPart>
        </mc:Choice>
        <mc:Fallback xmlns="">
          <p:pic>
            <p:nvPicPr>
              <p:cNvPr id="262" name="Ink 261"/>
              <p:cNvPicPr/>
              <p:nvPr/>
            </p:nvPicPr>
            <p:blipFill>
              <a:blip r:embed="rId11"/>
              <a:stretch>
                <a:fillRect/>
              </a:stretch>
            </p:blipFill>
            <p:spPr>
              <a:xfrm>
                <a:off x="5204206" y="3735974"/>
                <a:ext cx="451872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6" name="Ink 265"/>
              <p14:cNvContentPartPr/>
              <p14:nvPr/>
            </p14:nvContentPartPr>
            <p14:xfrm>
              <a:off x="2820646" y="4160054"/>
              <a:ext cx="1326600" cy="206640"/>
            </p14:xfrm>
          </p:contentPart>
        </mc:Choice>
        <mc:Fallback xmlns="">
          <p:pic>
            <p:nvPicPr>
              <p:cNvPr id="266" name="Ink 265"/>
              <p:cNvPicPr/>
              <p:nvPr/>
            </p:nvPicPr>
            <p:blipFill>
              <a:blip r:embed="rId13"/>
              <a:stretch>
                <a:fillRect/>
              </a:stretch>
            </p:blipFill>
            <p:spPr>
              <a:xfrm>
                <a:off x="2808766" y="4148153"/>
                <a:ext cx="1350360" cy="23044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7" name="Ink 266"/>
              <p14:cNvContentPartPr/>
              <p14:nvPr/>
            </p14:nvContentPartPr>
            <p14:xfrm>
              <a:off x="1223326" y="4738574"/>
              <a:ext cx="1855080" cy="348840"/>
            </p14:xfrm>
          </p:contentPart>
        </mc:Choice>
        <mc:Fallback xmlns="">
          <p:pic>
            <p:nvPicPr>
              <p:cNvPr id="267" name="Ink 266"/>
              <p:cNvPicPr/>
              <p:nvPr/>
            </p:nvPicPr>
            <p:blipFill>
              <a:blip r:embed="rId15"/>
              <a:stretch>
                <a:fillRect/>
              </a:stretch>
            </p:blipFill>
            <p:spPr>
              <a:xfrm>
                <a:off x="1211446" y="4726694"/>
                <a:ext cx="18788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8" name="Ink 267"/>
              <p14:cNvContentPartPr/>
              <p14:nvPr/>
            </p14:nvContentPartPr>
            <p14:xfrm>
              <a:off x="4958326" y="4364894"/>
              <a:ext cx="2563200" cy="323280"/>
            </p14:xfrm>
          </p:contentPart>
        </mc:Choice>
        <mc:Fallback xmlns="">
          <p:pic>
            <p:nvPicPr>
              <p:cNvPr id="268" name="Ink 267"/>
              <p:cNvPicPr/>
              <p:nvPr/>
            </p:nvPicPr>
            <p:blipFill>
              <a:blip r:embed="rId17"/>
              <a:stretch>
                <a:fillRect/>
              </a:stretch>
            </p:blipFill>
            <p:spPr>
              <a:xfrm>
                <a:off x="4946446" y="4353014"/>
                <a:ext cx="258696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9" name="Ink 268"/>
              <p14:cNvContentPartPr/>
              <p14:nvPr/>
            </p14:nvContentPartPr>
            <p14:xfrm>
              <a:off x="8474446" y="4198574"/>
              <a:ext cx="1519920" cy="180720"/>
            </p14:xfrm>
          </p:contentPart>
        </mc:Choice>
        <mc:Fallback xmlns="">
          <p:pic>
            <p:nvPicPr>
              <p:cNvPr id="269" name="Ink 268"/>
              <p:cNvPicPr/>
              <p:nvPr/>
            </p:nvPicPr>
            <p:blipFill>
              <a:blip r:embed="rId19"/>
              <a:stretch>
                <a:fillRect/>
              </a:stretch>
            </p:blipFill>
            <p:spPr>
              <a:xfrm>
                <a:off x="8462566" y="4186694"/>
                <a:ext cx="15436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4" name="Ink 273"/>
              <p14:cNvContentPartPr/>
              <p14:nvPr/>
            </p14:nvContentPartPr>
            <p14:xfrm>
              <a:off x="4222846" y="4751894"/>
              <a:ext cx="7123680" cy="1599120"/>
            </p14:xfrm>
          </p:contentPart>
        </mc:Choice>
        <mc:Fallback xmlns="">
          <p:pic>
            <p:nvPicPr>
              <p:cNvPr id="274" name="Ink 273"/>
              <p:cNvPicPr/>
              <p:nvPr/>
            </p:nvPicPr>
            <p:blipFill>
              <a:blip r:embed="rId21"/>
              <a:stretch>
                <a:fillRect/>
              </a:stretch>
            </p:blipFill>
            <p:spPr>
              <a:xfrm>
                <a:off x="4210966" y="4740014"/>
                <a:ext cx="7147440" cy="1622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5" name="Ink 274"/>
              <p14:cNvContentPartPr/>
              <p14:nvPr/>
            </p14:nvContentPartPr>
            <p14:xfrm>
              <a:off x="1712926" y="5267414"/>
              <a:ext cx="5370840" cy="669960"/>
            </p14:xfrm>
          </p:contentPart>
        </mc:Choice>
        <mc:Fallback xmlns="">
          <p:pic>
            <p:nvPicPr>
              <p:cNvPr id="275" name="Ink 274"/>
              <p:cNvPicPr/>
              <p:nvPr/>
            </p:nvPicPr>
            <p:blipFill>
              <a:blip r:embed="rId23"/>
              <a:stretch>
                <a:fillRect/>
              </a:stretch>
            </p:blipFill>
            <p:spPr>
              <a:xfrm>
                <a:off x="1701046" y="5255534"/>
                <a:ext cx="5394600" cy="693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6" name="Ink 275"/>
              <p14:cNvContentPartPr/>
              <p14:nvPr/>
            </p14:nvContentPartPr>
            <p14:xfrm>
              <a:off x="8693326" y="5755574"/>
              <a:ext cx="301320" cy="40320"/>
            </p14:xfrm>
          </p:contentPart>
        </mc:Choice>
        <mc:Fallback xmlns="">
          <p:pic>
            <p:nvPicPr>
              <p:cNvPr id="276" name="Ink 275"/>
              <p:cNvPicPr/>
              <p:nvPr/>
            </p:nvPicPr>
            <p:blipFill>
              <a:blip r:embed="rId25"/>
              <a:stretch>
                <a:fillRect/>
              </a:stretch>
            </p:blipFill>
            <p:spPr>
              <a:xfrm>
                <a:off x="8681446" y="5743694"/>
                <a:ext cx="3250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7" name="Ink 276"/>
              <p14:cNvContentPartPr/>
              <p14:nvPr/>
            </p14:nvContentPartPr>
            <p14:xfrm>
              <a:off x="9955486" y="5718134"/>
              <a:ext cx="360" cy="360"/>
            </p14:xfrm>
          </p:contentPart>
        </mc:Choice>
        <mc:Fallback xmlns="">
          <p:pic>
            <p:nvPicPr>
              <p:cNvPr id="277" name="Ink 276"/>
              <p:cNvPicPr/>
              <p:nvPr/>
            </p:nvPicPr>
            <p:blipFill>
              <a:blip r:embed="rId27"/>
              <a:stretch>
                <a:fillRect/>
              </a:stretch>
            </p:blipFill>
            <p:spPr>
              <a:xfrm>
                <a:off x="9943606" y="5706254"/>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8" name="Ink 277"/>
              <p14:cNvContentPartPr/>
              <p14:nvPr/>
            </p14:nvContentPartPr>
            <p14:xfrm>
              <a:off x="8882686" y="6245534"/>
              <a:ext cx="635040" cy="142920"/>
            </p14:xfrm>
          </p:contentPart>
        </mc:Choice>
        <mc:Fallback xmlns="">
          <p:pic>
            <p:nvPicPr>
              <p:cNvPr id="278" name="Ink 277"/>
              <p:cNvPicPr/>
              <p:nvPr/>
            </p:nvPicPr>
            <p:blipFill>
              <a:blip r:embed="rId29"/>
              <a:stretch>
                <a:fillRect/>
              </a:stretch>
            </p:blipFill>
            <p:spPr>
              <a:xfrm>
                <a:off x="8870806" y="6233654"/>
                <a:ext cx="658800" cy="166680"/>
              </a:xfrm>
              <a:prstGeom prst="rect">
                <a:avLst/>
              </a:prstGeom>
            </p:spPr>
          </p:pic>
        </mc:Fallback>
      </mc:AlternateContent>
    </p:spTree>
    <p:extLst>
      <p:ext uri="{BB962C8B-B14F-4D97-AF65-F5344CB8AC3E}">
        <p14:creationId xmlns:p14="http://schemas.microsoft.com/office/powerpoint/2010/main" val="292373926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89286" y="90254"/>
              <a:ext cx="11388960" cy="5976720"/>
            </p14:xfrm>
          </p:contentPart>
        </mc:Choice>
        <mc:Fallback xmlns="">
          <p:pic>
            <p:nvPicPr>
              <p:cNvPr id="4" name="Ink 3"/>
              <p:cNvPicPr/>
              <p:nvPr/>
            </p:nvPicPr>
            <p:blipFill>
              <a:blip r:embed="rId3"/>
              <a:stretch>
                <a:fillRect/>
              </a:stretch>
            </p:blipFill>
            <p:spPr>
              <a:xfrm>
                <a:off x="477406" y="78374"/>
                <a:ext cx="11412720" cy="6000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8" name="Ink 27"/>
              <p14:cNvContentPartPr/>
              <p14:nvPr/>
            </p14:nvContentPartPr>
            <p14:xfrm>
              <a:off x="3580246" y="678134"/>
              <a:ext cx="2035440" cy="185040"/>
            </p14:xfrm>
          </p:contentPart>
        </mc:Choice>
        <mc:Fallback xmlns="">
          <p:pic>
            <p:nvPicPr>
              <p:cNvPr id="28" name="Ink 27"/>
              <p:cNvPicPr/>
              <p:nvPr/>
            </p:nvPicPr>
            <p:blipFill>
              <a:blip r:embed="rId5"/>
              <a:stretch>
                <a:fillRect/>
              </a:stretch>
            </p:blipFill>
            <p:spPr>
              <a:xfrm>
                <a:off x="3568366" y="666254"/>
                <a:ext cx="205920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1" name="Ink 30"/>
              <p14:cNvContentPartPr/>
              <p14:nvPr/>
            </p14:nvContentPartPr>
            <p14:xfrm>
              <a:off x="6194566" y="528014"/>
              <a:ext cx="1765080" cy="219240"/>
            </p14:xfrm>
          </p:contentPart>
        </mc:Choice>
        <mc:Fallback xmlns="">
          <p:pic>
            <p:nvPicPr>
              <p:cNvPr id="31" name="Ink 30"/>
              <p:cNvPicPr/>
              <p:nvPr/>
            </p:nvPicPr>
            <p:blipFill>
              <a:blip r:embed="rId7"/>
              <a:stretch>
                <a:fillRect/>
              </a:stretch>
            </p:blipFill>
            <p:spPr>
              <a:xfrm>
                <a:off x="6182686" y="516134"/>
                <a:ext cx="17888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p14:cNvContentPartPr/>
              <p14:nvPr/>
            </p14:nvContentPartPr>
            <p14:xfrm>
              <a:off x="8538526" y="515054"/>
              <a:ext cx="1726200" cy="129240"/>
            </p14:xfrm>
          </p:contentPart>
        </mc:Choice>
        <mc:Fallback xmlns="">
          <p:pic>
            <p:nvPicPr>
              <p:cNvPr id="34" name="Ink 33"/>
              <p:cNvPicPr/>
              <p:nvPr/>
            </p:nvPicPr>
            <p:blipFill>
              <a:blip r:embed="rId9"/>
              <a:stretch>
                <a:fillRect/>
              </a:stretch>
            </p:blipFill>
            <p:spPr>
              <a:xfrm>
                <a:off x="8526646" y="503174"/>
                <a:ext cx="17499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0" name="Ink 99"/>
              <p14:cNvContentPartPr/>
              <p14:nvPr/>
            </p14:nvContentPartPr>
            <p14:xfrm>
              <a:off x="4365046" y="2871974"/>
              <a:ext cx="606600" cy="1623240"/>
            </p14:xfrm>
          </p:contentPart>
        </mc:Choice>
        <mc:Fallback xmlns="">
          <p:pic>
            <p:nvPicPr>
              <p:cNvPr id="100" name="Ink 99"/>
              <p:cNvPicPr/>
              <p:nvPr/>
            </p:nvPicPr>
            <p:blipFill>
              <a:blip r:embed="rId11"/>
              <a:stretch>
                <a:fillRect/>
              </a:stretch>
            </p:blipFill>
            <p:spPr>
              <a:xfrm>
                <a:off x="4353166" y="2860094"/>
                <a:ext cx="630360" cy="164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0" name="Ink 129"/>
              <p14:cNvContentPartPr/>
              <p14:nvPr/>
            </p14:nvContentPartPr>
            <p14:xfrm>
              <a:off x="7315246" y="2430974"/>
              <a:ext cx="466560" cy="2038320"/>
            </p14:xfrm>
          </p:contentPart>
        </mc:Choice>
        <mc:Fallback xmlns="">
          <p:pic>
            <p:nvPicPr>
              <p:cNvPr id="130" name="Ink 129"/>
              <p:cNvPicPr/>
              <p:nvPr/>
            </p:nvPicPr>
            <p:blipFill>
              <a:blip r:embed="rId13"/>
              <a:stretch>
                <a:fillRect/>
              </a:stretch>
            </p:blipFill>
            <p:spPr>
              <a:xfrm>
                <a:off x="7303366" y="2419094"/>
                <a:ext cx="490320" cy="206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3" name="Ink 182"/>
              <p14:cNvContentPartPr/>
              <p14:nvPr/>
            </p14:nvContentPartPr>
            <p14:xfrm>
              <a:off x="3256606" y="3708974"/>
              <a:ext cx="788760" cy="760320"/>
            </p14:xfrm>
          </p:contentPart>
        </mc:Choice>
        <mc:Fallback xmlns="">
          <p:pic>
            <p:nvPicPr>
              <p:cNvPr id="183" name="Ink 182"/>
              <p:cNvPicPr/>
              <p:nvPr/>
            </p:nvPicPr>
            <p:blipFill>
              <a:blip r:embed="rId15"/>
              <a:stretch>
                <a:fillRect/>
              </a:stretch>
            </p:blipFill>
            <p:spPr>
              <a:xfrm>
                <a:off x="3244726" y="3697094"/>
                <a:ext cx="812520" cy="784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6" name="Ink 215"/>
              <p14:cNvContentPartPr/>
              <p14:nvPr/>
            </p14:nvContentPartPr>
            <p14:xfrm>
              <a:off x="4765006" y="2781974"/>
              <a:ext cx="2115360" cy="541080"/>
            </p14:xfrm>
          </p:contentPart>
        </mc:Choice>
        <mc:Fallback xmlns="">
          <p:pic>
            <p:nvPicPr>
              <p:cNvPr id="216" name="Ink 215"/>
              <p:cNvPicPr/>
              <p:nvPr/>
            </p:nvPicPr>
            <p:blipFill>
              <a:blip r:embed="rId17"/>
              <a:stretch>
                <a:fillRect/>
              </a:stretch>
            </p:blipFill>
            <p:spPr>
              <a:xfrm>
                <a:off x="4753126" y="2770094"/>
                <a:ext cx="213912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7" name="Ink 216"/>
              <p14:cNvContentPartPr/>
              <p14:nvPr/>
            </p14:nvContentPartPr>
            <p14:xfrm>
              <a:off x="5413006" y="5267414"/>
              <a:ext cx="872280" cy="232920"/>
            </p14:xfrm>
          </p:contentPart>
        </mc:Choice>
        <mc:Fallback xmlns="">
          <p:pic>
            <p:nvPicPr>
              <p:cNvPr id="217" name="Ink 216"/>
              <p:cNvPicPr/>
              <p:nvPr/>
            </p:nvPicPr>
            <p:blipFill>
              <a:blip r:embed="rId19"/>
              <a:stretch>
                <a:fillRect/>
              </a:stretch>
            </p:blipFill>
            <p:spPr>
              <a:xfrm>
                <a:off x="5401126" y="5255534"/>
                <a:ext cx="89604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8" name="Ink 217"/>
              <p14:cNvContentPartPr/>
              <p14:nvPr/>
            </p14:nvContentPartPr>
            <p14:xfrm>
              <a:off x="7933366" y="5060774"/>
              <a:ext cx="1404000" cy="232920"/>
            </p14:xfrm>
          </p:contentPart>
        </mc:Choice>
        <mc:Fallback xmlns="">
          <p:pic>
            <p:nvPicPr>
              <p:cNvPr id="218" name="Ink 217"/>
              <p:cNvPicPr/>
              <p:nvPr/>
            </p:nvPicPr>
            <p:blipFill>
              <a:blip r:embed="rId21"/>
              <a:stretch>
                <a:fillRect/>
              </a:stretch>
            </p:blipFill>
            <p:spPr>
              <a:xfrm>
                <a:off x="7921486" y="5048894"/>
                <a:ext cx="1427760" cy="256680"/>
              </a:xfrm>
              <a:prstGeom prst="rect">
                <a:avLst/>
              </a:prstGeom>
            </p:spPr>
          </p:pic>
        </mc:Fallback>
      </mc:AlternateContent>
    </p:spTree>
    <p:extLst>
      <p:ext uri="{BB962C8B-B14F-4D97-AF65-F5344CB8AC3E}">
        <p14:creationId xmlns:p14="http://schemas.microsoft.com/office/powerpoint/2010/main" val="392742401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440046" y="51374"/>
              <a:ext cx="9133920" cy="5424840"/>
            </p14:xfrm>
          </p:contentPart>
        </mc:Choice>
        <mc:Fallback xmlns="">
          <p:pic>
            <p:nvPicPr>
              <p:cNvPr id="3" name="Ink 2"/>
              <p:cNvPicPr/>
              <p:nvPr/>
            </p:nvPicPr>
            <p:blipFill>
              <a:blip r:embed="rId3"/>
              <a:stretch>
                <a:fillRect/>
              </a:stretch>
            </p:blipFill>
            <p:spPr>
              <a:xfrm>
                <a:off x="1428166" y="39494"/>
                <a:ext cx="9157680" cy="544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26"/>
              <p14:cNvContentPartPr/>
              <p14:nvPr/>
            </p14:nvContentPartPr>
            <p14:xfrm>
              <a:off x="1621126" y="743294"/>
              <a:ext cx="2513520" cy="248760"/>
            </p14:xfrm>
          </p:contentPart>
        </mc:Choice>
        <mc:Fallback xmlns="">
          <p:pic>
            <p:nvPicPr>
              <p:cNvPr id="27" name="Ink 26"/>
              <p:cNvPicPr/>
              <p:nvPr/>
            </p:nvPicPr>
            <p:blipFill>
              <a:blip r:embed="rId5"/>
              <a:stretch>
                <a:fillRect/>
              </a:stretch>
            </p:blipFill>
            <p:spPr>
              <a:xfrm>
                <a:off x="1609246" y="731414"/>
                <a:ext cx="25372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p14:cNvContentPartPr/>
              <p14:nvPr/>
            </p14:nvContentPartPr>
            <p14:xfrm>
              <a:off x="4649446" y="450614"/>
              <a:ext cx="3542040" cy="283680"/>
            </p14:xfrm>
          </p:contentPart>
        </mc:Choice>
        <mc:Fallback xmlns="">
          <p:pic>
            <p:nvPicPr>
              <p:cNvPr id="30" name="Ink 29"/>
              <p:cNvPicPr/>
              <p:nvPr/>
            </p:nvPicPr>
            <p:blipFill>
              <a:blip r:embed="rId7"/>
              <a:stretch>
                <a:fillRect/>
              </a:stretch>
            </p:blipFill>
            <p:spPr>
              <a:xfrm>
                <a:off x="4637566" y="438734"/>
                <a:ext cx="35658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1" name="Ink 120"/>
              <p14:cNvContentPartPr/>
              <p14:nvPr/>
            </p14:nvContentPartPr>
            <p14:xfrm>
              <a:off x="5290966" y="2588654"/>
              <a:ext cx="466200" cy="1777680"/>
            </p14:xfrm>
          </p:contentPart>
        </mc:Choice>
        <mc:Fallback xmlns="">
          <p:pic>
            <p:nvPicPr>
              <p:cNvPr id="121" name="Ink 120"/>
              <p:cNvPicPr/>
              <p:nvPr/>
            </p:nvPicPr>
            <p:blipFill>
              <a:blip r:embed="rId9"/>
              <a:stretch>
                <a:fillRect/>
              </a:stretch>
            </p:blipFill>
            <p:spPr>
              <a:xfrm>
                <a:off x="5279086" y="2576774"/>
                <a:ext cx="489960" cy="1801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7" name="Ink 156"/>
              <p14:cNvContentPartPr/>
              <p14:nvPr/>
            </p14:nvContentPartPr>
            <p14:xfrm>
              <a:off x="8612686" y="2085374"/>
              <a:ext cx="456120" cy="2011320"/>
            </p14:xfrm>
          </p:contentPart>
        </mc:Choice>
        <mc:Fallback xmlns="">
          <p:pic>
            <p:nvPicPr>
              <p:cNvPr id="157" name="Ink 156"/>
              <p:cNvPicPr/>
              <p:nvPr/>
            </p:nvPicPr>
            <p:blipFill>
              <a:blip r:embed="rId11"/>
              <a:stretch>
                <a:fillRect/>
              </a:stretch>
            </p:blipFill>
            <p:spPr>
              <a:xfrm>
                <a:off x="8600806" y="2073494"/>
                <a:ext cx="479880" cy="203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7" name="Ink 176"/>
              <p14:cNvContentPartPr/>
              <p14:nvPr/>
            </p14:nvContentPartPr>
            <p14:xfrm>
              <a:off x="4556926" y="2833454"/>
              <a:ext cx="504720" cy="1597320"/>
            </p14:xfrm>
          </p:contentPart>
        </mc:Choice>
        <mc:Fallback xmlns="">
          <p:pic>
            <p:nvPicPr>
              <p:cNvPr id="177" name="Ink 176"/>
              <p:cNvPicPr/>
              <p:nvPr/>
            </p:nvPicPr>
            <p:blipFill>
              <a:blip r:embed="rId13"/>
              <a:stretch>
                <a:fillRect/>
              </a:stretch>
            </p:blipFill>
            <p:spPr>
              <a:xfrm>
                <a:off x="4545046" y="2821574"/>
                <a:ext cx="528480" cy="1621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8" name="Ink 177"/>
              <p14:cNvContentPartPr/>
              <p14:nvPr/>
            </p14:nvContentPartPr>
            <p14:xfrm>
              <a:off x="1648486" y="3077894"/>
              <a:ext cx="2357280" cy="760320"/>
            </p14:xfrm>
          </p:contentPart>
        </mc:Choice>
        <mc:Fallback xmlns="">
          <p:pic>
            <p:nvPicPr>
              <p:cNvPr id="178" name="Ink 177"/>
              <p:cNvPicPr/>
              <p:nvPr/>
            </p:nvPicPr>
            <p:blipFill>
              <a:blip r:embed="rId15"/>
              <a:stretch>
                <a:fillRect/>
              </a:stretch>
            </p:blipFill>
            <p:spPr>
              <a:xfrm>
                <a:off x="1636606" y="3066014"/>
                <a:ext cx="2381040" cy="784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2" name="Ink 191"/>
              <p14:cNvContentPartPr/>
              <p14:nvPr/>
            </p14:nvContentPartPr>
            <p14:xfrm>
              <a:off x="8886286" y="1145414"/>
              <a:ext cx="631800" cy="92520"/>
            </p14:xfrm>
          </p:contentPart>
        </mc:Choice>
        <mc:Fallback xmlns="">
          <p:pic>
            <p:nvPicPr>
              <p:cNvPr id="192" name="Ink 191"/>
              <p:cNvPicPr/>
              <p:nvPr/>
            </p:nvPicPr>
            <p:blipFill>
              <a:blip r:embed="rId17"/>
              <a:stretch>
                <a:fillRect/>
              </a:stretch>
            </p:blipFill>
            <p:spPr>
              <a:xfrm>
                <a:off x="8874406" y="1133534"/>
                <a:ext cx="6555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9" name="Ink 198"/>
              <p14:cNvContentPartPr/>
              <p14:nvPr/>
            </p14:nvContentPartPr>
            <p14:xfrm>
              <a:off x="1893286" y="1120574"/>
              <a:ext cx="477720" cy="335520"/>
            </p14:xfrm>
          </p:contentPart>
        </mc:Choice>
        <mc:Fallback xmlns="">
          <p:pic>
            <p:nvPicPr>
              <p:cNvPr id="199" name="Ink 198"/>
              <p:cNvPicPr/>
              <p:nvPr/>
            </p:nvPicPr>
            <p:blipFill>
              <a:blip r:embed="rId19"/>
              <a:stretch>
                <a:fillRect/>
              </a:stretch>
            </p:blipFill>
            <p:spPr>
              <a:xfrm>
                <a:off x="1881406" y="1108694"/>
                <a:ext cx="50148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7" name="Ink 226"/>
              <p14:cNvContentPartPr/>
              <p14:nvPr/>
            </p14:nvContentPartPr>
            <p14:xfrm>
              <a:off x="7119406" y="3798974"/>
              <a:ext cx="1561680" cy="580320"/>
            </p14:xfrm>
          </p:contentPart>
        </mc:Choice>
        <mc:Fallback xmlns="">
          <p:pic>
            <p:nvPicPr>
              <p:cNvPr id="227" name="Ink 226"/>
              <p:cNvPicPr/>
              <p:nvPr/>
            </p:nvPicPr>
            <p:blipFill>
              <a:blip r:embed="rId21"/>
              <a:stretch>
                <a:fillRect/>
              </a:stretch>
            </p:blipFill>
            <p:spPr>
              <a:xfrm>
                <a:off x="7107526" y="3787094"/>
                <a:ext cx="1585440" cy="604080"/>
              </a:xfrm>
              <a:prstGeom prst="rect">
                <a:avLst/>
              </a:prstGeom>
            </p:spPr>
          </p:pic>
        </mc:Fallback>
      </mc:AlternateContent>
    </p:spTree>
    <p:extLst>
      <p:ext uri="{BB962C8B-B14F-4D97-AF65-F5344CB8AC3E}">
        <p14:creationId xmlns:p14="http://schemas.microsoft.com/office/powerpoint/2010/main" val="26988693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8" name="Ink 27"/>
              <p14:cNvContentPartPr/>
              <p14:nvPr/>
            </p14:nvContentPartPr>
            <p14:xfrm>
              <a:off x="2726326" y="681734"/>
              <a:ext cx="2528640" cy="162360"/>
            </p14:xfrm>
          </p:contentPart>
        </mc:Choice>
        <mc:Fallback xmlns="">
          <p:pic>
            <p:nvPicPr>
              <p:cNvPr id="28" name="Ink 27"/>
              <p:cNvPicPr/>
              <p:nvPr/>
            </p:nvPicPr>
            <p:blipFill>
              <a:blip r:embed="rId3"/>
              <a:stretch>
                <a:fillRect/>
              </a:stretch>
            </p:blipFill>
            <p:spPr>
              <a:xfrm>
                <a:off x="2714446" y="669854"/>
                <a:ext cx="25524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1" name="Ink 30"/>
              <p14:cNvContentPartPr/>
              <p14:nvPr/>
            </p14:nvContentPartPr>
            <p14:xfrm>
              <a:off x="5765806" y="515054"/>
              <a:ext cx="2643120" cy="208080"/>
            </p14:xfrm>
          </p:contentPart>
        </mc:Choice>
        <mc:Fallback xmlns="">
          <p:pic>
            <p:nvPicPr>
              <p:cNvPr id="31" name="Ink 30"/>
              <p:cNvPicPr/>
              <p:nvPr/>
            </p:nvPicPr>
            <p:blipFill>
              <a:blip r:embed="rId5"/>
              <a:stretch>
                <a:fillRect/>
              </a:stretch>
            </p:blipFill>
            <p:spPr>
              <a:xfrm>
                <a:off x="5753926" y="503174"/>
                <a:ext cx="26668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6" name="Ink 95"/>
              <p14:cNvContentPartPr/>
              <p14:nvPr/>
            </p14:nvContentPartPr>
            <p14:xfrm>
              <a:off x="1764406" y="12854"/>
              <a:ext cx="8874360" cy="4142160"/>
            </p14:xfrm>
          </p:contentPart>
        </mc:Choice>
        <mc:Fallback xmlns="">
          <p:pic>
            <p:nvPicPr>
              <p:cNvPr id="96" name="Ink 95"/>
              <p:cNvPicPr/>
              <p:nvPr/>
            </p:nvPicPr>
            <p:blipFill>
              <a:blip r:embed="rId7"/>
              <a:stretch>
                <a:fillRect/>
              </a:stretch>
            </p:blipFill>
            <p:spPr>
              <a:xfrm>
                <a:off x="1752526" y="974"/>
                <a:ext cx="8898120" cy="4165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4" name="Ink 133"/>
              <p14:cNvContentPartPr/>
              <p14:nvPr/>
            </p14:nvContentPartPr>
            <p14:xfrm>
              <a:off x="5019166" y="3433934"/>
              <a:ext cx="493200" cy="1732320"/>
            </p14:xfrm>
          </p:contentPart>
        </mc:Choice>
        <mc:Fallback xmlns="">
          <p:pic>
            <p:nvPicPr>
              <p:cNvPr id="134" name="Ink 133"/>
              <p:cNvPicPr/>
              <p:nvPr/>
            </p:nvPicPr>
            <p:blipFill>
              <a:blip r:embed="rId9"/>
              <a:stretch>
                <a:fillRect/>
              </a:stretch>
            </p:blipFill>
            <p:spPr>
              <a:xfrm>
                <a:off x="5007286" y="3422054"/>
                <a:ext cx="516960" cy="1756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4" name="Ink 163"/>
              <p14:cNvContentPartPr/>
              <p14:nvPr/>
            </p14:nvContentPartPr>
            <p14:xfrm>
              <a:off x="7907806" y="2960534"/>
              <a:ext cx="711720" cy="2152800"/>
            </p14:xfrm>
          </p:contentPart>
        </mc:Choice>
        <mc:Fallback xmlns="">
          <p:pic>
            <p:nvPicPr>
              <p:cNvPr id="164" name="Ink 163"/>
              <p:cNvPicPr/>
              <p:nvPr/>
            </p:nvPicPr>
            <p:blipFill>
              <a:blip r:embed="rId11"/>
              <a:stretch>
                <a:fillRect/>
              </a:stretch>
            </p:blipFill>
            <p:spPr>
              <a:xfrm>
                <a:off x="7895926" y="2948654"/>
                <a:ext cx="735480" cy="2176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0" name="Ink 199"/>
              <p14:cNvContentPartPr/>
              <p14:nvPr/>
            </p14:nvContentPartPr>
            <p14:xfrm>
              <a:off x="7593886" y="3253574"/>
              <a:ext cx="726120" cy="1368720"/>
            </p14:xfrm>
          </p:contentPart>
        </mc:Choice>
        <mc:Fallback xmlns="">
          <p:pic>
            <p:nvPicPr>
              <p:cNvPr id="200" name="Ink 199"/>
              <p:cNvPicPr/>
              <p:nvPr/>
            </p:nvPicPr>
            <p:blipFill>
              <a:blip r:embed="rId13"/>
              <a:stretch>
                <a:fillRect/>
              </a:stretch>
            </p:blipFill>
            <p:spPr>
              <a:xfrm>
                <a:off x="7582006" y="3241694"/>
                <a:ext cx="749880" cy="1392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2" name="Ink 221"/>
              <p14:cNvContentPartPr/>
              <p14:nvPr/>
            </p14:nvContentPartPr>
            <p14:xfrm>
              <a:off x="10367326" y="5357774"/>
              <a:ext cx="39240" cy="12960"/>
            </p14:xfrm>
          </p:contentPart>
        </mc:Choice>
        <mc:Fallback xmlns="">
          <p:pic>
            <p:nvPicPr>
              <p:cNvPr id="222" name="Ink 221"/>
              <p:cNvPicPr/>
              <p:nvPr/>
            </p:nvPicPr>
            <p:blipFill>
              <a:blip r:embed="rId15"/>
              <a:stretch>
                <a:fillRect/>
              </a:stretch>
            </p:blipFill>
            <p:spPr>
              <a:xfrm>
                <a:off x="10355446" y="5345894"/>
                <a:ext cx="630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4" name="Ink 223"/>
              <p14:cNvContentPartPr/>
              <p14:nvPr/>
            </p14:nvContentPartPr>
            <p14:xfrm>
              <a:off x="1828846" y="1325414"/>
              <a:ext cx="953640" cy="542520"/>
            </p14:xfrm>
          </p:contentPart>
        </mc:Choice>
        <mc:Fallback xmlns="">
          <p:pic>
            <p:nvPicPr>
              <p:cNvPr id="224" name="Ink 223"/>
              <p:cNvPicPr/>
              <p:nvPr/>
            </p:nvPicPr>
            <p:blipFill>
              <a:blip r:embed="rId17"/>
              <a:stretch>
                <a:fillRect/>
              </a:stretch>
            </p:blipFill>
            <p:spPr>
              <a:xfrm>
                <a:off x="1816966" y="1313534"/>
                <a:ext cx="97740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6" name="Ink 225"/>
              <p14:cNvContentPartPr/>
              <p14:nvPr/>
            </p14:nvContentPartPr>
            <p14:xfrm>
              <a:off x="4288726" y="2859014"/>
              <a:ext cx="5976000" cy="3155760"/>
            </p14:xfrm>
          </p:contentPart>
        </mc:Choice>
        <mc:Fallback xmlns="">
          <p:pic>
            <p:nvPicPr>
              <p:cNvPr id="226" name="Ink 225"/>
              <p:cNvPicPr/>
              <p:nvPr/>
            </p:nvPicPr>
            <p:blipFill>
              <a:blip r:embed="rId19"/>
              <a:stretch>
                <a:fillRect/>
              </a:stretch>
            </p:blipFill>
            <p:spPr>
              <a:xfrm>
                <a:off x="4276846" y="2847134"/>
                <a:ext cx="5999760" cy="3179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7" name="Ink 226"/>
              <p14:cNvContentPartPr/>
              <p14:nvPr/>
            </p14:nvContentPartPr>
            <p14:xfrm>
              <a:off x="5486446" y="3604934"/>
              <a:ext cx="2692080" cy="439560"/>
            </p14:xfrm>
          </p:contentPart>
        </mc:Choice>
        <mc:Fallback xmlns="">
          <p:pic>
            <p:nvPicPr>
              <p:cNvPr id="227" name="Ink 226"/>
              <p:cNvPicPr/>
              <p:nvPr/>
            </p:nvPicPr>
            <p:blipFill>
              <a:blip r:embed="rId21"/>
              <a:stretch>
                <a:fillRect/>
              </a:stretch>
            </p:blipFill>
            <p:spPr>
              <a:xfrm>
                <a:off x="5474566" y="3593054"/>
                <a:ext cx="271584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8" name="Ink 227"/>
              <p14:cNvContentPartPr/>
              <p14:nvPr/>
            </p14:nvContentPartPr>
            <p14:xfrm>
              <a:off x="5537926" y="4247894"/>
              <a:ext cx="2534040" cy="620640"/>
            </p14:xfrm>
          </p:contentPart>
        </mc:Choice>
        <mc:Fallback xmlns="">
          <p:pic>
            <p:nvPicPr>
              <p:cNvPr id="228" name="Ink 227"/>
              <p:cNvPicPr/>
              <p:nvPr/>
            </p:nvPicPr>
            <p:blipFill>
              <a:blip r:embed="rId23"/>
              <a:stretch>
                <a:fillRect/>
              </a:stretch>
            </p:blipFill>
            <p:spPr>
              <a:xfrm>
                <a:off x="5526046" y="4236014"/>
                <a:ext cx="2557800" cy="644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9" name="Ink 228"/>
              <p14:cNvContentPartPr/>
              <p14:nvPr/>
            </p14:nvContentPartPr>
            <p14:xfrm>
              <a:off x="5859766" y="5111534"/>
              <a:ext cx="2241360" cy="426600"/>
            </p14:xfrm>
          </p:contentPart>
        </mc:Choice>
        <mc:Fallback xmlns="">
          <p:pic>
            <p:nvPicPr>
              <p:cNvPr id="229" name="Ink 228"/>
              <p:cNvPicPr/>
              <p:nvPr/>
            </p:nvPicPr>
            <p:blipFill>
              <a:blip r:embed="rId25"/>
              <a:stretch>
                <a:fillRect/>
              </a:stretch>
            </p:blipFill>
            <p:spPr>
              <a:xfrm>
                <a:off x="5847886" y="5099654"/>
                <a:ext cx="2265120" cy="450360"/>
              </a:xfrm>
              <a:prstGeom prst="rect">
                <a:avLst/>
              </a:prstGeom>
            </p:spPr>
          </p:pic>
        </mc:Fallback>
      </mc:AlternateContent>
    </p:spTree>
    <p:extLst>
      <p:ext uri="{BB962C8B-B14F-4D97-AF65-F5344CB8AC3E}">
        <p14:creationId xmlns:p14="http://schemas.microsoft.com/office/powerpoint/2010/main" val="1939223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1FCE69-DE35-4D97-9A56-32EA90D73862}"/>
              </a:ext>
            </a:extLst>
          </p:cNvPr>
          <p:cNvSpPr>
            <a:spLocks noGrp="1"/>
          </p:cNvSpPr>
          <p:nvPr>
            <p:ph idx="1"/>
          </p:nvPr>
        </p:nvSpPr>
        <p:spPr>
          <a:xfrm>
            <a:off x="838200" y="920103"/>
            <a:ext cx="10258887" cy="4351338"/>
          </a:xfrm>
        </p:spPr>
        <p:txBody>
          <a:bodyPr>
            <a:normAutofit fontScale="92500" lnSpcReduction="10000"/>
          </a:bodyPr>
          <a:lstStyle/>
          <a:p>
            <a:r>
              <a:rPr lang="en-US" dirty="0"/>
              <a:t>The goals of learning are understanding and prediction. Learning falls into many categories, including supervised learning, unsupervised learning,    online learning, and reinforcement learning. </a:t>
            </a:r>
          </a:p>
          <a:p>
            <a:r>
              <a:rPr lang="en-US" dirty="0"/>
              <a:t>From the perspective of statistical learning theory, supervised learning is best understood.</a:t>
            </a:r>
          </a:p>
          <a:p>
            <a:r>
              <a:rPr lang="en-US" dirty="0"/>
              <a:t>Supervised learning involves learning from a training set of data.</a:t>
            </a:r>
          </a:p>
          <a:p>
            <a:r>
              <a:rPr lang="en-US" dirty="0"/>
              <a:t>Every point in the training is an input-output pair, where the input maps to an output. </a:t>
            </a:r>
          </a:p>
          <a:p>
            <a:r>
              <a:rPr lang="en-US" dirty="0"/>
              <a:t>The learning problem consists of inferring the function that map between the input and the output, such that the learned function can be used to predict the output from future input.</a:t>
            </a:r>
            <a:endParaRPr lang="en-IN" dirty="0"/>
          </a:p>
        </p:txBody>
      </p:sp>
      <p:sp>
        <p:nvSpPr>
          <p:cNvPr id="4" name="Title 1">
            <a:extLst>
              <a:ext uri="{FF2B5EF4-FFF2-40B4-BE49-F238E27FC236}">
                <a16:creationId xmlns:a16="http://schemas.microsoft.com/office/drawing/2014/main" id="{76858BEF-7459-48FD-A732-05E9B206133D}"/>
              </a:ext>
            </a:extLst>
          </p:cNvPr>
          <p:cNvSpPr>
            <a:spLocks noGrp="1"/>
          </p:cNvSpPr>
          <p:nvPr>
            <p:ph type="title"/>
          </p:nvPr>
        </p:nvSpPr>
        <p:spPr>
          <a:xfrm>
            <a:off x="838200" y="143185"/>
            <a:ext cx="10515600" cy="638052"/>
          </a:xfrm>
        </p:spPr>
        <p:txBody>
          <a:bodyPr>
            <a:normAutofit fontScale="90000"/>
          </a:bodyPr>
          <a:lstStyle/>
          <a:p>
            <a:pPr algn="ctr"/>
            <a:r>
              <a:rPr lang="en-IN" dirty="0"/>
              <a:t>Statistical learning</a:t>
            </a:r>
          </a:p>
        </p:txBody>
      </p:sp>
    </p:spTree>
    <p:extLst>
      <p:ext uri="{BB962C8B-B14F-4D97-AF65-F5344CB8AC3E}">
        <p14:creationId xmlns:p14="http://schemas.microsoft.com/office/powerpoint/2010/main" val="4956499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79646" y="38774"/>
              <a:ext cx="11282040" cy="6080040"/>
            </p14:xfrm>
          </p:contentPart>
        </mc:Choice>
        <mc:Fallback xmlns="">
          <p:pic>
            <p:nvPicPr>
              <p:cNvPr id="4" name="Ink 3"/>
              <p:cNvPicPr/>
              <p:nvPr/>
            </p:nvPicPr>
            <p:blipFill>
              <a:blip r:embed="rId3"/>
              <a:stretch>
                <a:fillRect/>
              </a:stretch>
            </p:blipFill>
            <p:spPr>
              <a:xfrm>
                <a:off x="567766" y="26894"/>
                <a:ext cx="11305800" cy="6103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8" name="Ink 37"/>
              <p14:cNvContentPartPr/>
              <p14:nvPr/>
            </p14:nvContentPartPr>
            <p14:xfrm>
              <a:off x="579646" y="1584254"/>
              <a:ext cx="2653200" cy="489600"/>
            </p14:xfrm>
          </p:contentPart>
        </mc:Choice>
        <mc:Fallback xmlns="">
          <p:pic>
            <p:nvPicPr>
              <p:cNvPr id="38" name="Ink 37"/>
              <p:cNvPicPr/>
              <p:nvPr/>
            </p:nvPicPr>
            <p:blipFill>
              <a:blip r:embed="rId5"/>
              <a:stretch>
                <a:fillRect/>
              </a:stretch>
            </p:blipFill>
            <p:spPr>
              <a:xfrm>
                <a:off x="567766" y="1572374"/>
                <a:ext cx="267696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9" name="Ink 128"/>
              <p14:cNvContentPartPr/>
              <p14:nvPr/>
            </p14:nvContentPartPr>
            <p14:xfrm>
              <a:off x="810046" y="2136494"/>
              <a:ext cx="375840" cy="930240"/>
            </p14:xfrm>
          </p:contentPart>
        </mc:Choice>
        <mc:Fallback xmlns="">
          <p:pic>
            <p:nvPicPr>
              <p:cNvPr id="129" name="Ink 128"/>
              <p:cNvPicPr/>
              <p:nvPr/>
            </p:nvPicPr>
            <p:blipFill>
              <a:blip r:embed="rId7"/>
              <a:stretch>
                <a:fillRect/>
              </a:stretch>
            </p:blipFill>
            <p:spPr>
              <a:xfrm>
                <a:off x="798166" y="2124614"/>
                <a:ext cx="399600" cy="95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0" name="Ink 129"/>
              <p14:cNvContentPartPr/>
              <p14:nvPr/>
            </p14:nvContentPartPr>
            <p14:xfrm>
              <a:off x="2163646" y="2395334"/>
              <a:ext cx="2434320" cy="322560"/>
            </p14:xfrm>
          </p:contentPart>
        </mc:Choice>
        <mc:Fallback xmlns="">
          <p:pic>
            <p:nvPicPr>
              <p:cNvPr id="130" name="Ink 129"/>
              <p:cNvPicPr/>
              <p:nvPr/>
            </p:nvPicPr>
            <p:blipFill>
              <a:blip r:embed="rId9"/>
              <a:stretch>
                <a:fillRect/>
              </a:stretch>
            </p:blipFill>
            <p:spPr>
              <a:xfrm>
                <a:off x="2151766" y="2383454"/>
                <a:ext cx="2458080" cy="346320"/>
              </a:xfrm>
              <a:prstGeom prst="rect">
                <a:avLst/>
              </a:prstGeom>
            </p:spPr>
          </p:pic>
        </mc:Fallback>
      </mc:AlternateContent>
    </p:spTree>
    <p:extLst>
      <p:ext uri="{BB962C8B-B14F-4D97-AF65-F5344CB8AC3E}">
        <p14:creationId xmlns:p14="http://schemas.microsoft.com/office/powerpoint/2010/main" val="5943686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7" name="Ink 26"/>
              <p14:cNvContentPartPr/>
              <p14:nvPr/>
            </p14:nvContentPartPr>
            <p14:xfrm>
              <a:off x="6567886" y="410654"/>
              <a:ext cx="399960" cy="1676160"/>
            </p14:xfrm>
          </p:contentPart>
        </mc:Choice>
        <mc:Fallback xmlns="">
          <p:pic>
            <p:nvPicPr>
              <p:cNvPr id="27" name="Ink 26"/>
              <p:cNvPicPr/>
              <p:nvPr/>
            </p:nvPicPr>
            <p:blipFill>
              <a:blip r:embed="rId3"/>
              <a:stretch>
                <a:fillRect/>
              </a:stretch>
            </p:blipFill>
            <p:spPr>
              <a:xfrm>
                <a:off x="6556006" y="398774"/>
                <a:ext cx="423720" cy="1699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2" name="Ink 61"/>
              <p14:cNvContentPartPr/>
              <p14:nvPr/>
            </p14:nvContentPartPr>
            <p14:xfrm>
              <a:off x="9800686" y="218774"/>
              <a:ext cx="280080" cy="1700640"/>
            </p14:xfrm>
          </p:contentPart>
        </mc:Choice>
        <mc:Fallback xmlns="">
          <p:pic>
            <p:nvPicPr>
              <p:cNvPr id="62" name="Ink 61"/>
              <p:cNvPicPr/>
              <p:nvPr/>
            </p:nvPicPr>
            <p:blipFill>
              <a:blip r:embed="rId5"/>
              <a:stretch>
                <a:fillRect/>
              </a:stretch>
            </p:blipFill>
            <p:spPr>
              <a:xfrm>
                <a:off x="9788806" y="206894"/>
                <a:ext cx="303840" cy="172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8" name="Ink 77"/>
              <p14:cNvContentPartPr/>
              <p14:nvPr/>
            </p14:nvContentPartPr>
            <p14:xfrm>
              <a:off x="6838606" y="2253737"/>
              <a:ext cx="2925360" cy="338400"/>
            </p14:xfrm>
          </p:contentPart>
        </mc:Choice>
        <mc:Fallback xmlns="">
          <p:pic>
            <p:nvPicPr>
              <p:cNvPr id="78" name="Ink 77"/>
              <p:cNvPicPr/>
              <p:nvPr/>
            </p:nvPicPr>
            <p:blipFill>
              <a:blip r:embed="rId7"/>
              <a:stretch>
                <a:fillRect/>
              </a:stretch>
            </p:blipFill>
            <p:spPr>
              <a:xfrm>
                <a:off x="6826727" y="2241857"/>
                <a:ext cx="2949117"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5" name="Ink 84"/>
              <p14:cNvContentPartPr/>
              <p14:nvPr/>
            </p14:nvContentPartPr>
            <p14:xfrm>
              <a:off x="2137726" y="527654"/>
              <a:ext cx="4520880" cy="1148643"/>
            </p14:xfrm>
          </p:contentPart>
        </mc:Choice>
        <mc:Fallback xmlns="">
          <p:pic>
            <p:nvPicPr>
              <p:cNvPr id="85" name="Ink 84"/>
              <p:cNvPicPr/>
              <p:nvPr/>
            </p:nvPicPr>
            <p:blipFill>
              <a:blip r:embed="rId9"/>
              <a:stretch>
                <a:fillRect/>
              </a:stretch>
            </p:blipFill>
            <p:spPr>
              <a:xfrm>
                <a:off x="2125846" y="515775"/>
                <a:ext cx="4544640" cy="117240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3" name="Ink 102"/>
              <p14:cNvContentPartPr/>
              <p14:nvPr/>
            </p14:nvContentPartPr>
            <p14:xfrm>
              <a:off x="6833566" y="270497"/>
              <a:ext cx="2877480" cy="1742040"/>
            </p14:xfrm>
          </p:contentPart>
        </mc:Choice>
        <mc:Fallback xmlns="">
          <p:pic>
            <p:nvPicPr>
              <p:cNvPr id="103" name="Ink 102"/>
              <p:cNvPicPr/>
              <p:nvPr/>
            </p:nvPicPr>
            <p:blipFill>
              <a:blip r:embed="rId11"/>
              <a:stretch>
                <a:fillRect/>
              </a:stretch>
            </p:blipFill>
            <p:spPr>
              <a:xfrm>
                <a:off x="6821686" y="258617"/>
                <a:ext cx="2901240" cy="1765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4" name="Ink 103"/>
              <p14:cNvContentPartPr/>
              <p14:nvPr/>
            </p14:nvContentPartPr>
            <p14:xfrm>
              <a:off x="10431766" y="180137"/>
              <a:ext cx="43200" cy="511560"/>
            </p14:xfrm>
          </p:contentPart>
        </mc:Choice>
        <mc:Fallback xmlns="">
          <p:pic>
            <p:nvPicPr>
              <p:cNvPr id="104" name="Ink 103"/>
              <p:cNvPicPr/>
              <p:nvPr/>
            </p:nvPicPr>
            <p:blipFill>
              <a:blip r:embed="rId13"/>
              <a:stretch>
                <a:fillRect/>
              </a:stretch>
            </p:blipFill>
            <p:spPr>
              <a:xfrm>
                <a:off x="10419886" y="168257"/>
                <a:ext cx="6696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2" name="Ink 111"/>
              <p14:cNvContentPartPr/>
              <p14:nvPr/>
            </p14:nvContentPartPr>
            <p14:xfrm>
              <a:off x="10225846" y="734177"/>
              <a:ext cx="1611720" cy="721440"/>
            </p14:xfrm>
          </p:contentPart>
        </mc:Choice>
        <mc:Fallback xmlns="">
          <p:pic>
            <p:nvPicPr>
              <p:cNvPr id="112" name="Ink 111"/>
              <p:cNvPicPr/>
              <p:nvPr/>
            </p:nvPicPr>
            <p:blipFill>
              <a:blip r:embed="rId15"/>
              <a:stretch>
                <a:fillRect/>
              </a:stretch>
            </p:blipFill>
            <p:spPr>
              <a:xfrm>
                <a:off x="10213966" y="722297"/>
                <a:ext cx="1635480" cy="745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1" name="Ink 120"/>
              <p14:cNvContentPartPr/>
              <p14:nvPr/>
            </p14:nvContentPartPr>
            <p14:xfrm>
              <a:off x="6362326" y="-25666"/>
              <a:ext cx="5847120" cy="3387843"/>
            </p14:xfrm>
          </p:contentPart>
        </mc:Choice>
        <mc:Fallback xmlns="">
          <p:pic>
            <p:nvPicPr>
              <p:cNvPr id="121" name="Ink 120"/>
              <p:cNvPicPr/>
              <p:nvPr/>
            </p:nvPicPr>
            <p:blipFill>
              <a:blip r:embed="rId17"/>
              <a:stretch>
                <a:fillRect/>
              </a:stretch>
            </p:blipFill>
            <p:spPr>
              <a:xfrm>
                <a:off x="6350446" y="-37546"/>
                <a:ext cx="5870880" cy="341160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1" name="Ink 260"/>
              <p14:cNvContentPartPr/>
              <p14:nvPr/>
            </p14:nvContentPartPr>
            <p14:xfrm>
              <a:off x="1377766" y="3888857"/>
              <a:ext cx="3465000" cy="155520"/>
            </p14:xfrm>
          </p:contentPart>
        </mc:Choice>
        <mc:Fallback xmlns="">
          <p:pic>
            <p:nvPicPr>
              <p:cNvPr id="261" name="Ink 260"/>
              <p:cNvPicPr/>
              <p:nvPr/>
            </p:nvPicPr>
            <p:blipFill>
              <a:blip r:embed="rId19"/>
              <a:stretch>
                <a:fillRect/>
              </a:stretch>
            </p:blipFill>
            <p:spPr>
              <a:xfrm>
                <a:off x="1365886" y="3876977"/>
                <a:ext cx="34887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5" name="Ink 264"/>
              <p14:cNvContentPartPr/>
              <p14:nvPr/>
            </p14:nvContentPartPr>
            <p14:xfrm>
              <a:off x="6014566" y="3773657"/>
              <a:ext cx="3000960" cy="141840"/>
            </p14:xfrm>
          </p:contentPart>
        </mc:Choice>
        <mc:Fallback xmlns="">
          <p:pic>
            <p:nvPicPr>
              <p:cNvPr id="265" name="Ink 264"/>
              <p:cNvPicPr/>
              <p:nvPr/>
            </p:nvPicPr>
            <p:blipFill>
              <a:blip r:embed="rId21"/>
              <a:stretch>
                <a:fillRect/>
              </a:stretch>
            </p:blipFill>
            <p:spPr>
              <a:xfrm>
                <a:off x="6002686" y="3761777"/>
                <a:ext cx="30247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6" name="Ink 265"/>
              <p14:cNvContentPartPr/>
              <p14:nvPr/>
            </p14:nvContentPartPr>
            <p14:xfrm>
              <a:off x="9710686" y="3541817"/>
              <a:ext cx="1842120" cy="232200"/>
            </p14:xfrm>
          </p:contentPart>
        </mc:Choice>
        <mc:Fallback xmlns="">
          <p:pic>
            <p:nvPicPr>
              <p:cNvPr id="266" name="Ink 265"/>
              <p:cNvPicPr/>
              <p:nvPr/>
            </p:nvPicPr>
            <p:blipFill>
              <a:blip r:embed="rId23"/>
              <a:stretch>
                <a:fillRect/>
              </a:stretch>
            </p:blipFill>
            <p:spPr>
              <a:xfrm>
                <a:off x="9698806" y="3529937"/>
                <a:ext cx="18658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8" name="Ink 267"/>
              <p14:cNvContentPartPr/>
              <p14:nvPr/>
            </p14:nvContentPartPr>
            <p14:xfrm>
              <a:off x="1442566" y="4494737"/>
              <a:ext cx="1829160" cy="154800"/>
            </p14:xfrm>
          </p:contentPart>
        </mc:Choice>
        <mc:Fallback xmlns="">
          <p:pic>
            <p:nvPicPr>
              <p:cNvPr id="268" name="Ink 267"/>
              <p:cNvPicPr/>
              <p:nvPr/>
            </p:nvPicPr>
            <p:blipFill>
              <a:blip r:embed="rId25"/>
              <a:stretch>
                <a:fillRect/>
              </a:stretch>
            </p:blipFill>
            <p:spPr>
              <a:xfrm>
                <a:off x="1430686" y="4482857"/>
                <a:ext cx="18529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9" name="Ink 268"/>
              <p14:cNvContentPartPr/>
              <p14:nvPr/>
            </p14:nvContentPartPr>
            <p14:xfrm>
              <a:off x="3773566" y="4314377"/>
              <a:ext cx="1429920" cy="232200"/>
            </p14:xfrm>
          </p:contentPart>
        </mc:Choice>
        <mc:Fallback xmlns="">
          <p:pic>
            <p:nvPicPr>
              <p:cNvPr id="269" name="Ink 268"/>
              <p:cNvPicPr/>
              <p:nvPr/>
            </p:nvPicPr>
            <p:blipFill>
              <a:blip r:embed="rId27"/>
              <a:stretch>
                <a:fillRect/>
              </a:stretch>
            </p:blipFill>
            <p:spPr>
              <a:xfrm>
                <a:off x="3761686" y="4302497"/>
                <a:ext cx="14536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1" name="Ink 270"/>
              <p14:cNvContentPartPr/>
              <p14:nvPr/>
            </p14:nvContentPartPr>
            <p14:xfrm>
              <a:off x="398566" y="3111014"/>
              <a:ext cx="11712960" cy="3638043"/>
            </p14:xfrm>
          </p:contentPart>
        </mc:Choice>
        <mc:Fallback xmlns="">
          <p:pic>
            <p:nvPicPr>
              <p:cNvPr id="271" name="Ink 270"/>
              <p:cNvPicPr/>
              <p:nvPr/>
            </p:nvPicPr>
            <p:blipFill>
              <a:blip r:embed="rId29"/>
              <a:stretch>
                <a:fillRect/>
              </a:stretch>
            </p:blipFill>
            <p:spPr>
              <a:xfrm>
                <a:off x="386686" y="3099134"/>
                <a:ext cx="11736720" cy="366180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2" name="Ink 271"/>
              <p14:cNvContentPartPr/>
              <p14:nvPr/>
            </p14:nvContentPartPr>
            <p14:xfrm>
              <a:off x="5988646" y="4301417"/>
              <a:ext cx="1996560" cy="251280"/>
            </p14:xfrm>
          </p:contentPart>
        </mc:Choice>
        <mc:Fallback xmlns="">
          <p:pic>
            <p:nvPicPr>
              <p:cNvPr id="272" name="Ink 271"/>
              <p:cNvPicPr/>
              <p:nvPr/>
            </p:nvPicPr>
            <p:blipFill>
              <a:blip r:embed="rId31"/>
              <a:stretch>
                <a:fillRect/>
              </a:stretch>
            </p:blipFill>
            <p:spPr>
              <a:xfrm>
                <a:off x="5976766" y="4289537"/>
                <a:ext cx="20203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6" name="Ink 275"/>
              <p14:cNvContentPartPr/>
              <p14:nvPr/>
            </p14:nvContentPartPr>
            <p14:xfrm>
              <a:off x="8307046" y="4275857"/>
              <a:ext cx="1260720" cy="64800"/>
            </p14:xfrm>
          </p:contentPart>
        </mc:Choice>
        <mc:Fallback xmlns="">
          <p:pic>
            <p:nvPicPr>
              <p:cNvPr id="276" name="Ink 275"/>
              <p:cNvPicPr/>
              <p:nvPr/>
            </p:nvPicPr>
            <p:blipFill>
              <a:blip r:embed="rId33"/>
              <a:stretch>
                <a:fillRect/>
              </a:stretch>
            </p:blipFill>
            <p:spPr>
              <a:xfrm>
                <a:off x="8295166" y="4263977"/>
                <a:ext cx="12844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7" name="Ink 276"/>
              <p14:cNvContentPartPr/>
              <p14:nvPr/>
            </p14:nvContentPartPr>
            <p14:xfrm>
              <a:off x="9788086" y="4069217"/>
              <a:ext cx="2035080" cy="181080"/>
            </p14:xfrm>
          </p:contentPart>
        </mc:Choice>
        <mc:Fallback xmlns="">
          <p:pic>
            <p:nvPicPr>
              <p:cNvPr id="277" name="Ink 276"/>
              <p:cNvPicPr/>
              <p:nvPr/>
            </p:nvPicPr>
            <p:blipFill>
              <a:blip r:embed="rId35"/>
              <a:stretch>
                <a:fillRect/>
              </a:stretch>
            </p:blipFill>
            <p:spPr>
              <a:xfrm>
                <a:off x="9776206" y="4057337"/>
                <a:ext cx="20588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8" name="Ink 277"/>
              <p14:cNvContentPartPr/>
              <p14:nvPr/>
            </p14:nvContentPartPr>
            <p14:xfrm>
              <a:off x="1455166" y="5099897"/>
              <a:ext cx="1288440" cy="155160"/>
            </p14:xfrm>
          </p:contentPart>
        </mc:Choice>
        <mc:Fallback xmlns="">
          <p:pic>
            <p:nvPicPr>
              <p:cNvPr id="278" name="Ink 277"/>
              <p:cNvPicPr/>
              <p:nvPr/>
            </p:nvPicPr>
            <p:blipFill>
              <a:blip r:embed="rId37"/>
              <a:stretch>
                <a:fillRect/>
              </a:stretch>
            </p:blipFill>
            <p:spPr>
              <a:xfrm>
                <a:off x="1443286" y="5088017"/>
                <a:ext cx="13122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5" name="Ink 284"/>
              <p14:cNvContentPartPr/>
              <p14:nvPr/>
            </p14:nvContentPartPr>
            <p14:xfrm>
              <a:off x="3762046" y="4834217"/>
              <a:ext cx="2201400" cy="176040"/>
            </p14:xfrm>
          </p:contentPart>
        </mc:Choice>
        <mc:Fallback xmlns="">
          <p:pic>
            <p:nvPicPr>
              <p:cNvPr id="285" name="Ink 284"/>
              <p:cNvPicPr/>
              <p:nvPr/>
            </p:nvPicPr>
            <p:blipFill>
              <a:blip r:embed="rId39"/>
              <a:stretch>
                <a:fillRect/>
              </a:stretch>
            </p:blipFill>
            <p:spPr>
              <a:xfrm>
                <a:off x="3750166" y="4822337"/>
                <a:ext cx="22251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6" name="Ink 285"/>
              <p14:cNvContentPartPr/>
              <p14:nvPr/>
            </p14:nvContentPartPr>
            <p14:xfrm>
              <a:off x="6439366" y="4786697"/>
              <a:ext cx="927720" cy="81720"/>
            </p14:xfrm>
          </p:contentPart>
        </mc:Choice>
        <mc:Fallback xmlns="">
          <p:pic>
            <p:nvPicPr>
              <p:cNvPr id="286" name="Ink 285"/>
              <p:cNvPicPr/>
              <p:nvPr/>
            </p:nvPicPr>
            <p:blipFill>
              <a:blip r:embed="rId41"/>
              <a:stretch>
                <a:fillRect/>
              </a:stretch>
            </p:blipFill>
            <p:spPr>
              <a:xfrm>
                <a:off x="6427486" y="4774817"/>
                <a:ext cx="951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7" name="Ink 286"/>
              <p14:cNvContentPartPr/>
              <p14:nvPr/>
            </p14:nvContentPartPr>
            <p14:xfrm>
              <a:off x="8126686" y="4687337"/>
              <a:ext cx="1494360" cy="118080"/>
            </p14:xfrm>
          </p:contentPart>
        </mc:Choice>
        <mc:Fallback xmlns="">
          <p:pic>
            <p:nvPicPr>
              <p:cNvPr id="287" name="Ink 286"/>
              <p:cNvPicPr/>
              <p:nvPr/>
            </p:nvPicPr>
            <p:blipFill>
              <a:blip r:embed="rId43"/>
              <a:stretch>
                <a:fillRect/>
              </a:stretch>
            </p:blipFill>
            <p:spPr>
              <a:xfrm>
                <a:off x="8114806" y="4675457"/>
                <a:ext cx="15181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8" name="Ink 287"/>
              <p14:cNvContentPartPr/>
              <p14:nvPr/>
            </p14:nvContentPartPr>
            <p14:xfrm>
              <a:off x="10148446" y="4583297"/>
              <a:ext cx="1275480" cy="105120"/>
            </p14:xfrm>
          </p:contentPart>
        </mc:Choice>
        <mc:Fallback xmlns="">
          <p:pic>
            <p:nvPicPr>
              <p:cNvPr id="288" name="Ink 287"/>
              <p:cNvPicPr/>
              <p:nvPr/>
            </p:nvPicPr>
            <p:blipFill>
              <a:blip r:embed="rId45"/>
              <a:stretch>
                <a:fillRect/>
              </a:stretch>
            </p:blipFill>
            <p:spPr>
              <a:xfrm>
                <a:off x="10136566" y="4571417"/>
                <a:ext cx="12992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9" name="Ink 288"/>
              <p14:cNvContentPartPr/>
              <p14:nvPr/>
            </p14:nvContentPartPr>
            <p14:xfrm>
              <a:off x="1416646" y="5664377"/>
              <a:ext cx="1507320" cy="157320"/>
            </p14:xfrm>
          </p:contentPart>
        </mc:Choice>
        <mc:Fallback xmlns="">
          <p:pic>
            <p:nvPicPr>
              <p:cNvPr id="289" name="Ink 288"/>
              <p:cNvPicPr/>
              <p:nvPr/>
            </p:nvPicPr>
            <p:blipFill>
              <a:blip r:embed="rId47"/>
              <a:stretch>
                <a:fillRect/>
              </a:stretch>
            </p:blipFill>
            <p:spPr>
              <a:xfrm>
                <a:off x="1404766" y="5652497"/>
                <a:ext cx="15310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4" name="Ink 293"/>
              <p14:cNvContentPartPr/>
              <p14:nvPr/>
            </p14:nvContentPartPr>
            <p14:xfrm>
              <a:off x="3580246" y="5422097"/>
              <a:ext cx="889200" cy="199080"/>
            </p14:xfrm>
          </p:contentPart>
        </mc:Choice>
        <mc:Fallback xmlns="">
          <p:pic>
            <p:nvPicPr>
              <p:cNvPr id="294" name="Ink 293"/>
              <p:cNvPicPr/>
              <p:nvPr/>
            </p:nvPicPr>
            <p:blipFill>
              <a:blip r:embed="rId49"/>
              <a:stretch>
                <a:fillRect/>
              </a:stretch>
            </p:blipFill>
            <p:spPr>
              <a:xfrm>
                <a:off x="3568366" y="5410217"/>
                <a:ext cx="9129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5" name="Ink 294"/>
              <p14:cNvContentPartPr/>
              <p14:nvPr/>
            </p14:nvContentPartPr>
            <p14:xfrm>
              <a:off x="5203126" y="5368097"/>
              <a:ext cx="1970640" cy="157320"/>
            </p14:xfrm>
          </p:contentPart>
        </mc:Choice>
        <mc:Fallback xmlns="">
          <p:pic>
            <p:nvPicPr>
              <p:cNvPr id="295" name="Ink 294"/>
              <p:cNvPicPr/>
              <p:nvPr/>
            </p:nvPicPr>
            <p:blipFill>
              <a:blip r:embed="rId51"/>
              <a:stretch>
                <a:fillRect/>
              </a:stretch>
            </p:blipFill>
            <p:spPr>
              <a:xfrm>
                <a:off x="5191246" y="5356217"/>
                <a:ext cx="1994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6" name="Ink 295"/>
              <p14:cNvContentPartPr/>
              <p14:nvPr/>
            </p14:nvContentPartPr>
            <p14:xfrm>
              <a:off x="7637086" y="5189177"/>
              <a:ext cx="1429920" cy="155880"/>
            </p14:xfrm>
          </p:contentPart>
        </mc:Choice>
        <mc:Fallback xmlns="">
          <p:pic>
            <p:nvPicPr>
              <p:cNvPr id="296" name="Ink 295"/>
              <p:cNvPicPr/>
              <p:nvPr/>
            </p:nvPicPr>
            <p:blipFill>
              <a:blip r:embed="rId53"/>
              <a:stretch>
                <a:fillRect/>
              </a:stretch>
            </p:blipFill>
            <p:spPr>
              <a:xfrm>
                <a:off x="7625206" y="5177297"/>
                <a:ext cx="14536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97" name="Ink 296"/>
              <p14:cNvContentPartPr/>
              <p14:nvPr/>
            </p14:nvContentPartPr>
            <p14:xfrm>
              <a:off x="10135846" y="5147777"/>
              <a:ext cx="1326600" cy="44640"/>
            </p14:xfrm>
          </p:contentPart>
        </mc:Choice>
        <mc:Fallback xmlns="">
          <p:pic>
            <p:nvPicPr>
              <p:cNvPr id="297" name="Ink 296"/>
              <p:cNvPicPr/>
              <p:nvPr/>
            </p:nvPicPr>
            <p:blipFill>
              <a:blip r:embed="rId55"/>
              <a:stretch>
                <a:fillRect/>
              </a:stretch>
            </p:blipFill>
            <p:spPr>
              <a:xfrm>
                <a:off x="10123966" y="5135897"/>
                <a:ext cx="13503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98" name="Ink 297"/>
              <p14:cNvContentPartPr/>
              <p14:nvPr/>
            </p14:nvContentPartPr>
            <p14:xfrm>
              <a:off x="1584046" y="5897657"/>
              <a:ext cx="2692080" cy="349200"/>
            </p14:xfrm>
          </p:contentPart>
        </mc:Choice>
        <mc:Fallback xmlns="">
          <p:pic>
            <p:nvPicPr>
              <p:cNvPr id="298" name="Ink 297"/>
              <p:cNvPicPr/>
              <p:nvPr/>
            </p:nvPicPr>
            <p:blipFill>
              <a:blip r:embed="rId57"/>
              <a:stretch>
                <a:fillRect/>
              </a:stretch>
            </p:blipFill>
            <p:spPr>
              <a:xfrm>
                <a:off x="1572166" y="5885777"/>
                <a:ext cx="271584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3" name="Ink 302"/>
              <p14:cNvContentPartPr/>
              <p14:nvPr/>
            </p14:nvContentPartPr>
            <p14:xfrm>
              <a:off x="4134286" y="6272057"/>
              <a:ext cx="824400" cy="90360"/>
            </p14:xfrm>
          </p:contentPart>
        </mc:Choice>
        <mc:Fallback xmlns="">
          <p:pic>
            <p:nvPicPr>
              <p:cNvPr id="303" name="Ink 302"/>
              <p:cNvPicPr/>
              <p:nvPr/>
            </p:nvPicPr>
            <p:blipFill>
              <a:blip r:embed="rId59"/>
              <a:stretch>
                <a:fillRect/>
              </a:stretch>
            </p:blipFill>
            <p:spPr>
              <a:xfrm>
                <a:off x="4122406" y="6260177"/>
                <a:ext cx="848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04" name="Ink 303"/>
              <p14:cNvContentPartPr/>
              <p14:nvPr/>
            </p14:nvContentPartPr>
            <p14:xfrm>
              <a:off x="7302286" y="5703617"/>
              <a:ext cx="1919520" cy="143640"/>
            </p14:xfrm>
          </p:contentPart>
        </mc:Choice>
        <mc:Fallback xmlns="">
          <p:pic>
            <p:nvPicPr>
              <p:cNvPr id="304" name="Ink 303"/>
              <p:cNvPicPr/>
              <p:nvPr/>
            </p:nvPicPr>
            <p:blipFill>
              <a:blip r:embed="rId61"/>
              <a:stretch>
                <a:fillRect/>
              </a:stretch>
            </p:blipFill>
            <p:spPr>
              <a:xfrm>
                <a:off x="7290406" y="5691737"/>
                <a:ext cx="19432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05" name="Ink 304"/>
              <p14:cNvContentPartPr/>
              <p14:nvPr/>
            </p14:nvContentPartPr>
            <p14:xfrm>
              <a:off x="10187326" y="5522177"/>
              <a:ext cx="1133640" cy="209160"/>
            </p14:xfrm>
          </p:contentPart>
        </mc:Choice>
        <mc:Fallback xmlns="">
          <p:pic>
            <p:nvPicPr>
              <p:cNvPr id="305" name="Ink 304"/>
              <p:cNvPicPr/>
              <p:nvPr/>
            </p:nvPicPr>
            <p:blipFill>
              <a:blip r:embed="rId63"/>
              <a:stretch>
                <a:fillRect/>
              </a:stretch>
            </p:blipFill>
            <p:spPr>
              <a:xfrm>
                <a:off x="10175446" y="5510297"/>
                <a:ext cx="11574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06" name="Ink 305"/>
              <p14:cNvContentPartPr/>
              <p14:nvPr/>
            </p14:nvContentPartPr>
            <p14:xfrm>
              <a:off x="5885686" y="6247577"/>
              <a:ext cx="1597320" cy="102240"/>
            </p14:xfrm>
          </p:contentPart>
        </mc:Choice>
        <mc:Fallback xmlns="">
          <p:pic>
            <p:nvPicPr>
              <p:cNvPr id="306" name="Ink 305"/>
              <p:cNvPicPr/>
              <p:nvPr/>
            </p:nvPicPr>
            <p:blipFill>
              <a:blip r:embed="rId65"/>
              <a:stretch>
                <a:fillRect/>
              </a:stretch>
            </p:blipFill>
            <p:spPr>
              <a:xfrm>
                <a:off x="5873806" y="6235697"/>
                <a:ext cx="1621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07" name="Ink 306"/>
              <p14:cNvContentPartPr/>
              <p14:nvPr/>
            </p14:nvContentPartPr>
            <p14:xfrm>
              <a:off x="8100766" y="6181697"/>
              <a:ext cx="1339920" cy="103680"/>
            </p14:xfrm>
          </p:contentPart>
        </mc:Choice>
        <mc:Fallback xmlns="">
          <p:pic>
            <p:nvPicPr>
              <p:cNvPr id="307" name="Ink 306"/>
              <p:cNvPicPr/>
              <p:nvPr/>
            </p:nvPicPr>
            <p:blipFill>
              <a:blip r:embed="rId67"/>
              <a:stretch>
                <a:fillRect/>
              </a:stretch>
            </p:blipFill>
            <p:spPr>
              <a:xfrm>
                <a:off x="8088886" y="6169817"/>
                <a:ext cx="13636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08" name="Ink 307"/>
              <p14:cNvContentPartPr/>
              <p14:nvPr/>
            </p14:nvContentPartPr>
            <p14:xfrm>
              <a:off x="10161406" y="6091697"/>
              <a:ext cx="694440" cy="156600"/>
            </p14:xfrm>
          </p:contentPart>
        </mc:Choice>
        <mc:Fallback xmlns="">
          <p:pic>
            <p:nvPicPr>
              <p:cNvPr id="308" name="Ink 307"/>
              <p:cNvPicPr/>
              <p:nvPr/>
            </p:nvPicPr>
            <p:blipFill>
              <a:blip r:embed="rId69"/>
              <a:stretch>
                <a:fillRect/>
              </a:stretch>
            </p:blipFill>
            <p:spPr>
              <a:xfrm>
                <a:off x="10149526" y="6079817"/>
                <a:ext cx="7182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09" name="Ink 308"/>
              <p14:cNvContentPartPr/>
              <p14:nvPr/>
            </p14:nvContentPartPr>
            <p14:xfrm>
              <a:off x="5357566" y="6632777"/>
              <a:ext cx="369360" cy="77400"/>
            </p14:xfrm>
          </p:contentPart>
        </mc:Choice>
        <mc:Fallback xmlns="">
          <p:pic>
            <p:nvPicPr>
              <p:cNvPr id="309" name="Ink 308"/>
              <p:cNvPicPr/>
              <p:nvPr/>
            </p:nvPicPr>
            <p:blipFill>
              <a:blip r:embed="rId71"/>
              <a:stretch>
                <a:fillRect/>
              </a:stretch>
            </p:blipFill>
            <p:spPr>
              <a:xfrm>
                <a:off x="5345686" y="6620897"/>
                <a:ext cx="393120" cy="101160"/>
              </a:xfrm>
              <a:prstGeom prst="rect">
                <a:avLst/>
              </a:prstGeom>
            </p:spPr>
          </p:pic>
        </mc:Fallback>
      </mc:AlternateContent>
    </p:spTree>
    <p:extLst>
      <p:ext uri="{BB962C8B-B14F-4D97-AF65-F5344CB8AC3E}">
        <p14:creationId xmlns:p14="http://schemas.microsoft.com/office/powerpoint/2010/main" val="33767432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86326" y="-106"/>
              <a:ext cx="11308320" cy="5692761"/>
            </p14:xfrm>
          </p:contentPart>
        </mc:Choice>
        <mc:Fallback xmlns="">
          <p:pic>
            <p:nvPicPr>
              <p:cNvPr id="4" name="Ink 3"/>
              <p:cNvPicPr/>
              <p:nvPr/>
            </p:nvPicPr>
            <p:blipFill>
              <a:blip r:embed="rId3"/>
              <a:stretch>
                <a:fillRect/>
              </a:stretch>
            </p:blipFill>
            <p:spPr>
              <a:xfrm>
                <a:off x="374446" y="-11986"/>
                <a:ext cx="11332080" cy="571652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0" name="Ink 69"/>
              <p14:cNvContentPartPr/>
              <p14:nvPr/>
            </p14:nvContentPartPr>
            <p14:xfrm>
              <a:off x="5898646" y="888815"/>
              <a:ext cx="2202840" cy="2163960"/>
            </p14:xfrm>
          </p:contentPart>
        </mc:Choice>
        <mc:Fallback xmlns="">
          <p:pic>
            <p:nvPicPr>
              <p:cNvPr id="70" name="Ink 69"/>
              <p:cNvPicPr/>
              <p:nvPr/>
            </p:nvPicPr>
            <p:blipFill>
              <a:blip r:embed="rId5"/>
              <a:stretch>
                <a:fillRect/>
              </a:stretch>
            </p:blipFill>
            <p:spPr>
              <a:xfrm>
                <a:off x="5886766" y="876935"/>
                <a:ext cx="2226600" cy="2187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1" name="Ink 80"/>
              <p14:cNvContentPartPr/>
              <p14:nvPr/>
            </p14:nvContentPartPr>
            <p14:xfrm>
              <a:off x="5458366" y="1867295"/>
              <a:ext cx="543600" cy="1473120"/>
            </p14:xfrm>
          </p:contentPart>
        </mc:Choice>
        <mc:Fallback xmlns="">
          <p:pic>
            <p:nvPicPr>
              <p:cNvPr id="81" name="Ink 80"/>
              <p:cNvPicPr/>
              <p:nvPr/>
            </p:nvPicPr>
            <p:blipFill>
              <a:blip r:embed="rId7"/>
              <a:stretch>
                <a:fillRect/>
              </a:stretch>
            </p:blipFill>
            <p:spPr>
              <a:xfrm>
                <a:off x="5446486" y="1855415"/>
                <a:ext cx="567360" cy="1496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3" name="Ink 82"/>
              <p14:cNvContentPartPr/>
              <p14:nvPr/>
            </p14:nvContentPartPr>
            <p14:xfrm>
              <a:off x="8252686" y="1558055"/>
              <a:ext cx="404280" cy="1499760"/>
            </p14:xfrm>
          </p:contentPart>
        </mc:Choice>
        <mc:Fallback xmlns="">
          <p:pic>
            <p:nvPicPr>
              <p:cNvPr id="83" name="Ink 82"/>
              <p:cNvPicPr/>
              <p:nvPr/>
            </p:nvPicPr>
            <p:blipFill>
              <a:blip r:embed="rId9"/>
              <a:stretch>
                <a:fillRect/>
              </a:stretch>
            </p:blipFill>
            <p:spPr>
              <a:xfrm>
                <a:off x="8240806" y="1546175"/>
                <a:ext cx="428040" cy="1523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2" name="Ink 101"/>
              <p14:cNvContentPartPr/>
              <p14:nvPr/>
            </p14:nvContentPartPr>
            <p14:xfrm>
              <a:off x="4699846" y="2520974"/>
              <a:ext cx="286560" cy="460881"/>
            </p14:xfrm>
          </p:contentPart>
        </mc:Choice>
        <mc:Fallback xmlns="">
          <p:pic>
            <p:nvPicPr>
              <p:cNvPr id="102" name="Ink 101"/>
              <p:cNvPicPr/>
              <p:nvPr/>
            </p:nvPicPr>
            <p:blipFill>
              <a:blip r:embed="rId11"/>
              <a:stretch>
                <a:fillRect/>
              </a:stretch>
            </p:blipFill>
            <p:spPr>
              <a:xfrm>
                <a:off x="4687966" y="2509092"/>
                <a:ext cx="310320" cy="48464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4" name="Ink 133"/>
              <p14:cNvContentPartPr/>
              <p14:nvPr/>
            </p14:nvContentPartPr>
            <p14:xfrm>
              <a:off x="4481686" y="4680335"/>
              <a:ext cx="2086920" cy="780840"/>
            </p14:xfrm>
          </p:contentPart>
        </mc:Choice>
        <mc:Fallback xmlns="">
          <p:pic>
            <p:nvPicPr>
              <p:cNvPr id="134" name="Ink 133"/>
              <p:cNvPicPr/>
              <p:nvPr/>
            </p:nvPicPr>
            <p:blipFill>
              <a:blip r:embed="rId13"/>
              <a:stretch>
                <a:fillRect/>
              </a:stretch>
            </p:blipFill>
            <p:spPr>
              <a:xfrm>
                <a:off x="4469806" y="4668455"/>
                <a:ext cx="2110680" cy="804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1" name="Ink 150"/>
              <p14:cNvContentPartPr/>
              <p14:nvPr/>
            </p14:nvContentPartPr>
            <p14:xfrm>
              <a:off x="3926566" y="4246814"/>
              <a:ext cx="2358720" cy="794601"/>
            </p14:xfrm>
          </p:contentPart>
        </mc:Choice>
        <mc:Fallback xmlns="">
          <p:pic>
            <p:nvPicPr>
              <p:cNvPr id="151" name="Ink 150"/>
              <p:cNvPicPr/>
              <p:nvPr/>
            </p:nvPicPr>
            <p:blipFill>
              <a:blip r:embed="rId15"/>
              <a:stretch>
                <a:fillRect/>
              </a:stretch>
            </p:blipFill>
            <p:spPr>
              <a:xfrm>
                <a:off x="3914686" y="4234933"/>
                <a:ext cx="2382480" cy="81836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2" name="Ink 151"/>
              <p14:cNvContentPartPr/>
              <p14:nvPr/>
            </p14:nvContentPartPr>
            <p14:xfrm>
              <a:off x="8770366" y="1493975"/>
              <a:ext cx="580680" cy="1442880"/>
            </p14:xfrm>
          </p:contentPart>
        </mc:Choice>
        <mc:Fallback xmlns="">
          <p:pic>
            <p:nvPicPr>
              <p:cNvPr id="152" name="Ink 151"/>
              <p:cNvPicPr/>
              <p:nvPr/>
            </p:nvPicPr>
            <p:blipFill>
              <a:blip r:embed="rId17"/>
              <a:stretch>
                <a:fillRect/>
              </a:stretch>
            </p:blipFill>
            <p:spPr>
              <a:xfrm>
                <a:off x="8758486" y="1482095"/>
                <a:ext cx="604440" cy="146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8" name="Ink 197"/>
              <p14:cNvContentPartPr/>
              <p14:nvPr/>
            </p14:nvContentPartPr>
            <p14:xfrm>
              <a:off x="9667486" y="1287695"/>
              <a:ext cx="545760" cy="1599480"/>
            </p14:xfrm>
          </p:contentPart>
        </mc:Choice>
        <mc:Fallback xmlns="">
          <p:pic>
            <p:nvPicPr>
              <p:cNvPr id="198" name="Ink 197"/>
              <p:cNvPicPr/>
              <p:nvPr/>
            </p:nvPicPr>
            <p:blipFill>
              <a:blip r:embed="rId19"/>
              <a:stretch>
                <a:fillRect/>
              </a:stretch>
            </p:blipFill>
            <p:spPr>
              <a:xfrm>
                <a:off x="9655606" y="1275815"/>
                <a:ext cx="569520" cy="1623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9" name="Ink 198"/>
              <p14:cNvContentPartPr/>
              <p14:nvPr/>
            </p14:nvContentPartPr>
            <p14:xfrm>
              <a:off x="8474446" y="4584854"/>
              <a:ext cx="3660480" cy="1996641"/>
            </p14:xfrm>
          </p:contentPart>
        </mc:Choice>
        <mc:Fallback xmlns="">
          <p:pic>
            <p:nvPicPr>
              <p:cNvPr id="199" name="Ink 198"/>
              <p:cNvPicPr/>
              <p:nvPr/>
            </p:nvPicPr>
            <p:blipFill>
              <a:blip r:embed="rId21"/>
              <a:stretch>
                <a:fillRect/>
              </a:stretch>
            </p:blipFill>
            <p:spPr>
              <a:xfrm>
                <a:off x="8462566" y="4572974"/>
                <a:ext cx="3684240" cy="202040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0" name="Ink 199"/>
              <p14:cNvContentPartPr/>
              <p14:nvPr/>
            </p14:nvContentPartPr>
            <p14:xfrm>
              <a:off x="4370446" y="5292974"/>
              <a:ext cx="2610360" cy="688401"/>
            </p14:xfrm>
          </p:contentPart>
        </mc:Choice>
        <mc:Fallback xmlns="">
          <p:pic>
            <p:nvPicPr>
              <p:cNvPr id="200" name="Ink 199"/>
              <p:cNvPicPr/>
              <p:nvPr/>
            </p:nvPicPr>
            <p:blipFill>
              <a:blip r:embed="rId23"/>
              <a:stretch>
                <a:fillRect/>
              </a:stretch>
            </p:blipFill>
            <p:spPr>
              <a:xfrm>
                <a:off x="4358566" y="5281093"/>
                <a:ext cx="2634120" cy="71216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1" name="Ink 200"/>
              <p14:cNvContentPartPr/>
              <p14:nvPr/>
            </p14:nvContentPartPr>
            <p14:xfrm>
              <a:off x="5743846" y="5615174"/>
              <a:ext cx="116280" cy="180801"/>
            </p14:xfrm>
          </p:contentPart>
        </mc:Choice>
        <mc:Fallback xmlns="">
          <p:pic>
            <p:nvPicPr>
              <p:cNvPr id="201" name="Ink 200"/>
              <p:cNvPicPr/>
              <p:nvPr/>
            </p:nvPicPr>
            <p:blipFill>
              <a:blip r:embed="rId25"/>
              <a:stretch>
                <a:fillRect/>
              </a:stretch>
            </p:blipFill>
            <p:spPr>
              <a:xfrm>
                <a:off x="5731966" y="5603289"/>
                <a:ext cx="140040" cy="20457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2" name="Ink 201"/>
              <p14:cNvContentPartPr/>
              <p14:nvPr/>
            </p14:nvContentPartPr>
            <p14:xfrm>
              <a:off x="5898646" y="5718134"/>
              <a:ext cx="25920" cy="26361"/>
            </p14:xfrm>
          </p:contentPart>
        </mc:Choice>
        <mc:Fallback xmlns="">
          <p:pic>
            <p:nvPicPr>
              <p:cNvPr id="202" name="Ink 201"/>
              <p:cNvPicPr/>
              <p:nvPr/>
            </p:nvPicPr>
            <p:blipFill>
              <a:blip r:embed="rId27"/>
              <a:stretch>
                <a:fillRect/>
              </a:stretch>
            </p:blipFill>
            <p:spPr>
              <a:xfrm>
                <a:off x="5886766" y="5706217"/>
                <a:ext cx="49680" cy="5019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3" name="Ink 202"/>
              <p14:cNvContentPartPr/>
              <p14:nvPr/>
            </p14:nvContentPartPr>
            <p14:xfrm>
              <a:off x="6027166" y="5602214"/>
              <a:ext cx="39240" cy="193761"/>
            </p14:xfrm>
          </p:contentPart>
        </mc:Choice>
        <mc:Fallback xmlns="">
          <p:pic>
            <p:nvPicPr>
              <p:cNvPr id="203" name="Ink 202"/>
              <p:cNvPicPr/>
              <p:nvPr/>
            </p:nvPicPr>
            <p:blipFill>
              <a:blip r:embed="rId29"/>
              <a:stretch>
                <a:fillRect/>
              </a:stretch>
            </p:blipFill>
            <p:spPr>
              <a:xfrm>
                <a:off x="6015286" y="5590329"/>
                <a:ext cx="63000" cy="21753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5" name="Ink 204"/>
              <p14:cNvContentPartPr/>
              <p14:nvPr/>
            </p14:nvContentPartPr>
            <p14:xfrm>
              <a:off x="11610046" y="1080695"/>
              <a:ext cx="375840" cy="1638000"/>
            </p14:xfrm>
          </p:contentPart>
        </mc:Choice>
        <mc:Fallback xmlns="">
          <p:pic>
            <p:nvPicPr>
              <p:cNvPr id="205" name="Ink 204"/>
              <p:cNvPicPr/>
              <p:nvPr/>
            </p:nvPicPr>
            <p:blipFill>
              <a:blip r:embed="rId31"/>
              <a:stretch>
                <a:fillRect/>
              </a:stretch>
            </p:blipFill>
            <p:spPr>
              <a:xfrm>
                <a:off x="11598166" y="1068815"/>
                <a:ext cx="399600" cy="166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7" name="Ink 216"/>
              <p14:cNvContentPartPr/>
              <p14:nvPr/>
            </p14:nvContentPartPr>
            <p14:xfrm>
              <a:off x="9990406" y="1274735"/>
              <a:ext cx="1858680" cy="1301400"/>
            </p14:xfrm>
          </p:contentPart>
        </mc:Choice>
        <mc:Fallback xmlns="">
          <p:pic>
            <p:nvPicPr>
              <p:cNvPr id="217" name="Ink 216"/>
              <p:cNvPicPr/>
              <p:nvPr/>
            </p:nvPicPr>
            <p:blipFill>
              <a:blip r:embed="rId33"/>
              <a:stretch>
                <a:fillRect/>
              </a:stretch>
            </p:blipFill>
            <p:spPr>
              <a:xfrm>
                <a:off x="9978526" y="1262855"/>
                <a:ext cx="1882440" cy="1325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8" name="Ink 217"/>
              <p14:cNvContentPartPr/>
              <p14:nvPr/>
            </p14:nvContentPartPr>
            <p14:xfrm>
              <a:off x="8796286" y="3477215"/>
              <a:ext cx="2447280" cy="541440"/>
            </p14:xfrm>
          </p:contentPart>
        </mc:Choice>
        <mc:Fallback xmlns="">
          <p:pic>
            <p:nvPicPr>
              <p:cNvPr id="218" name="Ink 217"/>
              <p:cNvPicPr/>
              <p:nvPr/>
            </p:nvPicPr>
            <p:blipFill>
              <a:blip r:embed="rId35"/>
              <a:stretch>
                <a:fillRect/>
              </a:stretch>
            </p:blipFill>
            <p:spPr>
              <a:xfrm>
                <a:off x="8784406" y="3465335"/>
                <a:ext cx="247104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5" name="Ink 254"/>
              <p14:cNvContentPartPr/>
              <p14:nvPr/>
            </p14:nvContentPartPr>
            <p14:xfrm>
              <a:off x="231526" y="4684574"/>
              <a:ext cx="1584720" cy="583281"/>
            </p14:xfrm>
          </p:contentPart>
        </mc:Choice>
        <mc:Fallback xmlns="">
          <p:pic>
            <p:nvPicPr>
              <p:cNvPr id="255" name="Ink 254"/>
              <p:cNvPicPr/>
              <p:nvPr/>
            </p:nvPicPr>
            <p:blipFill>
              <a:blip r:embed="rId37"/>
              <a:stretch>
                <a:fillRect/>
              </a:stretch>
            </p:blipFill>
            <p:spPr>
              <a:xfrm>
                <a:off x="219646" y="4672692"/>
                <a:ext cx="1608480" cy="60704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7" name="Ink 256"/>
              <p14:cNvContentPartPr/>
              <p14:nvPr/>
            </p14:nvContentPartPr>
            <p14:xfrm>
              <a:off x="373366" y="4814894"/>
              <a:ext cx="2928960" cy="1227321"/>
            </p14:xfrm>
          </p:contentPart>
        </mc:Choice>
        <mc:Fallback xmlns="">
          <p:pic>
            <p:nvPicPr>
              <p:cNvPr id="257" name="Ink 256"/>
              <p:cNvPicPr/>
              <p:nvPr/>
            </p:nvPicPr>
            <p:blipFill>
              <a:blip r:embed="rId39"/>
              <a:stretch>
                <a:fillRect/>
              </a:stretch>
            </p:blipFill>
            <p:spPr>
              <a:xfrm>
                <a:off x="361486" y="4803013"/>
                <a:ext cx="2952720" cy="1251083"/>
              </a:xfrm>
              <a:prstGeom prst="rect">
                <a:avLst/>
              </a:prstGeom>
            </p:spPr>
          </p:pic>
        </mc:Fallback>
      </mc:AlternateContent>
    </p:spTree>
    <p:extLst>
      <p:ext uri="{BB962C8B-B14F-4D97-AF65-F5344CB8AC3E}">
        <p14:creationId xmlns:p14="http://schemas.microsoft.com/office/powerpoint/2010/main" val="13360895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173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384" y="1301261"/>
            <a:ext cx="9138498" cy="5055089"/>
          </a:xfrm>
          <a:prstGeom prst="rect">
            <a:avLst/>
          </a:prstGeom>
        </p:spPr>
      </p:pic>
      <p:pic>
        <p:nvPicPr>
          <p:cNvPr id="7"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8011" y="237962"/>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475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F29E2-1076-4ED6-9371-567B79198214}"/>
              </a:ext>
            </a:extLst>
          </p:cNvPr>
          <p:cNvSpPr>
            <a:spLocks noGrp="1"/>
          </p:cNvSpPr>
          <p:nvPr>
            <p:ph type="title"/>
          </p:nvPr>
        </p:nvSpPr>
        <p:spPr>
          <a:xfrm>
            <a:off x="838200" y="273805"/>
            <a:ext cx="10515600" cy="549275"/>
          </a:xfrm>
        </p:spPr>
        <p:txBody>
          <a:bodyPr>
            <a:normAutofit fontScale="90000"/>
          </a:bodyPr>
          <a:lstStyle/>
          <a:p>
            <a:pPr algn="ctr"/>
            <a:r>
              <a:rPr lang="en-IN" b="1" dirty="0"/>
              <a:t>Supervised learning</a:t>
            </a:r>
          </a:p>
        </p:txBody>
      </p:sp>
      <p:sp>
        <p:nvSpPr>
          <p:cNvPr id="3" name="Content Placeholder 2">
            <a:extLst>
              <a:ext uri="{FF2B5EF4-FFF2-40B4-BE49-F238E27FC236}">
                <a16:creationId xmlns:a16="http://schemas.microsoft.com/office/drawing/2014/main" id="{86003405-2397-43D8-AE4F-29EF21239888}"/>
              </a:ext>
            </a:extLst>
          </p:cNvPr>
          <p:cNvSpPr>
            <a:spLocks noGrp="1"/>
          </p:cNvSpPr>
          <p:nvPr>
            <p:ph idx="1"/>
          </p:nvPr>
        </p:nvSpPr>
        <p:spPr>
          <a:xfrm>
            <a:off x="838200" y="1171853"/>
            <a:ext cx="10515600" cy="4030462"/>
          </a:xfrm>
        </p:spPr>
        <p:txBody>
          <a:bodyPr/>
          <a:lstStyle/>
          <a:p>
            <a:r>
              <a:rPr lang="en-US" dirty="0"/>
              <a:t>Supervised learning, as the name indicates, has the presence of a supervisor as a teacher. supervised learning is based on training</a:t>
            </a:r>
          </a:p>
          <a:p>
            <a:r>
              <a:rPr lang="en-US" dirty="0"/>
              <a:t>Basically supervised learning is when we teach or train the machine using data that is well labeled. </a:t>
            </a:r>
          </a:p>
          <a:p>
            <a:r>
              <a:rPr lang="en-US" dirty="0"/>
              <a:t>Which means some data is already tagged with the correct answer. </a:t>
            </a:r>
          </a:p>
          <a:p>
            <a:r>
              <a:rPr lang="en-US" dirty="0"/>
              <a:t>After that, the machine is provided with a new set of examples(data) so that the supervised learning algorithm analyses the training data(set of training examples) and produces a correct outcome from labeled data.</a:t>
            </a:r>
            <a:endParaRPr lang="en-IN" dirty="0"/>
          </a:p>
        </p:txBody>
      </p:sp>
    </p:spTree>
    <p:extLst>
      <p:ext uri="{BB962C8B-B14F-4D97-AF65-F5344CB8AC3E}">
        <p14:creationId xmlns:p14="http://schemas.microsoft.com/office/powerpoint/2010/main" val="1664638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978F5-B97D-4225-9880-A26FA791826E}"/>
              </a:ext>
            </a:extLst>
          </p:cNvPr>
          <p:cNvSpPr>
            <a:spLocks noGrp="1"/>
          </p:cNvSpPr>
          <p:nvPr>
            <p:ph idx="1"/>
          </p:nvPr>
        </p:nvSpPr>
        <p:spPr>
          <a:xfrm>
            <a:off x="838200" y="744453"/>
            <a:ext cx="10515600" cy="4892868"/>
          </a:xfrm>
        </p:spPr>
        <p:txBody>
          <a:bodyPr>
            <a:normAutofit/>
          </a:bodyPr>
          <a:lstStyle/>
          <a:p>
            <a:pPr fontAlgn="base"/>
            <a:r>
              <a:rPr lang="en-US" dirty="0"/>
              <a:t>Supervised learning is classified into two categories of algorithms: </a:t>
            </a:r>
            <a:br>
              <a:rPr lang="en-US" dirty="0"/>
            </a:br>
            <a:r>
              <a:rPr lang="en-US" dirty="0"/>
              <a:t> </a:t>
            </a:r>
          </a:p>
          <a:p>
            <a:pPr fontAlgn="base"/>
            <a:r>
              <a:rPr lang="en-US" b="1" dirty="0"/>
              <a:t>Classification</a:t>
            </a:r>
            <a:r>
              <a:rPr lang="en-US" dirty="0"/>
              <a:t>: A classification problem is when the output variable is a category, such as “Red” or “blue” or “disease” and “no disease”.</a:t>
            </a:r>
          </a:p>
          <a:p>
            <a:pPr fontAlgn="base"/>
            <a:r>
              <a:rPr lang="en-US" b="1" dirty="0"/>
              <a:t>Regression</a:t>
            </a:r>
            <a:r>
              <a:rPr lang="en-US" dirty="0"/>
              <a:t>: A regression problem is when the output variable is a real value, such as “dollars” or “weight”.</a:t>
            </a:r>
          </a:p>
          <a:p>
            <a:pPr fontAlgn="base"/>
            <a:r>
              <a:rPr lang="en-US" dirty="0"/>
              <a:t>Supervised learning deals with or learns with “labeled” data. This implies that some data is already tagged with the correct answer.</a:t>
            </a:r>
          </a:p>
          <a:p>
            <a:pPr fontAlgn="base"/>
            <a:r>
              <a:rPr lang="en-IN" b="1" dirty="0"/>
              <a:t>Types:- (</a:t>
            </a:r>
            <a:r>
              <a:rPr lang="en-IN" dirty="0"/>
              <a:t>Regression, Logistic Regression, Classification, Naive Bayes Classifiers, K-NN (k nearest </a:t>
            </a:r>
            <a:r>
              <a:rPr lang="en-IN" dirty="0" err="1"/>
              <a:t>neighbors</a:t>
            </a:r>
            <a:r>
              <a:rPr lang="en-IN" dirty="0"/>
              <a:t>), Decision Trees, Support Vector Machine)</a:t>
            </a:r>
          </a:p>
          <a:p>
            <a:pPr marL="0" indent="0">
              <a:buNone/>
            </a:pPr>
            <a:endParaRPr lang="en-IN" dirty="0"/>
          </a:p>
        </p:txBody>
      </p:sp>
      <p:sp>
        <p:nvSpPr>
          <p:cNvPr id="4" name="Title 1">
            <a:extLst>
              <a:ext uri="{FF2B5EF4-FFF2-40B4-BE49-F238E27FC236}">
                <a16:creationId xmlns:a16="http://schemas.microsoft.com/office/drawing/2014/main" id="{79EC3D12-3524-4149-A57B-C285E07708C3}"/>
              </a:ext>
            </a:extLst>
          </p:cNvPr>
          <p:cNvSpPr>
            <a:spLocks noGrp="1"/>
          </p:cNvSpPr>
          <p:nvPr>
            <p:ph type="title"/>
          </p:nvPr>
        </p:nvSpPr>
        <p:spPr>
          <a:xfrm>
            <a:off x="758301" y="105128"/>
            <a:ext cx="10515600" cy="549275"/>
          </a:xfrm>
        </p:spPr>
        <p:txBody>
          <a:bodyPr>
            <a:normAutofit fontScale="90000"/>
          </a:bodyPr>
          <a:lstStyle/>
          <a:p>
            <a:pPr algn="ctr"/>
            <a:r>
              <a:rPr lang="en-IN" b="1" dirty="0"/>
              <a:t>Supervised learning</a:t>
            </a:r>
          </a:p>
        </p:txBody>
      </p:sp>
    </p:spTree>
    <p:extLst>
      <p:ext uri="{BB962C8B-B14F-4D97-AF65-F5344CB8AC3E}">
        <p14:creationId xmlns:p14="http://schemas.microsoft.com/office/powerpoint/2010/main" val="4138061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CB78-3A98-4648-869A-BF4F4798CC41}"/>
              </a:ext>
            </a:extLst>
          </p:cNvPr>
          <p:cNvSpPr>
            <a:spLocks noGrp="1"/>
          </p:cNvSpPr>
          <p:nvPr>
            <p:ph type="title"/>
          </p:nvPr>
        </p:nvSpPr>
        <p:spPr>
          <a:xfrm>
            <a:off x="838200" y="187572"/>
            <a:ext cx="10515600" cy="416110"/>
          </a:xfrm>
        </p:spPr>
        <p:txBody>
          <a:bodyPr>
            <a:normAutofit fontScale="90000"/>
          </a:bodyPr>
          <a:lstStyle/>
          <a:p>
            <a:pPr algn="ctr"/>
            <a:r>
              <a:rPr lang="en-IN" b="1" dirty="0"/>
              <a:t>LEARNING</a:t>
            </a:r>
          </a:p>
        </p:txBody>
      </p:sp>
      <p:sp>
        <p:nvSpPr>
          <p:cNvPr id="3" name="Content Placeholder 2">
            <a:extLst>
              <a:ext uri="{FF2B5EF4-FFF2-40B4-BE49-F238E27FC236}">
                <a16:creationId xmlns:a16="http://schemas.microsoft.com/office/drawing/2014/main" id="{9BAD48C4-88D8-4A10-9406-0996F65D484E}"/>
              </a:ext>
            </a:extLst>
          </p:cNvPr>
          <p:cNvSpPr>
            <a:spLocks noGrp="1"/>
          </p:cNvSpPr>
          <p:nvPr>
            <p:ph idx="1"/>
          </p:nvPr>
        </p:nvSpPr>
        <p:spPr>
          <a:xfrm>
            <a:off x="731668" y="804693"/>
            <a:ext cx="10515600" cy="4351338"/>
          </a:xfrm>
        </p:spPr>
        <p:txBody>
          <a:bodyPr>
            <a:normAutofit/>
          </a:bodyPr>
          <a:lstStyle/>
          <a:p>
            <a:r>
              <a:rPr lang="en-US" dirty="0"/>
              <a:t>We describe agents that can improve their behavior through diligent study of past experiences and predictions about the future.</a:t>
            </a:r>
          </a:p>
          <a:p>
            <a:r>
              <a:rPr lang="en-US" dirty="0"/>
              <a:t>An agent is learning if it improves its performance after making observations about the world.</a:t>
            </a:r>
          </a:p>
          <a:p>
            <a:r>
              <a:rPr lang="en-US" dirty="0"/>
              <a:t>When the agent is a computer, we call it machine learning: </a:t>
            </a:r>
          </a:p>
          <a:p>
            <a:r>
              <a:rPr lang="en-US" dirty="0"/>
              <a:t>A computer observes some data, builds a model based on the Machine learning data, and uses the model as both a hypothesis about the world and a piece of software that </a:t>
            </a:r>
            <a:r>
              <a:rPr lang="en-IN" dirty="0"/>
              <a:t>can solve problems.</a:t>
            </a:r>
          </a:p>
          <a:p>
            <a:r>
              <a:rPr lang="en-US" dirty="0"/>
              <a:t>The goals of learning are understanding and prediction.</a:t>
            </a:r>
            <a:endParaRPr lang="en-IN" dirty="0"/>
          </a:p>
        </p:txBody>
      </p:sp>
    </p:spTree>
    <p:extLst>
      <p:ext uri="{BB962C8B-B14F-4D97-AF65-F5344CB8AC3E}">
        <p14:creationId xmlns:p14="http://schemas.microsoft.com/office/powerpoint/2010/main" val="3093303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AE3F36-00A6-4C12-9884-411C47FF4060}"/>
              </a:ext>
            </a:extLst>
          </p:cNvPr>
          <p:cNvSpPr>
            <a:spLocks noGrp="1"/>
          </p:cNvSpPr>
          <p:nvPr>
            <p:ph idx="1"/>
          </p:nvPr>
        </p:nvSpPr>
        <p:spPr>
          <a:xfrm>
            <a:off x="838200" y="878889"/>
            <a:ext cx="10515600" cy="5298074"/>
          </a:xfrm>
        </p:spPr>
        <p:txBody>
          <a:bodyPr/>
          <a:lstStyle/>
          <a:p>
            <a:r>
              <a:rPr lang="en-US" b="1" dirty="0"/>
              <a:t>For instance</a:t>
            </a:r>
            <a:r>
              <a:rPr lang="en-US" dirty="0"/>
              <a:t>, suppose you are given a basket filled with different kinds of fruits. </a:t>
            </a:r>
          </a:p>
          <a:p>
            <a:pPr marL="0" indent="0">
              <a:buNone/>
            </a:pPr>
            <a:r>
              <a:rPr lang="en-US" dirty="0"/>
              <a:t>Now the first step is to train the machine with all different fruits one by one like this: </a:t>
            </a:r>
          </a:p>
          <a:p>
            <a:pPr fontAlgn="base"/>
            <a:r>
              <a:rPr lang="en-US" dirty="0"/>
              <a:t>If the shape of the object is rounded and has a depression at the top, is red in color, then it will be labeled as –</a:t>
            </a:r>
            <a:r>
              <a:rPr lang="en-US" b="1" dirty="0"/>
              <a:t>Apple</a:t>
            </a:r>
            <a:r>
              <a:rPr lang="en-US" dirty="0"/>
              <a:t>.</a:t>
            </a:r>
          </a:p>
          <a:p>
            <a:pPr fontAlgn="base"/>
            <a:r>
              <a:rPr lang="en-US" dirty="0"/>
              <a:t>If the shape of the object is a long curving cylinder having Green-Yellow color, then it will be labeled as –</a:t>
            </a:r>
            <a:r>
              <a:rPr lang="en-US" b="1" dirty="0"/>
              <a:t>Banana</a:t>
            </a:r>
            <a:r>
              <a:rPr lang="en-US" dirty="0"/>
              <a:t>.  </a:t>
            </a:r>
          </a:p>
          <a:p>
            <a:pPr fontAlgn="base"/>
            <a:r>
              <a:rPr lang="en-US" dirty="0"/>
              <a:t>Now suppose after training the data, you have given a new separate fruit, say Banana from the basket, and asked to identify it. </a:t>
            </a:r>
          </a:p>
          <a:p>
            <a:endParaRPr lang="en-IN" dirty="0"/>
          </a:p>
        </p:txBody>
      </p:sp>
      <p:sp>
        <p:nvSpPr>
          <p:cNvPr id="4" name="Title 1">
            <a:extLst>
              <a:ext uri="{FF2B5EF4-FFF2-40B4-BE49-F238E27FC236}">
                <a16:creationId xmlns:a16="http://schemas.microsoft.com/office/drawing/2014/main" id="{258C811A-EEA8-42AF-91F2-D36236CB1F81}"/>
              </a:ext>
            </a:extLst>
          </p:cNvPr>
          <p:cNvSpPr>
            <a:spLocks noGrp="1"/>
          </p:cNvSpPr>
          <p:nvPr>
            <p:ph type="title"/>
          </p:nvPr>
        </p:nvSpPr>
        <p:spPr>
          <a:xfrm>
            <a:off x="838200" y="114007"/>
            <a:ext cx="10515600" cy="567030"/>
          </a:xfrm>
        </p:spPr>
        <p:txBody>
          <a:bodyPr>
            <a:normAutofit fontScale="90000"/>
          </a:bodyPr>
          <a:lstStyle/>
          <a:p>
            <a:pPr algn="ctr"/>
            <a:r>
              <a:rPr lang="en-IN" b="1" dirty="0"/>
              <a:t>Supervised learning</a:t>
            </a:r>
          </a:p>
        </p:txBody>
      </p:sp>
      <p:pic>
        <p:nvPicPr>
          <p:cNvPr id="5" name="Picture 4">
            <a:extLst>
              <a:ext uri="{FF2B5EF4-FFF2-40B4-BE49-F238E27FC236}">
                <a16:creationId xmlns:a16="http://schemas.microsoft.com/office/drawing/2014/main" id="{19173302-FA7C-4B54-8D7A-DCF041C9303F}"/>
              </a:ext>
            </a:extLst>
          </p:cNvPr>
          <p:cNvPicPr>
            <a:picLocks noChangeAspect="1"/>
          </p:cNvPicPr>
          <p:nvPr/>
        </p:nvPicPr>
        <p:blipFill>
          <a:blip r:embed="rId2"/>
          <a:stretch>
            <a:fillRect/>
          </a:stretch>
        </p:blipFill>
        <p:spPr>
          <a:xfrm>
            <a:off x="9028913" y="2166151"/>
            <a:ext cx="2503641" cy="1908282"/>
          </a:xfrm>
          <a:prstGeom prst="rect">
            <a:avLst/>
          </a:prstGeom>
        </p:spPr>
      </p:pic>
      <p:pic>
        <p:nvPicPr>
          <p:cNvPr id="6" name="Picture 5">
            <a:extLst>
              <a:ext uri="{FF2B5EF4-FFF2-40B4-BE49-F238E27FC236}">
                <a16:creationId xmlns:a16="http://schemas.microsoft.com/office/drawing/2014/main" id="{AB19437F-713E-45BA-8940-3BF2D4459F73}"/>
              </a:ext>
            </a:extLst>
          </p:cNvPr>
          <p:cNvPicPr>
            <a:picLocks noChangeAspect="1"/>
          </p:cNvPicPr>
          <p:nvPr/>
        </p:nvPicPr>
        <p:blipFill>
          <a:blip r:embed="rId3"/>
          <a:stretch>
            <a:fillRect/>
          </a:stretch>
        </p:blipFill>
        <p:spPr>
          <a:xfrm>
            <a:off x="9549574" y="5140170"/>
            <a:ext cx="1893603" cy="1115026"/>
          </a:xfrm>
          <a:prstGeom prst="rect">
            <a:avLst/>
          </a:prstGeom>
        </p:spPr>
      </p:pic>
    </p:spTree>
    <p:extLst>
      <p:ext uri="{BB962C8B-B14F-4D97-AF65-F5344CB8AC3E}">
        <p14:creationId xmlns:p14="http://schemas.microsoft.com/office/powerpoint/2010/main" val="1339210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9017" y="2075535"/>
            <a:ext cx="9263922" cy="4782465"/>
          </a:xfrm>
          <a:prstGeom prst="rect">
            <a:avLst/>
          </a:prstGeom>
        </p:spPr>
      </p:pic>
      <p:sp>
        <p:nvSpPr>
          <p:cNvPr id="3" name="TextBox 2"/>
          <p:cNvSpPr txBox="1"/>
          <p:nvPr/>
        </p:nvSpPr>
        <p:spPr>
          <a:xfrm>
            <a:off x="3657600" y="989350"/>
            <a:ext cx="5291528" cy="830997"/>
          </a:xfrm>
          <a:prstGeom prst="rect">
            <a:avLst/>
          </a:prstGeom>
          <a:noFill/>
        </p:spPr>
        <p:txBody>
          <a:bodyPr wrap="square" rtlCol="0">
            <a:spAutoFit/>
          </a:bodyPr>
          <a:lstStyle/>
          <a:p>
            <a:pPr algn="ctr"/>
            <a:r>
              <a:rPr lang="en-US" sz="2400" b="1" dirty="0">
                <a:solidFill>
                  <a:schemeClr val="bg2">
                    <a:lumMod val="75000"/>
                  </a:schemeClr>
                </a:solidFill>
                <a:latin typeface="Times New Roman" panose="02020603050405020304" pitchFamily="18" charset="0"/>
                <a:cs typeface="Times New Roman" panose="02020603050405020304" pitchFamily="18" charset="0"/>
              </a:rPr>
              <a:t>SUPERVISED  LEARNING- CLASSIFICATION </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9349560" y="3839760"/>
              <a:ext cx="2286360" cy="1161360"/>
            </p14:xfrm>
          </p:contentPart>
        </mc:Choice>
        <mc:Fallback xmlns="">
          <p:pic>
            <p:nvPicPr>
              <p:cNvPr id="4" name="Ink 3"/>
              <p:cNvPicPr/>
              <p:nvPr/>
            </p:nvPicPr>
            <p:blipFill>
              <a:blip r:embed="rId4"/>
              <a:stretch>
                <a:fillRect/>
              </a:stretch>
            </p:blipFill>
            <p:spPr>
              <a:xfrm>
                <a:off x="9340200" y="3830400"/>
                <a:ext cx="2305080" cy="1180080"/>
              </a:xfrm>
              <a:prstGeom prst="rect">
                <a:avLst/>
              </a:prstGeom>
            </p:spPr>
          </p:pic>
        </mc:Fallback>
      </mc:AlternateContent>
    </p:spTree>
    <p:extLst>
      <p:ext uri="{BB962C8B-B14F-4D97-AF65-F5344CB8AC3E}">
        <p14:creationId xmlns:p14="http://schemas.microsoft.com/office/powerpoint/2010/main" val="90123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30C301-C3E3-4B53-95F7-CA0A6004B27F}"/>
              </a:ext>
            </a:extLst>
          </p:cNvPr>
          <p:cNvSpPr>
            <a:spLocks noGrp="1"/>
          </p:cNvSpPr>
          <p:nvPr>
            <p:ph idx="1"/>
          </p:nvPr>
        </p:nvSpPr>
        <p:spPr>
          <a:xfrm>
            <a:off x="838200" y="870643"/>
            <a:ext cx="10515600" cy="4491470"/>
          </a:xfrm>
        </p:spPr>
        <p:txBody>
          <a:bodyPr>
            <a:normAutofit lnSpcReduction="10000"/>
          </a:bodyPr>
          <a:lstStyle/>
          <a:p>
            <a:r>
              <a:rPr lang="en-IN" b="1" dirty="0"/>
              <a:t>Advantages:-</a:t>
            </a:r>
          </a:p>
          <a:p>
            <a:pPr fontAlgn="base"/>
            <a:r>
              <a:rPr lang="en-US" dirty="0"/>
              <a:t>Supervised learning allows collecting data and produces data output from previous experiences.</a:t>
            </a:r>
          </a:p>
          <a:p>
            <a:pPr fontAlgn="base"/>
            <a:r>
              <a:rPr lang="en-US" dirty="0"/>
              <a:t>Helps to optimize performance criteria with the help of experience.</a:t>
            </a:r>
          </a:p>
          <a:p>
            <a:pPr fontAlgn="base"/>
            <a:r>
              <a:rPr lang="en-US" dirty="0"/>
              <a:t>Supervised machine learning helps to solve various types of real-world computation problems.</a:t>
            </a:r>
          </a:p>
          <a:p>
            <a:pPr fontAlgn="base"/>
            <a:r>
              <a:rPr lang="en-US" b="1" dirty="0"/>
              <a:t>Disadvantages:- </a:t>
            </a:r>
            <a:endParaRPr lang="en-US" dirty="0"/>
          </a:p>
          <a:p>
            <a:pPr fontAlgn="base"/>
            <a:r>
              <a:rPr lang="en-US" dirty="0"/>
              <a:t>Classifying big data can be challenging.</a:t>
            </a:r>
          </a:p>
          <a:p>
            <a:pPr fontAlgn="base"/>
            <a:r>
              <a:rPr lang="en-US" dirty="0"/>
              <a:t>Training for supervised learning needs a lot of computation time. So, it requires a lot of time.</a:t>
            </a:r>
          </a:p>
          <a:p>
            <a:endParaRPr lang="en-IN" dirty="0"/>
          </a:p>
        </p:txBody>
      </p:sp>
      <p:sp>
        <p:nvSpPr>
          <p:cNvPr id="4" name="Title 1">
            <a:extLst>
              <a:ext uri="{FF2B5EF4-FFF2-40B4-BE49-F238E27FC236}">
                <a16:creationId xmlns:a16="http://schemas.microsoft.com/office/drawing/2014/main" id="{1942F4A4-0197-4454-9175-96030A3DC61D}"/>
              </a:ext>
            </a:extLst>
          </p:cNvPr>
          <p:cNvSpPr>
            <a:spLocks noGrp="1"/>
          </p:cNvSpPr>
          <p:nvPr>
            <p:ph type="title"/>
          </p:nvPr>
        </p:nvSpPr>
        <p:spPr>
          <a:xfrm>
            <a:off x="838200" y="167272"/>
            <a:ext cx="10515600" cy="549275"/>
          </a:xfrm>
        </p:spPr>
        <p:txBody>
          <a:bodyPr>
            <a:normAutofit fontScale="90000"/>
          </a:bodyPr>
          <a:lstStyle/>
          <a:p>
            <a:pPr algn="ctr"/>
            <a:r>
              <a:rPr lang="en-IN" b="1" dirty="0"/>
              <a:t>Supervised learning</a:t>
            </a:r>
          </a:p>
        </p:txBody>
      </p:sp>
    </p:spTree>
    <p:extLst>
      <p:ext uri="{BB962C8B-B14F-4D97-AF65-F5344CB8AC3E}">
        <p14:creationId xmlns:p14="http://schemas.microsoft.com/office/powerpoint/2010/main" val="3986505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57DD19-E4A5-483D-8F6F-1DC5091A5B65}"/>
              </a:ext>
            </a:extLst>
          </p:cNvPr>
          <p:cNvSpPr>
            <a:spLocks noGrp="1"/>
          </p:cNvSpPr>
          <p:nvPr>
            <p:ph idx="1"/>
          </p:nvPr>
        </p:nvSpPr>
        <p:spPr>
          <a:xfrm>
            <a:off x="705035" y="1008879"/>
            <a:ext cx="10515600" cy="4351338"/>
          </a:xfrm>
        </p:spPr>
        <p:txBody>
          <a:bodyPr>
            <a:normAutofit/>
          </a:bodyPr>
          <a:lstStyle/>
          <a:p>
            <a:pPr marL="0" indent="0">
              <a:buNone/>
            </a:pPr>
            <a:r>
              <a:rPr lang="en-US" b="1" dirty="0"/>
              <a:t>Regression models</a:t>
            </a:r>
          </a:p>
          <a:p>
            <a:pPr marL="0" indent="0">
              <a:buNone/>
            </a:pPr>
            <a:endParaRPr lang="en-US" b="1" dirty="0"/>
          </a:p>
          <a:p>
            <a:r>
              <a:rPr lang="en-US" u="sng" dirty="0"/>
              <a:t>Regression tasks</a:t>
            </a:r>
            <a:r>
              <a:rPr lang="en-US" dirty="0"/>
              <a:t> are different, as they expect the model to produce a numerical relationship between the input and output data. </a:t>
            </a:r>
          </a:p>
          <a:p>
            <a:r>
              <a:rPr lang="en-US" dirty="0"/>
              <a:t>Examples of regression models include predicting real estate prices based on zip code, or predicting click rates in online ads in relation to time of day, or determining how much customers would be willing to pay for a certain product based on their age.</a:t>
            </a:r>
          </a:p>
          <a:p>
            <a:endParaRPr lang="en-IN" dirty="0"/>
          </a:p>
        </p:txBody>
      </p:sp>
      <p:sp>
        <p:nvSpPr>
          <p:cNvPr id="4" name="Title 1">
            <a:extLst>
              <a:ext uri="{FF2B5EF4-FFF2-40B4-BE49-F238E27FC236}">
                <a16:creationId xmlns:a16="http://schemas.microsoft.com/office/drawing/2014/main" id="{5C71A22C-CABC-408F-8B40-89B72121F835}"/>
              </a:ext>
            </a:extLst>
          </p:cNvPr>
          <p:cNvSpPr>
            <a:spLocks noGrp="1"/>
          </p:cNvSpPr>
          <p:nvPr>
            <p:ph type="title"/>
          </p:nvPr>
        </p:nvSpPr>
        <p:spPr>
          <a:xfrm>
            <a:off x="776056" y="187573"/>
            <a:ext cx="10515600" cy="638052"/>
          </a:xfrm>
        </p:spPr>
        <p:txBody>
          <a:bodyPr>
            <a:normAutofit fontScale="90000"/>
          </a:bodyPr>
          <a:lstStyle/>
          <a:p>
            <a:pPr algn="ctr"/>
            <a:r>
              <a:rPr lang="en-IN" b="1" dirty="0"/>
              <a:t>Supervised learning</a:t>
            </a:r>
          </a:p>
        </p:txBody>
      </p:sp>
    </p:spTree>
    <p:extLst>
      <p:ext uri="{BB962C8B-B14F-4D97-AF65-F5344CB8AC3E}">
        <p14:creationId xmlns:p14="http://schemas.microsoft.com/office/powerpoint/2010/main" val="3363950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E4E0CE-88B2-4BA8-BA43-307E4E336243}"/>
              </a:ext>
            </a:extLst>
          </p:cNvPr>
          <p:cNvSpPr>
            <a:spLocks noGrp="1"/>
          </p:cNvSpPr>
          <p:nvPr>
            <p:ph idx="1"/>
          </p:nvPr>
        </p:nvSpPr>
        <p:spPr>
          <a:xfrm>
            <a:off x="838199" y="369687"/>
            <a:ext cx="10515600" cy="4351338"/>
          </a:xfrm>
        </p:spPr>
        <p:txBody>
          <a:bodyPr/>
          <a:lstStyle/>
          <a:p>
            <a:pPr marL="0" indent="0">
              <a:buNone/>
            </a:pPr>
            <a:r>
              <a:rPr lang="en-US" dirty="0"/>
              <a:t>How many types of regression techniques do we have?</a:t>
            </a:r>
          </a:p>
          <a:p>
            <a:r>
              <a:rPr lang="en-US" dirty="0"/>
              <a:t>There are various kinds of regression techniques available to make predictions. These techniques are mostly driven by three metrics (number of independent variables, type of dependent variables and shape of regression line). We’ll discuss them in detail in the following sections.</a:t>
            </a:r>
          </a:p>
          <a:p>
            <a:pPr marL="0" indent="0">
              <a:buNone/>
            </a:pPr>
            <a:br>
              <a:rPr lang="en-US" dirty="0">
                <a:hlinkClick r:id="rId2"/>
              </a:rPr>
            </a:br>
            <a:endParaRPr lang="en-IN" dirty="0"/>
          </a:p>
        </p:txBody>
      </p:sp>
      <p:pic>
        <p:nvPicPr>
          <p:cNvPr id="2050" name="Picture 2" descr="regression types">
            <a:extLst>
              <a:ext uri="{FF2B5EF4-FFF2-40B4-BE49-F238E27FC236}">
                <a16:creationId xmlns:a16="http://schemas.microsoft.com/office/drawing/2014/main" id="{A8D5E4F8-10EE-45FC-9340-FB4042631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611" y="2577946"/>
            <a:ext cx="7381875"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917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413" y="183803"/>
            <a:ext cx="9905998" cy="805548"/>
          </a:xfrm>
        </p:spPr>
        <p:txBody>
          <a:bodyPr>
            <a:normAutofit/>
          </a:bodyPr>
          <a:lstStyle/>
          <a:p>
            <a:pPr algn="ctr"/>
            <a:r>
              <a:rPr lang="en-US" sz="2400" b="1" dirty="0">
                <a:latin typeface="Times New Roman" panose="02020603050405020304" pitchFamily="18" charset="0"/>
                <a:cs typeface="Times New Roman" panose="02020603050405020304" pitchFamily="18" charset="0"/>
              </a:rPr>
              <a:t>Supervised  Learning</a:t>
            </a:r>
          </a:p>
        </p:txBody>
      </p:sp>
      <p:sp>
        <p:nvSpPr>
          <p:cNvPr id="5" name="Content Placeholder 4"/>
          <p:cNvSpPr>
            <a:spLocks noGrp="1"/>
          </p:cNvSpPr>
          <p:nvPr>
            <p:ph idx="1"/>
          </p:nvPr>
        </p:nvSpPr>
        <p:spPr>
          <a:xfrm>
            <a:off x="1141413" y="1536491"/>
            <a:ext cx="10131190" cy="5321509"/>
          </a:xfrm>
        </p:spPr>
        <p:txBody>
          <a:bodyPr>
            <a:noAutofit/>
          </a:bodyPr>
          <a:lstStyle/>
          <a:p>
            <a:r>
              <a:rPr lang="en-US" sz="2000" b="1" dirty="0">
                <a:latin typeface="Times New Roman" panose="02020603050405020304" pitchFamily="18" charset="0"/>
                <a:cs typeface="Times New Roman" panose="02020603050405020304" pitchFamily="18" charset="0"/>
              </a:rPr>
              <a:t>Supervised learning is the machine learning task of learning a function that maps an input to an output based on example input-output pairs</a:t>
            </a:r>
            <a:r>
              <a:rPr lang="en-US" sz="2000" dirty="0">
                <a:latin typeface="Times New Roman" panose="02020603050405020304" pitchFamily="18" charset="0"/>
                <a:cs typeface="Times New Roman" panose="02020603050405020304" pitchFamily="18" charset="0"/>
              </a:rPr>
              <a:t>.</a:t>
            </a:r>
            <a:endParaRPr lang="en-US" sz="2000" baseline="30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It infers a function from </a:t>
            </a:r>
            <a:r>
              <a:rPr lang="en-US" sz="2000" b="1" i="1" dirty="0">
                <a:solidFill>
                  <a:schemeClr val="bg2">
                    <a:lumMod val="75000"/>
                  </a:schemeClr>
                </a:solidFill>
                <a:latin typeface="Times New Roman" panose="02020603050405020304" pitchFamily="18" charset="0"/>
                <a:cs typeface="Times New Roman" panose="02020603050405020304" pitchFamily="18" charset="0"/>
              </a:rPr>
              <a:t>labeled training data</a:t>
            </a:r>
            <a:r>
              <a:rPr lang="en-US" sz="2000" b="1" dirty="0">
                <a:latin typeface="Times New Roman" panose="02020603050405020304" pitchFamily="18" charset="0"/>
                <a:cs typeface="Times New Roman" panose="02020603050405020304" pitchFamily="18" charset="0"/>
              </a:rPr>
              <a:t> consisting of a set of </a:t>
            </a:r>
            <a:r>
              <a:rPr lang="en-US" sz="2000" b="1" i="1" dirty="0">
                <a:solidFill>
                  <a:schemeClr val="bg2">
                    <a:lumMod val="75000"/>
                  </a:schemeClr>
                </a:solidFill>
                <a:latin typeface="Times New Roman" panose="02020603050405020304" pitchFamily="18" charset="0"/>
                <a:cs typeface="Times New Roman" panose="02020603050405020304" pitchFamily="18" charset="0"/>
              </a:rPr>
              <a:t>training examples</a:t>
            </a:r>
            <a:r>
              <a:rPr lang="en-US" sz="2000" b="1" dirty="0">
                <a:latin typeface="Times New Roman" panose="02020603050405020304" pitchFamily="18" charset="0"/>
                <a:cs typeface="Times New Roman" panose="02020603050405020304" pitchFamily="18" charset="0"/>
              </a:rPr>
              <a:t>.</a:t>
            </a:r>
            <a:endParaRPr lang="en-US" sz="2000" b="1" baseline="30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In supervised learning, each example is a </a:t>
            </a:r>
            <a:r>
              <a:rPr lang="en-US" sz="2000" b="1" i="1" dirty="0">
                <a:latin typeface="Times New Roman" panose="02020603050405020304" pitchFamily="18" charset="0"/>
                <a:cs typeface="Times New Roman" panose="02020603050405020304" pitchFamily="18" charset="0"/>
              </a:rPr>
              <a:t>pair</a:t>
            </a:r>
            <a:r>
              <a:rPr lang="en-US" sz="2000" b="1" dirty="0">
                <a:latin typeface="Times New Roman" panose="02020603050405020304" pitchFamily="18" charset="0"/>
                <a:cs typeface="Times New Roman" panose="02020603050405020304" pitchFamily="18" charset="0"/>
              </a:rPr>
              <a:t> consisting of an input object  and a desired output value.</a:t>
            </a:r>
          </a:p>
          <a:p>
            <a:r>
              <a:rPr lang="en-US" sz="2000" b="1" dirty="0">
                <a:latin typeface="Times New Roman" panose="02020603050405020304" pitchFamily="18" charset="0"/>
                <a:cs typeface="Times New Roman" panose="02020603050405020304" pitchFamily="18" charset="0"/>
              </a:rPr>
              <a:t>A supervised learning algorithm analyzes the training data and produces an inferred function, which can be used for mapping new examples. </a:t>
            </a:r>
          </a:p>
          <a:p>
            <a:r>
              <a:rPr lang="en-US" sz="2000" b="1" dirty="0">
                <a:latin typeface="Times New Roman" panose="02020603050405020304" pitchFamily="18" charset="0"/>
                <a:cs typeface="Times New Roman" panose="02020603050405020304" pitchFamily="18" charset="0"/>
              </a:rPr>
              <a:t>An optimal scenario will allow for the algorithm to correctly determine the class labels for unseen instances. </a:t>
            </a:r>
          </a:p>
          <a:p>
            <a:r>
              <a:rPr lang="en-US" sz="2000" b="1" dirty="0">
                <a:latin typeface="Times New Roman" panose="02020603050405020304" pitchFamily="18" charset="0"/>
                <a:cs typeface="Times New Roman" panose="02020603050405020304" pitchFamily="18" charset="0"/>
              </a:rPr>
              <a:t>This requires the learning algorithm to generalize from the training data to unseen situations in a "reasonable" way</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733160" y="196560"/>
              <a:ext cx="3268440" cy="1205640"/>
            </p14:xfrm>
          </p:contentPart>
        </mc:Choice>
        <mc:Fallback xmlns="">
          <p:pic>
            <p:nvPicPr>
              <p:cNvPr id="2" name="Ink 1"/>
              <p:cNvPicPr/>
              <p:nvPr/>
            </p:nvPicPr>
            <p:blipFill>
              <a:blip r:embed="rId3"/>
              <a:stretch>
                <a:fillRect/>
              </a:stretch>
            </p:blipFill>
            <p:spPr>
              <a:xfrm>
                <a:off x="7723800" y="187200"/>
                <a:ext cx="3287160" cy="1224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37840" y="1955520"/>
              <a:ext cx="7777800" cy="920160"/>
            </p14:xfrm>
          </p:contentPart>
        </mc:Choice>
        <mc:Fallback xmlns="">
          <p:pic>
            <p:nvPicPr>
              <p:cNvPr id="3" name="Ink 2"/>
              <p:cNvPicPr/>
              <p:nvPr/>
            </p:nvPicPr>
            <p:blipFill>
              <a:blip r:embed="rId5"/>
              <a:stretch>
                <a:fillRect/>
              </a:stretch>
            </p:blipFill>
            <p:spPr>
              <a:xfrm>
                <a:off x="1428480" y="1946160"/>
                <a:ext cx="7796520" cy="938880"/>
              </a:xfrm>
              <a:prstGeom prst="rect">
                <a:avLst/>
              </a:prstGeom>
            </p:spPr>
          </p:pic>
        </mc:Fallback>
      </mc:AlternateContent>
    </p:spTree>
    <p:extLst>
      <p:ext uri="{BB962C8B-B14F-4D97-AF65-F5344CB8AC3E}">
        <p14:creationId xmlns:p14="http://schemas.microsoft.com/office/powerpoint/2010/main" val="43510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1000"/>
                                        <p:tgtEl>
                                          <p:spTgt spid="5">
                                            <p:txEl>
                                              <p:pRg st="5" end="5"/>
                                            </p:txEl>
                                          </p:spTgt>
                                        </p:tgtEl>
                                      </p:cBhvr>
                                    </p:animEffect>
                                    <p:anim calcmode="lin" valueType="num">
                                      <p:cBhvr>
                                        <p:cTn id="4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4322" y="1229588"/>
            <a:ext cx="10156780" cy="5216181"/>
          </a:xfrm>
          <a:prstGeom prst="rect">
            <a:avLst/>
          </a:prstGeom>
        </p:spPr>
      </p:pic>
      <p:sp>
        <p:nvSpPr>
          <p:cNvPr id="5" name="TextBox 4"/>
          <p:cNvSpPr txBox="1"/>
          <p:nvPr/>
        </p:nvSpPr>
        <p:spPr>
          <a:xfrm>
            <a:off x="3132944" y="374754"/>
            <a:ext cx="5456419"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ALGORITHMS </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750480" y="2553840"/>
              <a:ext cx="7224480" cy="3125880"/>
            </p14:xfrm>
          </p:contentPart>
        </mc:Choice>
        <mc:Fallback xmlns="">
          <p:pic>
            <p:nvPicPr>
              <p:cNvPr id="2" name="Ink 1"/>
              <p:cNvPicPr/>
              <p:nvPr/>
            </p:nvPicPr>
            <p:blipFill>
              <a:blip r:embed="rId4"/>
              <a:stretch>
                <a:fillRect/>
              </a:stretch>
            </p:blipFill>
            <p:spPr>
              <a:xfrm>
                <a:off x="3741120" y="2544480"/>
                <a:ext cx="7243200" cy="3144600"/>
              </a:xfrm>
              <a:prstGeom prst="rect">
                <a:avLst/>
              </a:prstGeom>
            </p:spPr>
          </p:pic>
        </mc:Fallback>
      </mc:AlternateContent>
    </p:spTree>
    <p:extLst>
      <p:ext uri="{BB962C8B-B14F-4D97-AF65-F5344CB8AC3E}">
        <p14:creationId xmlns:p14="http://schemas.microsoft.com/office/powerpoint/2010/main" val="4103803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09B5F4-F924-43C3-9AA9-02F11D0186D5}"/>
              </a:ext>
            </a:extLst>
          </p:cNvPr>
          <p:cNvSpPr>
            <a:spLocks noGrp="1"/>
          </p:cNvSpPr>
          <p:nvPr>
            <p:ph idx="1"/>
          </p:nvPr>
        </p:nvSpPr>
        <p:spPr>
          <a:xfrm>
            <a:off x="758300" y="289787"/>
            <a:ext cx="10729405" cy="5329777"/>
          </a:xfrm>
        </p:spPr>
        <p:txBody>
          <a:bodyPr>
            <a:normAutofit/>
          </a:bodyPr>
          <a:lstStyle/>
          <a:p>
            <a:pPr marL="0" indent="0" algn="ctr">
              <a:buNone/>
            </a:pPr>
            <a:r>
              <a:rPr lang="en-US" sz="3000" b="1" dirty="0"/>
              <a:t>Linear Regression</a:t>
            </a:r>
          </a:p>
          <a:p>
            <a:r>
              <a:rPr lang="en-US" sz="2000" dirty="0"/>
              <a:t>It is one of the most widely known modeling technique. Linear regression is usually among the first few topics which people pick while learning predictive modeling. In this technique, the dependent variable is continuous, independent variable(s) can be continuous or discrete, and nature of regression line is linear.</a:t>
            </a:r>
          </a:p>
          <a:p>
            <a:r>
              <a:rPr lang="en-US" sz="2000" dirty="0"/>
              <a:t>Linear Regression establishes a relationship between </a:t>
            </a:r>
            <a:r>
              <a:rPr lang="en-US" sz="2000" b="1" dirty="0"/>
              <a:t>dependent variable (Y)</a:t>
            </a:r>
            <a:r>
              <a:rPr lang="en-US" sz="2000" dirty="0"/>
              <a:t> and one or more </a:t>
            </a:r>
            <a:r>
              <a:rPr lang="en-US" sz="2000" b="1" dirty="0"/>
              <a:t>independent variables (X)</a:t>
            </a:r>
            <a:r>
              <a:rPr lang="en-US" sz="2000" dirty="0"/>
              <a:t> using a </a:t>
            </a:r>
            <a:r>
              <a:rPr lang="en-US" sz="2000" b="1" dirty="0"/>
              <a:t>best fit straight line</a:t>
            </a:r>
            <a:r>
              <a:rPr lang="en-US" sz="2000" dirty="0"/>
              <a:t> (also known as regression line).</a:t>
            </a:r>
          </a:p>
          <a:p>
            <a:r>
              <a:rPr lang="en-US" sz="2000" dirty="0"/>
              <a:t>It is represented by an equation </a:t>
            </a:r>
            <a:r>
              <a:rPr lang="en-US" sz="2000" b="1" dirty="0"/>
              <a:t>Y=</a:t>
            </a:r>
            <a:r>
              <a:rPr lang="en-US" sz="2000" b="1" dirty="0" err="1"/>
              <a:t>a+b</a:t>
            </a:r>
            <a:r>
              <a:rPr lang="en-US" sz="2000" b="1" dirty="0"/>
              <a:t>*X + e</a:t>
            </a:r>
            <a:r>
              <a:rPr lang="en-US" sz="2000" dirty="0"/>
              <a:t>, where a is intercept, b is slope of the line and e is error term. This equation can be used to predict the value of target variable based on given predictor variable(s).</a:t>
            </a:r>
          </a:p>
          <a:p>
            <a:r>
              <a:rPr lang="en-US" sz="2000" dirty="0"/>
              <a:t>The difference between simple linear regression and multiple linear regression is that, multiple linear regression has (&gt;1) independent variables, whereas simple linear regression has only 1 independent variable.  Now, the question is “How do we obtain best fit line?”.</a:t>
            </a:r>
          </a:p>
          <a:p>
            <a:endParaRPr lang="en-IN" dirty="0"/>
          </a:p>
        </p:txBody>
      </p:sp>
      <p:pic>
        <p:nvPicPr>
          <p:cNvPr id="3074" name="Picture 2" descr="regression types, regression, regression models">
            <a:extLst>
              <a:ext uri="{FF2B5EF4-FFF2-40B4-BE49-F238E27FC236}">
                <a16:creationId xmlns:a16="http://schemas.microsoft.com/office/drawing/2014/main" id="{11F4591D-FC1D-41C0-B661-AD8538264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9098" y="4517264"/>
            <a:ext cx="3708091" cy="220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586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57DD19-E4A5-483D-8F6F-1DC5091A5B65}"/>
              </a:ext>
            </a:extLst>
          </p:cNvPr>
          <p:cNvSpPr>
            <a:spLocks noGrp="1"/>
          </p:cNvSpPr>
          <p:nvPr>
            <p:ph idx="1"/>
          </p:nvPr>
        </p:nvSpPr>
        <p:spPr>
          <a:xfrm>
            <a:off x="705035" y="1008879"/>
            <a:ext cx="10515600" cy="4351338"/>
          </a:xfrm>
        </p:spPr>
        <p:txBody>
          <a:bodyPr>
            <a:normAutofit fontScale="92500" lnSpcReduction="10000"/>
          </a:bodyPr>
          <a:lstStyle/>
          <a:p>
            <a:pPr marL="0" indent="0">
              <a:buNone/>
            </a:pPr>
            <a:r>
              <a:rPr lang="en-US" b="1" dirty="0"/>
              <a:t>Classification algorithms</a:t>
            </a:r>
          </a:p>
          <a:p>
            <a:pPr marL="0" indent="0">
              <a:buNone/>
            </a:pPr>
            <a:endParaRPr lang="en-US" b="1" dirty="0"/>
          </a:p>
          <a:p>
            <a:r>
              <a:rPr lang="en-US" dirty="0"/>
              <a:t>An algorithm that maps the input data to a specific category.</a:t>
            </a:r>
          </a:p>
          <a:p>
            <a:r>
              <a:rPr lang="en-US" dirty="0"/>
              <a:t>A classification algorithm aims to sort inputs into a given number of categories or classes, based on the labeled data it was trained on.</a:t>
            </a:r>
          </a:p>
          <a:p>
            <a:r>
              <a:rPr lang="en-US" dirty="0"/>
              <a:t>Classification algorithms can be used for binary classifications such as filtering email into spam or non-spam and categorizing customer feedback as positive or negative. </a:t>
            </a:r>
          </a:p>
          <a:p>
            <a:r>
              <a:rPr lang="en-US" dirty="0"/>
              <a:t>Feature recognition, such as recognizing handwritten letters and numbers or classifying drugs into many different categories, is another classification problem solved by supervised learning.</a:t>
            </a:r>
          </a:p>
          <a:p>
            <a:endParaRPr lang="en-IN" dirty="0"/>
          </a:p>
        </p:txBody>
      </p:sp>
      <p:sp>
        <p:nvSpPr>
          <p:cNvPr id="4" name="Title 1">
            <a:extLst>
              <a:ext uri="{FF2B5EF4-FFF2-40B4-BE49-F238E27FC236}">
                <a16:creationId xmlns:a16="http://schemas.microsoft.com/office/drawing/2014/main" id="{5C71A22C-CABC-408F-8B40-89B72121F835}"/>
              </a:ext>
            </a:extLst>
          </p:cNvPr>
          <p:cNvSpPr>
            <a:spLocks noGrp="1"/>
          </p:cNvSpPr>
          <p:nvPr>
            <p:ph type="title"/>
          </p:nvPr>
        </p:nvSpPr>
        <p:spPr>
          <a:xfrm>
            <a:off x="776056" y="187573"/>
            <a:ext cx="10515600" cy="638052"/>
          </a:xfrm>
        </p:spPr>
        <p:txBody>
          <a:bodyPr>
            <a:normAutofit fontScale="90000"/>
          </a:bodyPr>
          <a:lstStyle/>
          <a:p>
            <a:pPr algn="ctr"/>
            <a:r>
              <a:rPr lang="en-IN" b="1" dirty="0"/>
              <a:t>Supervised learning</a:t>
            </a:r>
          </a:p>
        </p:txBody>
      </p:sp>
    </p:spTree>
    <p:extLst>
      <p:ext uri="{BB962C8B-B14F-4D97-AF65-F5344CB8AC3E}">
        <p14:creationId xmlns:p14="http://schemas.microsoft.com/office/powerpoint/2010/main" val="3960545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57DD19-E4A5-483D-8F6F-1DC5091A5B65}"/>
              </a:ext>
            </a:extLst>
          </p:cNvPr>
          <p:cNvSpPr>
            <a:spLocks noGrp="1"/>
          </p:cNvSpPr>
          <p:nvPr>
            <p:ph idx="1"/>
          </p:nvPr>
        </p:nvSpPr>
        <p:spPr>
          <a:xfrm>
            <a:off x="705035" y="1008879"/>
            <a:ext cx="10515600" cy="4351338"/>
          </a:xfrm>
        </p:spPr>
        <p:txBody>
          <a:bodyPr>
            <a:normAutofit fontScale="92500" lnSpcReduction="10000"/>
          </a:bodyPr>
          <a:lstStyle/>
          <a:p>
            <a:pPr marL="0" indent="0">
              <a:buNone/>
            </a:pPr>
            <a:r>
              <a:rPr lang="en-US" sz="3500" b="1" dirty="0"/>
              <a:t>Types of Classifications</a:t>
            </a:r>
          </a:p>
          <a:p>
            <a:pPr marL="0" indent="0">
              <a:buNone/>
            </a:pPr>
            <a:endParaRPr lang="en-US" b="1" dirty="0"/>
          </a:p>
          <a:p>
            <a:r>
              <a:rPr lang="en-US" b="1" u="sng" dirty="0">
                <a:hlinkClick r:id="rId2"/>
              </a:rPr>
              <a:t>Binary Classification</a:t>
            </a:r>
            <a:r>
              <a:rPr lang="en-US" b="1" dirty="0"/>
              <a:t>:</a:t>
            </a:r>
            <a:r>
              <a:rPr lang="en-US" dirty="0"/>
              <a:t> Classification task with two possible outcomes. </a:t>
            </a:r>
          </a:p>
          <a:p>
            <a:pPr marL="0" indent="0">
              <a:buNone/>
            </a:pPr>
            <a:r>
              <a:rPr lang="en-US" dirty="0"/>
              <a:t>	</a:t>
            </a:r>
            <a:r>
              <a:rPr lang="en-US" dirty="0" err="1"/>
              <a:t>Eg</a:t>
            </a:r>
            <a:r>
              <a:rPr lang="en-US" dirty="0"/>
              <a:t>: Gender classification (Male / Female)</a:t>
            </a:r>
          </a:p>
          <a:p>
            <a:r>
              <a:rPr lang="en-US" b="1" u="sng" dirty="0">
                <a:hlinkClick r:id="rId3"/>
              </a:rPr>
              <a:t>Multi-class classification</a:t>
            </a:r>
            <a:r>
              <a:rPr lang="en-US" b="1" dirty="0"/>
              <a:t>:</a:t>
            </a:r>
            <a:r>
              <a:rPr lang="en-US" dirty="0"/>
              <a:t> Classification with more than two classes. In multi class classification each sample is assigned to one and only one target label. </a:t>
            </a:r>
            <a:r>
              <a:rPr lang="en-US" dirty="0" err="1"/>
              <a:t>Eg</a:t>
            </a:r>
            <a:r>
              <a:rPr lang="en-US" dirty="0"/>
              <a:t>: An animal can be cat or dog but not both at the same time</a:t>
            </a:r>
          </a:p>
          <a:p>
            <a:r>
              <a:rPr lang="en-US" b="1" u="sng" dirty="0">
                <a:hlinkClick r:id="rId4"/>
              </a:rPr>
              <a:t>Multi-label classification</a:t>
            </a:r>
            <a:r>
              <a:rPr lang="en-US" b="1" dirty="0"/>
              <a:t>: </a:t>
            </a:r>
            <a:r>
              <a:rPr lang="en-US" dirty="0"/>
              <a:t>Classification task where each sample is mapped to a set of target labels (more than one class). </a:t>
            </a:r>
            <a:r>
              <a:rPr lang="en-US" dirty="0" err="1"/>
              <a:t>Eg</a:t>
            </a:r>
            <a:r>
              <a:rPr lang="en-US" dirty="0"/>
              <a:t>: A news article can be about sports, a person, and location at the same time.</a:t>
            </a:r>
          </a:p>
          <a:p>
            <a:endParaRPr lang="en-IN" dirty="0"/>
          </a:p>
        </p:txBody>
      </p:sp>
      <p:sp>
        <p:nvSpPr>
          <p:cNvPr id="4" name="Title 1">
            <a:extLst>
              <a:ext uri="{FF2B5EF4-FFF2-40B4-BE49-F238E27FC236}">
                <a16:creationId xmlns:a16="http://schemas.microsoft.com/office/drawing/2014/main" id="{5C71A22C-CABC-408F-8B40-89B72121F835}"/>
              </a:ext>
            </a:extLst>
          </p:cNvPr>
          <p:cNvSpPr>
            <a:spLocks noGrp="1"/>
          </p:cNvSpPr>
          <p:nvPr>
            <p:ph type="title"/>
          </p:nvPr>
        </p:nvSpPr>
        <p:spPr>
          <a:xfrm>
            <a:off x="776056" y="187573"/>
            <a:ext cx="10515600" cy="638052"/>
          </a:xfrm>
        </p:spPr>
        <p:txBody>
          <a:bodyPr>
            <a:normAutofit fontScale="90000"/>
          </a:bodyPr>
          <a:lstStyle/>
          <a:p>
            <a:pPr algn="ctr"/>
            <a:r>
              <a:rPr lang="en-IN" b="1" dirty="0"/>
              <a:t>Supervised learning</a:t>
            </a:r>
          </a:p>
        </p:txBody>
      </p:sp>
    </p:spTree>
    <p:extLst>
      <p:ext uri="{BB962C8B-B14F-4D97-AF65-F5344CB8AC3E}">
        <p14:creationId xmlns:p14="http://schemas.microsoft.com/office/powerpoint/2010/main" val="767019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latin typeface="Times New Roman" panose="02020603050405020304" pitchFamily="18" charset="0"/>
                <a:cs typeface="Times New Roman" panose="02020603050405020304" pitchFamily="18" charset="0"/>
              </a:rPr>
              <a:t>MACHINE  LEARNING </a:t>
            </a:r>
          </a:p>
        </p:txBody>
      </p:sp>
      <p:graphicFrame>
        <p:nvGraphicFramePr>
          <p:cNvPr id="4" name="Content Placeholder 3"/>
          <p:cNvGraphicFramePr>
            <a:graphicFrameLocks noGrp="1"/>
          </p:cNvGraphicFramePr>
          <p:nvPr>
            <p:ph idx="1"/>
          </p:nvPr>
        </p:nvGraphicFramePr>
        <p:xfrm>
          <a:off x="614598" y="2249488"/>
          <a:ext cx="11362544" cy="24574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7317141"/>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57DD19-E4A5-483D-8F6F-1DC5091A5B65}"/>
              </a:ext>
            </a:extLst>
          </p:cNvPr>
          <p:cNvSpPr>
            <a:spLocks noGrp="1"/>
          </p:cNvSpPr>
          <p:nvPr>
            <p:ph idx="1"/>
          </p:nvPr>
        </p:nvSpPr>
        <p:spPr>
          <a:xfrm>
            <a:off x="705035" y="541539"/>
            <a:ext cx="10515600" cy="4351338"/>
          </a:xfrm>
        </p:spPr>
        <p:txBody>
          <a:bodyPr>
            <a:normAutofit/>
          </a:bodyPr>
          <a:lstStyle/>
          <a:p>
            <a:pPr marL="0" indent="0">
              <a:buNone/>
            </a:pPr>
            <a:r>
              <a:rPr lang="en-IN" dirty="0"/>
              <a:t>K-Nearest </a:t>
            </a:r>
            <a:r>
              <a:rPr lang="en-IN" dirty="0" err="1"/>
              <a:t>Neighbor</a:t>
            </a:r>
            <a:r>
              <a:rPr lang="en-IN" dirty="0"/>
              <a:t> Algorithm</a:t>
            </a:r>
          </a:p>
          <a:p>
            <a:pPr marL="0" indent="0">
              <a:buNone/>
            </a:pPr>
            <a:r>
              <a:rPr lang="en-US" sz="2000" dirty="0"/>
              <a:t>KNN works on the very same principle. It classifies the new data points depending upon the class of the majority of data points amongst the K neighbor, where K is the number of neighbors to be considered. </a:t>
            </a:r>
          </a:p>
          <a:p>
            <a:pPr marL="0" indent="0">
              <a:buNone/>
            </a:pPr>
            <a:r>
              <a:rPr lang="en-US" sz="2000" dirty="0"/>
              <a:t>KNN captures the idea of similarity (sometimes called distance,</a:t>
            </a:r>
            <a:br>
              <a:rPr lang="en-US" sz="2000" dirty="0"/>
            </a:br>
            <a:r>
              <a:rPr lang="en-US" sz="2000" dirty="0"/>
              <a:t>proximity, or closeness) with some basic mathematical distance formulas like </a:t>
            </a:r>
            <a:r>
              <a:rPr lang="en-US" sz="2000" dirty="0" err="1"/>
              <a:t>euclidean</a:t>
            </a:r>
            <a:r>
              <a:rPr lang="en-US" sz="2000" dirty="0"/>
              <a:t> distance, Manhattan distance, etc.</a:t>
            </a:r>
          </a:p>
          <a:p>
            <a:pPr marL="0" indent="0">
              <a:buNone/>
            </a:pPr>
            <a:endParaRPr lang="en-IN" dirty="0"/>
          </a:p>
        </p:txBody>
      </p:sp>
      <p:sp>
        <p:nvSpPr>
          <p:cNvPr id="4" name="Title 1">
            <a:extLst>
              <a:ext uri="{FF2B5EF4-FFF2-40B4-BE49-F238E27FC236}">
                <a16:creationId xmlns:a16="http://schemas.microsoft.com/office/drawing/2014/main" id="{5C71A22C-CABC-408F-8B40-89B72121F835}"/>
              </a:ext>
            </a:extLst>
          </p:cNvPr>
          <p:cNvSpPr>
            <a:spLocks noGrp="1"/>
          </p:cNvSpPr>
          <p:nvPr>
            <p:ph type="title"/>
          </p:nvPr>
        </p:nvSpPr>
        <p:spPr>
          <a:xfrm>
            <a:off x="776056" y="0"/>
            <a:ext cx="10515600" cy="638052"/>
          </a:xfrm>
        </p:spPr>
        <p:txBody>
          <a:bodyPr>
            <a:normAutofit fontScale="90000"/>
          </a:bodyPr>
          <a:lstStyle/>
          <a:p>
            <a:pPr algn="ctr"/>
            <a:r>
              <a:rPr lang="en-IN" b="1" dirty="0"/>
              <a:t>Supervised learning</a:t>
            </a:r>
          </a:p>
        </p:txBody>
      </p:sp>
      <p:pic>
        <p:nvPicPr>
          <p:cNvPr id="1032" name="Picture 8" descr="K-Nearest Neighbor(KNN) Algorithm for Machine Learning - Javatpoint Classification Algorithms ">
            <a:extLst>
              <a:ext uri="{FF2B5EF4-FFF2-40B4-BE49-F238E27FC236}">
                <a16:creationId xmlns:a16="http://schemas.microsoft.com/office/drawing/2014/main" id="{FD456A58-7C60-416F-8830-422709374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965" y="3084958"/>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628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4597FC-74A1-45F0-9BA9-1A65A6434DE0}"/>
              </a:ext>
            </a:extLst>
          </p:cNvPr>
          <p:cNvSpPr>
            <a:spLocks noGrp="1"/>
          </p:cNvSpPr>
          <p:nvPr>
            <p:ph idx="1"/>
          </p:nvPr>
        </p:nvSpPr>
        <p:spPr>
          <a:xfrm>
            <a:off x="687280" y="449586"/>
            <a:ext cx="10515600" cy="4351338"/>
          </a:xfrm>
        </p:spPr>
        <p:txBody>
          <a:bodyPr>
            <a:normAutofit fontScale="77500" lnSpcReduction="20000"/>
          </a:bodyPr>
          <a:lstStyle/>
          <a:p>
            <a:pPr marL="0" indent="0">
              <a:buNone/>
            </a:pPr>
            <a:r>
              <a:rPr lang="en-US" b="1" u="sng" dirty="0"/>
              <a:t>Choosing the right value for K</a:t>
            </a:r>
          </a:p>
          <a:p>
            <a:pPr marL="0" indent="0">
              <a:buNone/>
            </a:pPr>
            <a:endParaRPr lang="en-US" dirty="0"/>
          </a:p>
          <a:p>
            <a:pPr marL="0" indent="0">
              <a:buNone/>
            </a:pPr>
            <a:r>
              <a:rPr lang="en-US" dirty="0"/>
              <a:t>To select the K that’s right for the data you want to train, run the KNN algorithm several times with different values of K and choose that value of K which reduces the number of errors on unseen data.</a:t>
            </a:r>
          </a:p>
          <a:p>
            <a:pPr marL="0" indent="0">
              <a:buNone/>
            </a:pPr>
            <a:r>
              <a:rPr lang="en-US" b="1" dirty="0"/>
              <a:t>Pros:</a:t>
            </a:r>
          </a:p>
          <a:p>
            <a:pPr marL="0" indent="0">
              <a:buNone/>
            </a:pPr>
            <a:r>
              <a:rPr lang="en-US" dirty="0"/>
              <a:t>KNN is simple and easiest to implement.</a:t>
            </a:r>
          </a:p>
          <a:p>
            <a:pPr marL="0" indent="0">
              <a:buNone/>
            </a:pPr>
            <a:r>
              <a:rPr lang="en-US" dirty="0"/>
              <a:t>There’s no need to build a model, tuning several parameters, or make additional assumptions like some of the other classification algorithms.</a:t>
            </a:r>
          </a:p>
          <a:p>
            <a:pPr marL="0" indent="0">
              <a:buNone/>
            </a:pPr>
            <a:r>
              <a:rPr lang="en-US" dirty="0"/>
              <a:t>It can be used for classification, regression, and search. So, it is flexible.</a:t>
            </a:r>
          </a:p>
          <a:p>
            <a:pPr marL="0" indent="0">
              <a:buNone/>
            </a:pPr>
            <a:r>
              <a:rPr lang="en-US" b="1" dirty="0"/>
              <a:t>Cons:</a:t>
            </a:r>
          </a:p>
          <a:p>
            <a:pPr marL="0" indent="0">
              <a:buNone/>
            </a:pPr>
            <a:r>
              <a:rPr lang="en-US" dirty="0"/>
              <a:t>The algorithm gets significantly slower as the number of examples and/or predictors/independent variables increase.</a:t>
            </a:r>
          </a:p>
          <a:p>
            <a:endParaRPr lang="en-IN" dirty="0"/>
          </a:p>
        </p:txBody>
      </p:sp>
    </p:spTree>
    <p:extLst>
      <p:ext uri="{BB962C8B-B14F-4D97-AF65-F5344CB8AC3E}">
        <p14:creationId xmlns:p14="http://schemas.microsoft.com/office/powerpoint/2010/main" val="1480225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045390"/>
          </a:xfrm>
        </p:spPr>
        <p:txBody>
          <a:bodyPr>
            <a:normAutofit/>
          </a:bodyPr>
          <a:lstStyle/>
          <a:p>
            <a:pPr algn="ctr"/>
            <a:r>
              <a:rPr lang="en-US" sz="2800" b="1" dirty="0">
                <a:solidFill>
                  <a:schemeClr val="bg2">
                    <a:lumMod val="75000"/>
                  </a:schemeClr>
                </a:solidFill>
                <a:latin typeface="Times New Roman" panose="02020603050405020304" pitchFamily="18" charset="0"/>
                <a:cs typeface="Times New Roman" panose="02020603050405020304" pitchFamily="18" charset="0"/>
              </a:rPr>
              <a:t>TYPES   OF   SUPERVISED   LEARNING </a:t>
            </a:r>
          </a:p>
        </p:txBody>
      </p:sp>
      <p:pic>
        <p:nvPicPr>
          <p:cNvPr id="4" name="Content Placeholder 3"/>
          <p:cNvPicPr>
            <a:picLocks noGrp="1" noChangeAspect="1"/>
          </p:cNvPicPr>
          <p:nvPr>
            <p:ph idx="1"/>
          </p:nvPr>
        </p:nvPicPr>
        <p:blipFill>
          <a:blip r:embed="rId2"/>
          <a:stretch>
            <a:fillRect/>
          </a:stretch>
        </p:blipFill>
        <p:spPr>
          <a:xfrm>
            <a:off x="1494793" y="1663908"/>
            <a:ext cx="9578375" cy="47668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134000" y="0"/>
              <a:ext cx="10894680" cy="2366640"/>
            </p14:xfrm>
          </p:contentPart>
        </mc:Choice>
        <mc:Fallback xmlns="">
          <p:pic>
            <p:nvPicPr>
              <p:cNvPr id="3" name="Ink 2"/>
              <p:cNvPicPr/>
              <p:nvPr/>
            </p:nvPicPr>
            <p:blipFill>
              <a:blip r:embed="rId4"/>
              <a:stretch>
                <a:fillRect/>
              </a:stretch>
            </p:blipFill>
            <p:spPr>
              <a:xfrm>
                <a:off x="1124640" y="-9360"/>
                <a:ext cx="10913400" cy="2385360"/>
              </a:xfrm>
              <a:prstGeom prst="rect">
                <a:avLst/>
              </a:prstGeom>
            </p:spPr>
          </p:pic>
        </mc:Fallback>
      </mc:AlternateContent>
    </p:spTree>
    <p:extLst>
      <p:ext uri="{BB962C8B-B14F-4D97-AF65-F5344CB8AC3E}">
        <p14:creationId xmlns:p14="http://schemas.microsoft.com/office/powerpoint/2010/main" val="3975227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460774"/>
          </a:xfrm>
        </p:spPr>
        <p:txBody>
          <a:bodyPr>
            <a:normAutofit/>
          </a:bodyPr>
          <a:lstStyle/>
          <a:p>
            <a:pPr algn="ctr"/>
            <a:r>
              <a:rPr lang="en-US" sz="2000" b="1" dirty="0">
                <a:solidFill>
                  <a:schemeClr val="bg2">
                    <a:lumMod val="50000"/>
                  </a:schemeClr>
                </a:solidFill>
                <a:latin typeface="Times New Roman" panose="02020603050405020304" pitchFamily="18" charset="0"/>
                <a:cs typeface="Times New Roman" panose="02020603050405020304" pitchFamily="18" charset="0"/>
              </a:rPr>
              <a:t>POLL  QUESTIONS </a:t>
            </a:r>
          </a:p>
        </p:txBody>
      </p:sp>
      <p:sp>
        <p:nvSpPr>
          <p:cNvPr id="3" name="Content Placeholder 2"/>
          <p:cNvSpPr>
            <a:spLocks noGrp="1"/>
          </p:cNvSpPr>
          <p:nvPr>
            <p:ph idx="1"/>
          </p:nvPr>
        </p:nvSpPr>
        <p:spPr>
          <a:xfrm>
            <a:off x="1141412" y="1364105"/>
            <a:ext cx="9905999" cy="4397116"/>
          </a:xfrm>
        </p:spPr>
        <p:txBody>
          <a:bodyPr>
            <a:normAutofit lnSpcReduction="10000"/>
          </a:bodyPr>
          <a:lstStyle/>
          <a:p>
            <a:r>
              <a:rPr lang="en-US" dirty="0">
                <a:solidFill>
                  <a:schemeClr val="bg2">
                    <a:lumMod val="50000"/>
                  </a:schemeClr>
                </a:solidFill>
                <a:latin typeface="Times New Roman" panose="02020603050405020304" pitchFamily="18" charset="0"/>
                <a:cs typeface="Times New Roman" panose="02020603050405020304" pitchFamily="18" charset="0"/>
              </a:rPr>
              <a:t>Identify whether the following data is categorical or continuous value </a:t>
            </a:r>
          </a:p>
          <a:p>
            <a:pPr marL="457200" indent="-457200">
              <a:buAutoNum type="arabicPeriod"/>
            </a:pPr>
            <a:r>
              <a:rPr lang="en-US" dirty="0">
                <a:solidFill>
                  <a:schemeClr val="bg2">
                    <a:lumMod val="50000"/>
                  </a:schemeClr>
                </a:solidFill>
                <a:latin typeface="Times New Roman" panose="02020603050405020304" pitchFamily="18" charset="0"/>
                <a:cs typeface="Times New Roman" panose="02020603050405020304" pitchFamily="18" charset="0"/>
              </a:rPr>
              <a:t>Temperature </a:t>
            </a:r>
          </a:p>
          <a:p>
            <a:pPr marL="457200" indent="-457200">
              <a:buAutoNum type="arabicPeriod"/>
            </a:pPr>
            <a:r>
              <a:rPr lang="en-US" dirty="0">
                <a:solidFill>
                  <a:schemeClr val="bg2">
                    <a:lumMod val="50000"/>
                  </a:schemeClr>
                </a:solidFill>
                <a:latin typeface="Times New Roman" panose="02020603050405020304" pitchFamily="18" charset="0"/>
                <a:cs typeface="Times New Roman" panose="02020603050405020304" pitchFamily="18" charset="0"/>
              </a:rPr>
              <a:t>Yes or No </a:t>
            </a:r>
          </a:p>
          <a:p>
            <a:pPr marL="457200" indent="-457200">
              <a:buAutoNum type="arabicPeriod"/>
            </a:pPr>
            <a:r>
              <a:rPr lang="en-US" dirty="0">
                <a:solidFill>
                  <a:schemeClr val="bg2">
                    <a:lumMod val="50000"/>
                  </a:schemeClr>
                </a:solidFill>
                <a:latin typeface="Times New Roman" panose="02020603050405020304" pitchFamily="18" charset="0"/>
                <a:cs typeface="Times New Roman" panose="02020603050405020304" pitchFamily="18" charset="0"/>
              </a:rPr>
              <a:t>True or False </a:t>
            </a:r>
          </a:p>
          <a:p>
            <a:pPr marL="457200" indent="-457200">
              <a:buAutoNum type="arabicPeriod"/>
            </a:pPr>
            <a:r>
              <a:rPr lang="en-US" dirty="0">
                <a:solidFill>
                  <a:schemeClr val="bg2">
                    <a:lumMod val="50000"/>
                  </a:schemeClr>
                </a:solidFill>
                <a:latin typeface="Times New Roman" panose="02020603050405020304" pitchFamily="18" charset="0"/>
                <a:cs typeface="Times New Roman" panose="02020603050405020304" pitchFamily="18" charset="0"/>
              </a:rPr>
              <a:t>Price </a:t>
            </a:r>
          </a:p>
          <a:p>
            <a:pPr marL="457200" indent="-457200">
              <a:buAutoNum type="arabicPeriod"/>
            </a:pPr>
            <a:r>
              <a:rPr lang="en-US" dirty="0">
                <a:solidFill>
                  <a:schemeClr val="bg2">
                    <a:lumMod val="50000"/>
                  </a:schemeClr>
                </a:solidFill>
                <a:latin typeface="Times New Roman" panose="02020603050405020304" pitchFamily="18" charset="0"/>
                <a:cs typeface="Times New Roman" panose="02020603050405020304" pitchFamily="18" charset="0"/>
              </a:rPr>
              <a:t>Fit or unfit</a:t>
            </a:r>
          </a:p>
          <a:p>
            <a:pPr marL="457200" indent="-457200">
              <a:buAutoNum type="arabicPeriod"/>
            </a:pPr>
            <a:r>
              <a:rPr lang="en-US" dirty="0">
                <a:solidFill>
                  <a:schemeClr val="bg2">
                    <a:lumMod val="50000"/>
                  </a:schemeClr>
                </a:solidFill>
                <a:latin typeface="Times New Roman" panose="02020603050405020304" pitchFamily="18" charset="0"/>
                <a:cs typeface="Times New Roman" panose="02020603050405020304" pitchFamily="18" charset="0"/>
              </a:rPr>
              <a:t>Apple or Orange </a:t>
            </a:r>
          </a:p>
          <a:p>
            <a:pPr marL="457200" indent="-457200">
              <a:buAutoNum type="arabicPeriod"/>
            </a:pPr>
            <a:r>
              <a:rPr lang="en-US" dirty="0">
                <a:solidFill>
                  <a:schemeClr val="bg2">
                    <a:lumMod val="50000"/>
                  </a:schemeClr>
                </a:solidFill>
                <a:latin typeface="Times New Roman" panose="02020603050405020304" pitchFamily="18" charset="0"/>
                <a:cs typeface="Times New Roman" panose="02020603050405020304" pitchFamily="18" charset="0"/>
              </a:rPr>
              <a:t>Humidity  </a:t>
            </a:r>
          </a:p>
          <a:p>
            <a:pPr marL="457200" indent="-457200">
              <a:buFont typeface="+mj-lt"/>
              <a:buAutoNum type="arabicPeriod"/>
            </a:pPr>
            <a:endParaRPr lang="en-US" dirty="0">
              <a:solidFill>
                <a:schemeClr val="bg2">
                  <a:lumMod val="5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804040" y="321480"/>
              <a:ext cx="9099720" cy="5161680"/>
            </p14:xfrm>
          </p:contentPart>
        </mc:Choice>
        <mc:Fallback xmlns="">
          <p:pic>
            <p:nvPicPr>
              <p:cNvPr id="4" name="Ink 3"/>
              <p:cNvPicPr/>
              <p:nvPr/>
            </p:nvPicPr>
            <p:blipFill>
              <a:blip r:embed="rId3"/>
              <a:stretch>
                <a:fillRect/>
              </a:stretch>
            </p:blipFill>
            <p:spPr>
              <a:xfrm>
                <a:off x="2794680" y="312120"/>
                <a:ext cx="9118440" cy="5180400"/>
              </a:xfrm>
              <a:prstGeom prst="rect">
                <a:avLst/>
              </a:prstGeom>
            </p:spPr>
          </p:pic>
        </mc:Fallback>
      </mc:AlternateContent>
    </p:spTree>
    <p:extLst>
      <p:ext uri="{BB962C8B-B14F-4D97-AF65-F5344CB8AC3E}">
        <p14:creationId xmlns:p14="http://schemas.microsoft.com/office/powerpoint/2010/main" val="1440111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955449"/>
          </a:xfrm>
        </p:spPr>
        <p:txBody>
          <a:bodyPr/>
          <a:lstStyle/>
          <a:p>
            <a:pPr algn="ctr"/>
            <a:r>
              <a:rPr lang="en-US" sz="2400" b="1" dirty="0">
                <a:solidFill>
                  <a:schemeClr val="bg2">
                    <a:lumMod val="75000"/>
                  </a:schemeClr>
                </a:solidFill>
                <a:latin typeface="Times New Roman" panose="02020603050405020304" pitchFamily="18" charset="0"/>
                <a:cs typeface="Times New Roman" panose="02020603050405020304" pitchFamily="18" charset="0"/>
              </a:rPr>
              <a:t>CLASSIFICATION  EXAMPLE</a:t>
            </a:r>
            <a:r>
              <a:rPr lang="en-US" dirty="0">
                <a:solidFill>
                  <a:schemeClr val="bg2">
                    <a:lumMod val="75000"/>
                  </a:schemeClr>
                </a:solidFill>
              </a:rPr>
              <a:t> </a:t>
            </a:r>
          </a:p>
        </p:txBody>
      </p:sp>
      <p:pic>
        <p:nvPicPr>
          <p:cNvPr id="4" name="Content Placeholder 3"/>
          <p:cNvPicPr>
            <a:picLocks noGrp="1" noChangeAspect="1"/>
          </p:cNvPicPr>
          <p:nvPr>
            <p:ph idx="1"/>
          </p:nvPr>
        </p:nvPicPr>
        <p:blipFill>
          <a:blip r:embed="rId2"/>
          <a:stretch>
            <a:fillRect/>
          </a:stretch>
        </p:blipFill>
        <p:spPr>
          <a:xfrm>
            <a:off x="1543987" y="1798821"/>
            <a:ext cx="9688639" cy="4631960"/>
          </a:xfrm>
          <a:prstGeom prst="rect">
            <a:avLst/>
          </a:prstGeom>
        </p:spPr>
      </p:pic>
    </p:spTree>
    <p:extLst>
      <p:ext uri="{BB962C8B-B14F-4D97-AF65-F5344CB8AC3E}">
        <p14:creationId xmlns:p14="http://schemas.microsoft.com/office/powerpoint/2010/main" val="2221062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90557"/>
          </a:xfrm>
        </p:spPr>
        <p:txBody>
          <a:bodyPr>
            <a:normAutofit/>
          </a:bodyPr>
          <a:lstStyle/>
          <a:p>
            <a:pPr algn="ctr"/>
            <a:r>
              <a:rPr lang="en-US" sz="2800" b="1" dirty="0">
                <a:solidFill>
                  <a:schemeClr val="bg2">
                    <a:lumMod val="50000"/>
                  </a:schemeClr>
                </a:solidFill>
                <a:latin typeface="Times New Roman" panose="02020603050405020304" pitchFamily="18" charset="0"/>
                <a:cs typeface="Times New Roman" panose="02020603050405020304" pitchFamily="18" charset="0"/>
              </a:rPr>
              <a:t>REGRESSION   EXAMPLE </a:t>
            </a:r>
          </a:p>
        </p:txBody>
      </p:sp>
      <p:pic>
        <p:nvPicPr>
          <p:cNvPr id="6" name="Picture 5"/>
          <p:cNvPicPr>
            <a:picLocks noChangeAspect="1"/>
          </p:cNvPicPr>
          <p:nvPr/>
        </p:nvPicPr>
        <p:blipFill>
          <a:blip r:embed="rId2"/>
          <a:stretch>
            <a:fillRect/>
          </a:stretch>
        </p:blipFill>
        <p:spPr>
          <a:xfrm>
            <a:off x="1544897" y="1813810"/>
            <a:ext cx="9099029" cy="42572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214280" y="89280"/>
              <a:ext cx="4438440" cy="1804320"/>
            </p14:xfrm>
          </p:contentPart>
        </mc:Choice>
        <mc:Fallback xmlns="">
          <p:pic>
            <p:nvPicPr>
              <p:cNvPr id="3" name="Ink 2"/>
              <p:cNvPicPr/>
              <p:nvPr/>
            </p:nvPicPr>
            <p:blipFill>
              <a:blip r:embed="rId4"/>
              <a:stretch>
                <a:fillRect/>
              </a:stretch>
            </p:blipFill>
            <p:spPr>
              <a:xfrm>
                <a:off x="1204920" y="79920"/>
                <a:ext cx="4457160" cy="1823040"/>
              </a:xfrm>
              <a:prstGeom prst="rect">
                <a:avLst/>
              </a:prstGeom>
            </p:spPr>
          </p:pic>
        </mc:Fallback>
      </mc:AlternateContent>
    </p:spTree>
    <p:extLst>
      <p:ext uri="{BB962C8B-B14F-4D97-AF65-F5344CB8AC3E}">
        <p14:creationId xmlns:p14="http://schemas.microsoft.com/office/powerpoint/2010/main" val="3815864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4021" y="299804"/>
            <a:ext cx="1106510" cy="723900"/>
          </a:xfrm>
        </p:spPr>
        <p:txBody>
          <a:bodyPr>
            <a:normAutofit fontScale="90000"/>
          </a:bodyPr>
          <a:lstStyle/>
          <a:p>
            <a:r>
              <a:rPr lang="en-US" b="1" dirty="0"/>
              <a:t>SVM</a:t>
            </a:r>
          </a:p>
        </p:txBody>
      </p:sp>
      <p:sp>
        <p:nvSpPr>
          <p:cNvPr id="4" name="Rectangle 3"/>
          <p:cNvSpPr/>
          <p:nvPr/>
        </p:nvSpPr>
        <p:spPr>
          <a:xfrm>
            <a:off x="214648" y="1143625"/>
            <a:ext cx="8014952" cy="2554545"/>
          </a:xfrm>
          <a:prstGeom prst="rect">
            <a:avLst/>
          </a:prstGeom>
        </p:spPr>
        <p:txBody>
          <a:bodyPr wrap="square">
            <a:spAutoFit/>
          </a:bodyPr>
          <a:lstStyle/>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 Support Vector Machine (SVM) is a discriminative classifier formally defined by a separating hyperplane.</a:t>
            </a:r>
          </a:p>
          <a:p>
            <a:endParaRPr lang="en-US" sz="20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Given labeled training data (supervised learning), the algorithm outputs an optimal hyperplane which categorizes new examples.</a:t>
            </a:r>
          </a:p>
          <a:p>
            <a:pPr marL="285750" indent="-285750">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In two </a:t>
            </a:r>
            <a:r>
              <a:rPr lang="en-US" sz="2000" b="1" dirty="0" err="1">
                <a:latin typeface="Times New Roman" panose="02020603050405020304" pitchFamily="18" charset="0"/>
                <a:cs typeface="Times New Roman" panose="02020603050405020304" pitchFamily="18" charset="0"/>
              </a:rPr>
              <a:t>dimentional</a:t>
            </a:r>
            <a:r>
              <a:rPr lang="en-US" sz="2000" b="1" dirty="0">
                <a:latin typeface="Times New Roman" panose="02020603050405020304" pitchFamily="18" charset="0"/>
                <a:cs typeface="Times New Roman" panose="02020603050405020304" pitchFamily="18" charset="0"/>
              </a:rPr>
              <a:t> space this </a:t>
            </a:r>
            <a:r>
              <a:rPr lang="en-US" sz="2000" b="1" dirty="0" err="1">
                <a:latin typeface="Times New Roman" panose="02020603050405020304" pitchFamily="18" charset="0"/>
                <a:cs typeface="Times New Roman" panose="02020603050405020304" pitchFamily="18" charset="0"/>
              </a:rPr>
              <a:t>hyperplane</a:t>
            </a:r>
            <a:r>
              <a:rPr lang="en-US" sz="2000" b="1" dirty="0">
                <a:latin typeface="Times New Roman" panose="02020603050405020304" pitchFamily="18" charset="0"/>
                <a:cs typeface="Times New Roman" panose="02020603050405020304" pitchFamily="18" charset="0"/>
              </a:rPr>
              <a:t> is a line dividing a plane in two parts where in each class lay in either side.</a:t>
            </a:r>
          </a:p>
        </p:txBody>
      </p:sp>
      <p:pic>
        <p:nvPicPr>
          <p:cNvPr id="4100" name="Picture 4" descr="https://miro.medium.com/max/600/1*Sg6wjASoZHPphF10tcPZG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5582" y="2045216"/>
            <a:ext cx="3031144" cy="178438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static.wixstatic.com/media/6a6f1b_0846aea5e610482fabe890e8162cff9a~mv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4044139"/>
            <a:ext cx="2668249" cy="254572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quantdare.com/wp-content/uploads/2016/09/svm_3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288" y="4332383"/>
            <a:ext cx="3048057" cy="21779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0263" y="4332383"/>
            <a:ext cx="3094721" cy="22574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9956520" y="2562840"/>
              <a:ext cx="98640" cy="134280"/>
            </p14:xfrm>
          </p:contentPart>
        </mc:Choice>
        <mc:Fallback xmlns="">
          <p:pic>
            <p:nvPicPr>
              <p:cNvPr id="3" name="Ink 2"/>
              <p:cNvPicPr/>
              <p:nvPr/>
            </p:nvPicPr>
            <p:blipFill>
              <a:blip r:embed="rId7"/>
              <a:stretch>
                <a:fillRect/>
              </a:stretch>
            </p:blipFill>
            <p:spPr>
              <a:xfrm>
                <a:off x="9947160" y="2553480"/>
                <a:ext cx="117360" cy="153000"/>
              </a:xfrm>
              <a:prstGeom prst="rect">
                <a:avLst/>
              </a:prstGeom>
            </p:spPr>
          </p:pic>
        </mc:Fallback>
      </mc:AlternateContent>
    </p:spTree>
    <p:extLst>
      <p:ext uri="{BB962C8B-B14F-4D97-AF65-F5344CB8AC3E}">
        <p14:creationId xmlns:p14="http://schemas.microsoft.com/office/powerpoint/2010/main" val="2820777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00616"/>
          </a:xfrm>
        </p:spPr>
        <p:txBody>
          <a:bodyPr>
            <a:normAutofit/>
          </a:bodyPr>
          <a:lstStyle/>
          <a:p>
            <a:pPr algn="ctr"/>
            <a:r>
              <a:rPr lang="en-US" sz="2800" b="1" dirty="0">
                <a:latin typeface="Times New Roman" panose="02020603050405020304" pitchFamily="18" charset="0"/>
                <a:cs typeface="Times New Roman" panose="02020603050405020304" pitchFamily="18" charset="0"/>
              </a:rPr>
              <a:t>Decision Tree</a:t>
            </a:r>
          </a:p>
        </p:txBody>
      </p:sp>
      <p:sp>
        <p:nvSpPr>
          <p:cNvPr id="3" name="Content Placeholder 2"/>
          <p:cNvSpPr>
            <a:spLocks noGrp="1"/>
          </p:cNvSpPr>
          <p:nvPr>
            <p:ph idx="1"/>
          </p:nvPr>
        </p:nvSpPr>
        <p:spPr>
          <a:xfrm>
            <a:off x="1141413" y="1589920"/>
            <a:ext cx="9905999" cy="4436126"/>
          </a:xfrm>
        </p:spPr>
        <p:txBody>
          <a:bodyPr>
            <a:noAutofit/>
          </a:bodyPr>
          <a:lstStyle/>
          <a:p>
            <a:pPr algn="just"/>
            <a:r>
              <a:rPr lang="en-US" sz="2000" dirty="0">
                <a:latin typeface="Times New Roman" panose="02020603050405020304" pitchFamily="18" charset="0"/>
                <a:cs typeface="Times New Roman" panose="02020603050405020304" pitchFamily="18" charset="0"/>
              </a:rPr>
              <a:t>A </a:t>
            </a:r>
            <a:r>
              <a:rPr lang="en-US" sz="2000" b="1" dirty="0">
                <a:latin typeface="Times New Roman" panose="02020603050405020304" pitchFamily="18" charset="0"/>
                <a:cs typeface="Times New Roman" panose="02020603050405020304" pitchFamily="18" charset="0"/>
              </a:rPr>
              <a:t>decision tree</a:t>
            </a:r>
            <a:r>
              <a:rPr lang="en-US" sz="2000" dirty="0">
                <a:latin typeface="Times New Roman" panose="02020603050405020304" pitchFamily="18" charset="0"/>
                <a:cs typeface="Times New Roman" panose="02020603050405020304" pitchFamily="18" charset="0"/>
              </a:rPr>
              <a:t> is a decision support tool that uses a tree-like graph </a:t>
            </a:r>
          </a:p>
          <a:p>
            <a:pPr algn="just"/>
            <a:r>
              <a:rPr lang="en-US" sz="2000" dirty="0">
                <a:latin typeface="Times New Roman" panose="02020603050405020304" pitchFamily="18" charset="0"/>
                <a:cs typeface="Times New Roman" panose="02020603050405020304" pitchFamily="18" charset="0"/>
              </a:rPr>
              <a:t>It is one way to display an algorithm that only contains conditional control statements.</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 decision tree is a flowchart-like structure in which each internal node represents a “test” on an attribute (e.g. whether a coin flip comes up heads or tails), each branch represents the outcome of the test, and each leaf node represents a class label (decision taken after computing all attributes). </a:t>
            </a:r>
          </a:p>
          <a:p>
            <a:pPr marL="0" indent="0" algn="just">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paths from root to leaf represent classification rules.</a:t>
            </a:r>
          </a:p>
          <a:p>
            <a:r>
              <a:rPr lang="en-US" sz="2000" dirty="0">
                <a:latin typeface="Times New Roman" panose="02020603050405020304" pitchFamily="18" charset="0"/>
                <a:cs typeface="Times New Roman" panose="02020603050405020304" pitchFamily="18" charset="0"/>
              </a:rPr>
              <a:t> Decision Tree algorithms are referred to as </a:t>
            </a:r>
            <a:r>
              <a:rPr lang="en-US" sz="2000" b="1" dirty="0">
                <a:latin typeface="Times New Roman" panose="02020603050405020304" pitchFamily="18" charset="0"/>
                <a:cs typeface="Times New Roman" panose="02020603050405020304" pitchFamily="18" charset="0"/>
              </a:rPr>
              <a:t>CART</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(Classification and Regression Trees)</a:t>
            </a:r>
            <a:r>
              <a:rPr lang="en-US" sz="2000" dirty="0">
                <a:latin typeface="Times New Roman" panose="02020603050405020304" pitchFamily="18" charset="0"/>
                <a:cs typeface="Times New Roman" panose="02020603050405020304" pitchFamily="18" charset="0"/>
              </a:rPr>
              <a:t>, ID3,C4.5</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821600" y="3696840"/>
              <a:ext cx="9019440" cy="643320"/>
            </p14:xfrm>
          </p:contentPart>
        </mc:Choice>
        <mc:Fallback xmlns="">
          <p:pic>
            <p:nvPicPr>
              <p:cNvPr id="4" name="Ink 3"/>
              <p:cNvPicPr/>
              <p:nvPr/>
            </p:nvPicPr>
            <p:blipFill>
              <a:blip r:embed="rId3"/>
              <a:stretch>
                <a:fillRect/>
              </a:stretch>
            </p:blipFill>
            <p:spPr>
              <a:xfrm>
                <a:off x="1812240" y="3687480"/>
                <a:ext cx="9038160" cy="662040"/>
              </a:xfrm>
              <a:prstGeom prst="rect">
                <a:avLst/>
              </a:prstGeom>
            </p:spPr>
          </p:pic>
        </mc:Fallback>
      </mc:AlternateContent>
    </p:spTree>
    <p:extLst>
      <p:ext uri="{BB962C8B-B14F-4D97-AF65-F5344CB8AC3E}">
        <p14:creationId xmlns:p14="http://schemas.microsoft.com/office/powerpoint/2010/main" val="297920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5292" y="728728"/>
            <a:ext cx="3238500" cy="739592"/>
          </a:xfrm>
        </p:spPr>
        <p:txBody>
          <a:bodyPr>
            <a:noAutofit/>
          </a:bodyPr>
          <a:lstStyle/>
          <a:p>
            <a:r>
              <a:rPr lang="en-US" b="1" dirty="0"/>
              <a:t>Decision Tree</a:t>
            </a:r>
          </a:p>
        </p:txBody>
      </p:sp>
      <p:pic>
        <p:nvPicPr>
          <p:cNvPr id="5" name="Picture 4"/>
          <p:cNvPicPr>
            <a:picLocks noChangeAspect="1"/>
          </p:cNvPicPr>
          <p:nvPr/>
        </p:nvPicPr>
        <p:blipFill>
          <a:blip r:embed="rId2"/>
          <a:stretch>
            <a:fillRect/>
          </a:stretch>
        </p:blipFill>
        <p:spPr>
          <a:xfrm>
            <a:off x="5704542" y="1900377"/>
            <a:ext cx="5523092" cy="3541051"/>
          </a:xfrm>
          <a:prstGeom prst="rect">
            <a:avLst/>
          </a:prstGeom>
        </p:spPr>
      </p:pic>
      <p:pic>
        <p:nvPicPr>
          <p:cNvPr id="6150" name="Picture 6" descr="https://repository-images.githubusercontent.com/186166778/48227b00-8dbf-11e9-8d62-e0d54cae14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49" y="1900378"/>
            <a:ext cx="4353989" cy="35410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053720" y="348120"/>
              <a:ext cx="10796400" cy="4706280"/>
            </p14:xfrm>
          </p:contentPart>
        </mc:Choice>
        <mc:Fallback xmlns="">
          <p:pic>
            <p:nvPicPr>
              <p:cNvPr id="3" name="Ink 2"/>
              <p:cNvPicPr/>
              <p:nvPr/>
            </p:nvPicPr>
            <p:blipFill>
              <a:blip r:embed="rId5"/>
              <a:stretch>
                <a:fillRect/>
              </a:stretch>
            </p:blipFill>
            <p:spPr>
              <a:xfrm>
                <a:off x="1044360" y="338760"/>
                <a:ext cx="10815120" cy="4725000"/>
              </a:xfrm>
              <a:prstGeom prst="rect">
                <a:avLst/>
              </a:prstGeom>
            </p:spPr>
          </p:pic>
        </mc:Fallback>
      </mc:AlternateContent>
    </p:spTree>
    <p:extLst>
      <p:ext uri="{BB962C8B-B14F-4D97-AF65-F5344CB8AC3E}">
        <p14:creationId xmlns:p14="http://schemas.microsoft.com/office/powerpoint/2010/main" val="324475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 calcmode="lin" valueType="num">
                                      <p:cBhvr additive="base">
                                        <p:cTn id="7" dur="500" fill="hold"/>
                                        <p:tgtEl>
                                          <p:spTgt spid="6150"/>
                                        </p:tgtEl>
                                        <p:attrNameLst>
                                          <p:attrName>ppt_x</p:attrName>
                                        </p:attrNameLst>
                                      </p:cBhvr>
                                      <p:tavLst>
                                        <p:tav tm="0">
                                          <p:val>
                                            <p:strVal val="#ppt_x"/>
                                          </p:val>
                                        </p:tav>
                                        <p:tav tm="100000">
                                          <p:val>
                                            <p:strVal val="#ppt_x"/>
                                          </p:val>
                                        </p:tav>
                                      </p:tavLst>
                                    </p:anim>
                                    <p:anim calcmode="lin" valueType="num">
                                      <p:cBhvr additive="base">
                                        <p:cTn id="8" dur="500" fill="hold"/>
                                        <p:tgtEl>
                                          <p:spTgt spid="61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82562"/>
            <a:ext cx="12110621" cy="546893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402600" y="151920"/>
              <a:ext cx="5786640" cy="5018760"/>
            </p14:xfrm>
          </p:contentPart>
        </mc:Choice>
        <mc:Fallback xmlns="">
          <p:pic>
            <p:nvPicPr>
              <p:cNvPr id="2" name="Ink 1"/>
              <p:cNvPicPr/>
              <p:nvPr/>
            </p:nvPicPr>
            <p:blipFill>
              <a:blip r:embed="rId4"/>
              <a:stretch>
                <a:fillRect/>
              </a:stretch>
            </p:blipFill>
            <p:spPr>
              <a:xfrm>
                <a:off x="6393240" y="142560"/>
                <a:ext cx="5805360" cy="5037480"/>
              </a:xfrm>
              <a:prstGeom prst="rect">
                <a:avLst/>
              </a:prstGeom>
            </p:spPr>
          </p:pic>
        </mc:Fallback>
      </mc:AlternateContent>
    </p:spTree>
    <p:extLst>
      <p:ext uri="{BB962C8B-B14F-4D97-AF65-F5344CB8AC3E}">
        <p14:creationId xmlns:p14="http://schemas.microsoft.com/office/powerpoint/2010/main" val="922486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F1247-7202-43B9-8363-C6FBBD54E727}"/>
              </a:ext>
            </a:extLst>
          </p:cNvPr>
          <p:cNvSpPr>
            <a:spLocks noGrp="1"/>
          </p:cNvSpPr>
          <p:nvPr>
            <p:ph type="title"/>
          </p:nvPr>
        </p:nvSpPr>
        <p:spPr>
          <a:xfrm>
            <a:off x="838200" y="167273"/>
            <a:ext cx="10515600" cy="513764"/>
          </a:xfrm>
        </p:spPr>
        <p:txBody>
          <a:bodyPr>
            <a:normAutofit fontScale="90000"/>
          </a:bodyPr>
          <a:lstStyle/>
          <a:p>
            <a:pPr algn="ctr"/>
            <a:r>
              <a:rPr lang="en-IN" b="1" dirty="0"/>
              <a:t>Forms of Learning</a:t>
            </a:r>
          </a:p>
        </p:txBody>
      </p:sp>
      <p:sp>
        <p:nvSpPr>
          <p:cNvPr id="3" name="Content Placeholder 2">
            <a:extLst>
              <a:ext uri="{FF2B5EF4-FFF2-40B4-BE49-F238E27FC236}">
                <a16:creationId xmlns:a16="http://schemas.microsoft.com/office/drawing/2014/main" id="{F76D43E1-7CFC-43DC-A40D-4D611C3C1C57}"/>
              </a:ext>
            </a:extLst>
          </p:cNvPr>
          <p:cNvSpPr>
            <a:spLocks noGrp="1"/>
          </p:cNvSpPr>
          <p:nvPr>
            <p:ph idx="1"/>
          </p:nvPr>
        </p:nvSpPr>
        <p:spPr>
          <a:xfrm>
            <a:off x="838200" y="772357"/>
            <a:ext cx="10515600" cy="5404606"/>
          </a:xfrm>
        </p:spPr>
        <p:txBody>
          <a:bodyPr/>
          <a:lstStyle/>
          <a:p>
            <a:pPr marL="0" indent="0">
              <a:buNone/>
            </a:pPr>
            <a:r>
              <a:rPr lang="en-US" dirty="0"/>
              <a:t>Any component of an agent program can be improved by machine learning.</a:t>
            </a:r>
          </a:p>
          <a:p>
            <a:pPr marL="0" indent="0">
              <a:buNone/>
            </a:pPr>
            <a:r>
              <a:rPr lang="en-US" dirty="0"/>
              <a:t>The improvements, and the techniques used to make them, depend on these factors:</a:t>
            </a:r>
          </a:p>
          <a:p>
            <a:pPr marL="0" indent="0">
              <a:buNone/>
            </a:pPr>
            <a:endParaRPr lang="en-US" dirty="0"/>
          </a:p>
          <a:p>
            <a:pPr>
              <a:buFont typeface="Wingdings" panose="05000000000000000000" pitchFamily="2" charset="2"/>
              <a:buChar char="Ø"/>
            </a:pPr>
            <a:r>
              <a:rPr lang="en-US" dirty="0"/>
              <a:t>Which component is to be improved.</a:t>
            </a:r>
          </a:p>
          <a:p>
            <a:pPr>
              <a:buFont typeface="Wingdings" panose="05000000000000000000" pitchFamily="2" charset="2"/>
              <a:buChar char="Ø"/>
            </a:pPr>
            <a:r>
              <a:rPr lang="en-US" dirty="0"/>
              <a:t>What prior knowledge the agent has, which influences the model it builds.</a:t>
            </a:r>
          </a:p>
          <a:p>
            <a:pPr>
              <a:buFont typeface="Wingdings" panose="05000000000000000000" pitchFamily="2" charset="2"/>
              <a:buChar char="Ø"/>
            </a:pPr>
            <a:r>
              <a:rPr lang="en-US" dirty="0"/>
              <a:t>What data and feedback on that data is available.</a:t>
            </a:r>
          </a:p>
          <a:p>
            <a:endParaRPr lang="en-IN" dirty="0"/>
          </a:p>
          <a:p>
            <a:endParaRPr lang="en-IN" dirty="0"/>
          </a:p>
        </p:txBody>
      </p:sp>
    </p:spTree>
    <p:extLst>
      <p:ext uri="{BB962C8B-B14F-4D97-AF65-F5344CB8AC3E}">
        <p14:creationId xmlns:p14="http://schemas.microsoft.com/office/powerpoint/2010/main" val="2009940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78B6-106C-43C8-96A3-CB7405B19527}"/>
              </a:ext>
            </a:extLst>
          </p:cNvPr>
          <p:cNvSpPr>
            <a:spLocks noGrp="1"/>
          </p:cNvSpPr>
          <p:nvPr>
            <p:ph type="title"/>
          </p:nvPr>
        </p:nvSpPr>
        <p:spPr>
          <a:xfrm>
            <a:off x="838200" y="131762"/>
            <a:ext cx="10515600" cy="549275"/>
          </a:xfrm>
        </p:spPr>
        <p:txBody>
          <a:bodyPr>
            <a:normAutofit fontScale="90000"/>
          </a:bodyPr>
          <a:lstStyle/>
          <a:p>
            <a:pPr algn="ctr"/>
            <a:r>
              <a:rPr lang="en-IN" b="1" dirty="0"/>
              <a:t>Unsupervised Learning</a:t>
            </a:r>
            <a:endParaRPr lang="en-IN" dirty="0"/>
          </a:p>
        </p:txBody>
      </p:sp>
      <p:sp>
        <p:nvSpPr>
          <p:cNvPr id="3" name="Content Placeholder 2">
            <a:extLst>
              <a:ext uri="{FF2B5EF4-FFF2-40B4-BE49-F238E27FC236}">
                <a16:creationId xmlns:a16="http://schemas.microsoft.com/office/drawing/2014/main" id="{3821E6DC-A978-40F9-9CB8-F63FD103D1EB}"/>
              </a:ext>
            </a:extLst>
          </p:cNvPr>
          <p:cNvSpPr>
            <a:spLocks noGrp="1"/>
          </p:cNvSpPr>
          <p:nvPr>
            <p:ph idx="1"/>
          </p:nvPr>
        </p:nvSpPr>
        <p:spPr>
          <a:xfrm>
            <a:off x="838200" y="946736"/>
            <a:ext cx="10515600" cy="4351338"/>
          </a:xfrm>
        </p:spPr>
        <p:txBody>
          <a:bodyPr>
            <a:normAutofit fontScale="92500" lnSpcReduction="10000"/>
          </a:bodyPr>
          <a:lstStyle/>
          <a:p>
            <a:pPr>
              <a:lnSpc>
                <a:spcPct val="100000"/>
              </a:lnSpc>
            </a:pPr>
            <a:r>
              <a:rPr lang="en-US" sz="2600" dirty="0"/>
              <a:t>Unsupervised learning, on the other hand, is the method that trains machines to use data that is neither classified nor labeled. It means no training data can be provided and the machine is made to learn by itself. The machine must be able to classify the data without any prior information about the data.</a:t>
            </a:r>
          </a:p>
          <a:p>
            <a:pPr>
              <a:lnSpc>
                <a:spcPct val="100000"/>
              </a:lnSpc>
            </a:pPr>
            <a:r>
              <a:rPr lang="en-US" sz="2600" dirty="0"/>
              <a:t>The idea is to expose the machines to large volumes of varying data and allow it to learn from that data to provide insights that were previously unknown and to identify hidden patterns. As such, there aren’t necessarily defined outcomes from unsupervised learning algorithms. Rather, it determines what is different or interesting from the given dataset.</a:t>
            </a:r>
          </a:p>
          <a:p>
            <a:pPr>
              <a:lnSpc>
                <a:spcPct val="100000"/>
              </a:lnSpc>
            </a:pPr>
            <a:r>
              <a:rPr lang="en-US" sz="2600" dirty="0"/>
              <a:t>The machine needs to be programmed to learn by itself. The computer needs to understand and provide insights from both structured and unstructured data. Here’s an accurate illustration of unsupervised learning:</a:t>
            </a:r>
          </a:p>
        </p:txBody>
      </p:sp>
      <p:pic>
        <p:nvPicPr>
          <p:cNvPr id="4098" name="Picture 2" descr="Unsupervised learning">
            <a:extLst>
              <a:ext uri="{FF2B5EF4-FFF2-40B4-BE49-F238E27FC236}">
                <a16:creationId xmlns:a16="http://schemas.microsoft.com/office/drawing/2014/main" id="{AA520D9A-A20E-401C-8062-48FE92F4F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1095" y="5221288"/>
            <a:ext cx="3971925"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0006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8013BA-18F7-4DC7-95BC-1D5EFE20FD85}"/>
              </a:ext>
            </a:extLst>
          </p:cNvPr>
          <p:cNvSpPr>
            <a:spLocks noGrp="1"/>
          </p:cNvSpPr>
          <p:nvPr>
            <p:ph idx="1"/>
          </p:nvPr>
        </p:nvSpPr>
        <p:spPr>
          <a:xfrm>
            <a:off x="758301" y="272033"/>
            <a:ext cx="10515600" cy="4351338"/>
          </a:xfrm>
        </p:spPr>
        <p:txBody>
          <a:bodyPr>
            <a:normAutofit fontScale="92500" lnSpcReduction="10000"/>
          </a:bodyPr>
          <a:lstStyle/>
          <a:p>
            <a:r>
              <a:rPr lang="en-US" b="1" dirty="0"/>
              <a:t>For instance</a:t>
            </a:r>
            <a:r>
              <a:rPr lang="en-US" dirty="0"/>
              <a:t>, suppose it is given an image having both dogs and cats which it has never seen.</a:t>
            </a:r>
          </a:p>
          <a:p>
            <a:pPr fontAlgn="base"/>
            <a:r>
              <a:rPr lang="en-US" dirty="0"/>
              <a:t>Thus the machine has no idea about the features of dogs and cats so we can’t categorize it as ‘dogs and cats ‘. But it can categorize them according to their similarities, patterns, and differences, i.e., we can easily categorize the above picture into two parts. The first may contain all pics having </a:t>
            </a:r>
            <a:r>
              <a:rPr lang="en-US" b="1" dirty="0"/>
              <a:t>dogs</a:t>
            </a:r>
            <a:r>
              <a:rPr lang="en-US" dirty="0"/>
              <a:t> in them and the second part may contain all pics having </a:t>
            </a:r>
            <a:r>
              <a:rPr lang="en-US" b="1" dirty="0"/>
              <a:t>cats</a:t>
            </a:r>
            <a:r>
              <a:rPr lang="en-US" dirty="0"/>
              <a:t> in them. Here you didn’t learn anything before, which means no training data or examples. </a:t>
            </a:r>
          </a:p>
          <a:p>
            <a:pPr fontAlgn="base"/>
            <a:r>
              <a:rPr lang="en-US" dirty="0"/>
              <a:t> It allows the model to work on its own to discover patterns and information that was previously undetected. It mainly deals with </a:t>
            </a:r>
            <a:r>
              <a:rPr lang="en-US" dirty="0" err="1"/>
              <a:t>unlabelled</a:t>
            </a:r>
            <a:r>
              <a:rPr lang="en-US" dirty="0"/>
              <a:t> data.</a:t>
            </a:r>
          </a:p>
          <a:p>
            <a:endParaRPr lang="en-IN" dirty="0"/>
          </a:p>
        </p:txBody>
      </p:sp>
      <p:pic>
        <p:nvPicPr>
          <p:cNvPr id="7172" name="Picture 4" descr="https://media.geeksforgeeks.org/wp-content/uploads/cat-and-dogs.jpg">
            <a:extLst>
              <a:ext uri="{FF2B5EF4-FFF2-40B4-BE49-F238E27FC236}">
                <a16:creationId xmlns:a16="http://schemas.microsoft.com/office/drawing/2014/main" id="{0C0CFD5C-E845-40B7-8E57-827DCEA6E9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3188" y="4087929"/>
            <a:ext cx="5495819" cy="2379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221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78B6-106C-43C8-96A3-CB7405B19527}"/>
              </a:ext>
            </a:extLst>
          </p:cNvPr>
          <p:cNvSpPr>
            <a:spLocks noGrp="1"/>
          </p:cNvSpPr>
          <p:nvPr>
            <p:ph type="title"/>
          </p:nvPr>
        </p:nvSpPr>
        <p:spPr>
          <a:xfrm>
            <a:off x="838200" y="131762"/>
            <a:ext cx="10515600" cy="549275"/>
          </a:xfrm>
        </p:spPr>
        <p:txBody>
          <a:bodyPr>
            <a:normAutofit fontScale="90000"/>
          </a:bodyPr>
          <a:lstStyle/>
          <a:p>
            <a:pPr algn="ctr"/>
            <a:r>
              <a:rPr lang="en-IN" b="1" dirty="0"/>
              <a:t>Unsupervised Learning</a:t>
            </a:r>
            <a:endParaRPr lang="en-IN" dirty="0"/>
          </a:p>
        </p:txBody>
      </p:sp>
      <p:sp>
        <p:nvSpPr>
          <p:cNvPr id="3" name="Content Placeholder 2">
            <a:extLst>
              <a:ext uri="{FF2B5EF4-FFF2-40B4-BE49-F238E27FC236}">
                <a16:creationId xmlns:a16="http://schemas.microsoft.com/office/drawing/2014/main" id="{3821E6DC-A978-40F9-9CB8-F63FD103D1EB}"/>
              </a:ext>
            </a:extLst>
          </p:cNvPr>
          <p:cNvSpPr>
            <a:spLocks noGrp="1"/>
          </p:cNvSpPr>
          <p:nvPr>
            <p:ph idx="1"/>
          </p:nvPr>
        </p:nvSpPr>
        <p:spPr>
          <a:xfrm>
            <a:off x="838200" y="946736"/>
            <a:ext cx="10515600" cy="4351338"/>
          </a:xfrm>
        </p:spPr>
        <p:txBody>
          <a:bodyPr>
            <a:normAutofit fontScale="92500" lnSpcReduction="10000"/>
          </a:bodyPr>
          <a:lstStyle/>
          <a:p>
            <a:pPr marL="0" indent="0">
              <a:buNone/>
            </a:pPr>
            <a:r>
              <a:rPr lang="en-US" b="1" dirty="0"/>
              <a:t>Unsupervised Machine Learning Categorization</a:t>
            </a:r>
            <a:br>
              <a:rPr lang="en-US" b="1" dirty="0"/>
            </a:br>
            <a:endParaRPr lang="en-US" dirty="0"/>
          </a:p>
          <a:p>
            <a:pPr marL="0" indent="0">
              <a:buNone/>
            </a:pPr>
            <a:r>
              <a:rPr lang="en-US" dirty="0"/>
              <a:t>1)</a:t>
            </a:r>
            <a:r>
              <a:rPr lang="en-US" b="1" dirty="0"/>
              <a:t> Clustering</a:t>
            </a:r>
            <a:r>
              <a:rPr lang="en-US" dirty="0"/>
              <a:t> is one of the most common unsupervised learning methods. The method of clustering involves organizing </a:t>
            </a:r>
            <a:r>
              <a:rPr lang="en-US" dirty="0" err="1"/>
              <a:t>unlabelled</a:t>
            </a:r>
            <a:r>
              <a:rPr lang="en-US" dirty="0"/>
              <a:t> data into similar groups called clusters. Thus, a cluster is a collection of similar data items. The primary goal here is to find similarities in the data points and group similar data points into a cluster.</a:t>
            </a:r>
          </a:p>
          <a:p>
            <a:pPr marL="0" indent="0">
              <a:buNone/>
            </a:pPr>
            <a:endParaRPr lang="en-US" dirty="0"/>
          </a:p>
          <a:p>
            <a:pPr marL="0" indent="0">
              <a:buNone/>
            </a:pPr>
            <a:r>
              <a:rPr lang="en-US" dirty="0"/>
              <a:t>2)</a:t>
            </a:r>
            <a:r>
              <a:rPr lang="en-US" b="1" dirty="0"/>
              <a:t> Association </a:t>
            </a:r>
            <a:r>
              <a:rPr lang="en-US" dirty="0" err="1"/>
              <a:t>Association</a:t>
            </a:r>
            <a:r>
              <a:rPr lang="en-US" dirty="0"/>
              <a:t> rules allow you to establish associations amongst data objects inside large databases. This unsupervised technique is about discovering interesting relationships between variables in large databases. For example, people that buy a new home most likely to buy new furniture.</a:t>
            </a:r>
          </a:p>
          <a:p>
            <a:pPr>
              <a:lnSpc>
                <a:spcPct val="100000"/>
              </a:lnSpc>
            </a:pPr>
            <a:endParaRPr lang="en-US" sz="2600" dirty="0"/>
          </a:p>
        </p:txBody>
      </p:sp>
    </p:spTree>
    <p:extLst>
      <p:ext uri="{BB962C8B-B14F-4D97-AF65-F5344CB8AC3E}">
        <p14:creationId xmlns:p14="http://schemas.microsoft.com/office/powerpoint/2010/main" val="3281671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78B6-106C-43C8-96A3-CB7405B19527}"/>
              </a:ext>
            </a:extLst>
          </p:cNvPr>
          <p:cNvSpPr>
            <a:spLocks noGrp="1"/>
          </p:cNvSpPr>
          <p:nvPr>
            <p:ph type="title"/>
          </p:nvPr>
        </p:nvSpPr>
        <p:spPr>
          <a:xfrm>
            <a:off x="838200" y="131762"/>
            <a:ext cx="10515600" cy="549275"/>
          </a:xfrm>
        </p:spPr>
        <p:txBody>
          <a:bodyPr>
            <a:normAutofit fontScale="90000"/>
          </a:bodyPr>
          <a:lstStyle/>
          <a:p>
            <a:pPr algn="ctr"/>
            <a:r>
              <a:rPr lang="en-IN" b="1" dirty="0"/>
              <a:t>Unsupervised Learning</a:t>
            </a:r>
            <a:endParaRPr lang="en-IN" dirty="0"/>
          </a:p>
        </p:txBody>
      </p:sp>
      <p:sp>
        <p:nvSpPr>
          <p:cNvPr id="3" name="Content Placeholder 2">
            <a:extLst>
              <a:ext uri="{FF2B5EF4-FFF2-40B4-BE49-F238E27FC236}">
                <a16:creationId xmlns:a16="http://schemas.microsoft.com/office/drawing/2014/main" id="{3821E6DC-A978-40F9-9CB8-F63FD103D1EB}"/>
              </a:ext>
            </a:extLst>
          </p:cNvPr>
          <p:cNvSpPr>
            <a:spLocks noGrp="1"/>
          </p:cNvSpPr>
          <p:nvPr>
            <p:ph idx="1"/>
          </p:nvPr>
        </p:nvSpPr>
        <p:spPr>
          <a:xfrm>
            <a:off x="838200" y="946736"/>
            <a:ext cx="10515600" cy="4351338"/>
          </a:xfrm>
        </p:spPr>
        <p:txBody>
          <a:bodyPr>
            <a:normAutofit/>
          </a:bodyPr>
          <a:lstStyle/>
          <a:p>
            <a:pPr marL="0" indent="0">
              <a:buNone/>
            </a:pPr>
            <a:r>
              <a:rPr lang="en-US" dirty="0"/>
              <a:t>Applications of Unsupervised Learning Algorithms</a:t>
            </a:r>
          </a:p>
          <a:p>
            <a:pPr marL="0" indent="0">
              <a:buNone/>
            </a:pPr>
            <a:r>
              <a:rPr lang="en-US" dirty="0"/>
              <a:t>Some practical applications of unsupervised learning algorithms include:</a:t>
            </a:r>
          </a:p>
          <a:p>
            <a:pPr marL="0" indent="0">
              <a:buNone/>
            </a:pPr>
            <a:endParaRPr lang="en-US" dirty="0"/>
          </a:p>
          <a:p>
            <a:r>
              <a:rPr lang="en-US" dirty="0"/>
              <a:t>Fraud detection</a:t>
            </a:r>
          </a:p>
          <a:p>
            <a:r>
              <a:rPr lang="en-US" dirty="0"/>
              <a:t>Malware detection</a:t>
            </a:r>
          </a:p>
          <a:p>
            <a:r>
              <a:rPr lang="en-US" dirty="0"/>
              <a:t>Identification of human errors during data entry</a:t>
            </a:r>
          </a:p>
          <a:p>
            <a:r>
              <a:rPr lang="en-US" dirty="0"/>
              <a:t>Conducting accurate basket analysis, etc.</a:t>
            </a:r>
          </a:p>
          <a:p>
            <a:pPr marL="0" indent="0">
              <a:lnSpc>
                <a:spcPct val="100000"/>
              </a:lnSpc>
              <a:buNone/>
            </a:pPr>
            <a:endParaRPr lang="en-US" sz="2600" dirty="0"/>
          </a:p>
        </p:txBody>
      </p:sp>
    </p:spTree>
    <p:extLst>
      <p:ext uri="{BB962C8B-B14F-4D97-AF65-F5344CB8AC3E}">
        <p14:creationId xmlns:p14="http://schemas.microsoft.com/office/powerpoint/2010/main" val="3293147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9134" y="1289153"/>
            <a:ext cx="10028420" cy="4332158"/>
          </a:xfrm>
          <a:prstGeom prst="rect">
            <a:avLst/>
          </a:prstGeom>
        </p:spPr>
      </p:pic>
      <p:sp>
        <p:nvSpPr>
          <p:cNvPr id="3" name="TextBox 2"/>
          <p:cNvSpPr txBox="1"/>
          <p:nvPr/>
        </p:nvSpPr>
        <p:spPr>
          <a:xfrm>
            <a:off x="3687580" y="689547"/>
            <a:ext cx="5291528" cy="830997"/>
          </a:xfrm>
          <a:prstGeom prst="rect">
            <a:avLst/>
          </a:prstGeom>
          <a:noFill/>
        </p:spPr>
        <p:txBody>
          <a:bodyPr wrap="square" rtlCol="0">
            <a:spAutoFit/>
          </a:bodyPr>
          <a:lstStyle/>
          <a:p>
            <a:pPr algn="ctr"/>
            <a:r>
              <a:rPr lang="en-US" sz="2400" b="1" dirty="0">
                <a:solidFill>
                  <a:schemeClr val="bg2">
                    <a:lumMod val="75000"/>
                  </a:schemeClr>
                </a:solidFill>
                <a:latin typeface="Times New Roman" panose="02020603050405020304" pitchFamily="18" charset="0"/>
                <a:cs typeface="Times New Roman" panose="02020603050405020304" pitchFamily="18" charset="0"/>
              </a:rPr>
              <a:t>UNSUPERVISED  LEARNING – CLUSTERING   </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30480" y="0"/>
              <a:ext cx="11144520" cy="5358240"/>
            </p14:xfrm>
          </p:contentPart>
        </mc:Choice>
        <mc:Fallback xmlns="">
          <p:pic>
            <p:nvPicPr>
              <p:cNvPr id="4" name="Ink 3"/>
              <p:cNvPicPr/>
              <p:nvPr/>
            </p:nvPicPr>
            <p:blipFill>
              <a:blip r:embed="rId4"/>
              <a:stretch>
                <a:fillRect/>
              </a:stretch>
            </p:blipFill>
            <p:spPr>
              <a:xfrm>
                <a:off x="321120" y="-9360"/>
                <a:ext cx="11163240" cy="5376960"/>
              </a:xfrm>
              <a:prstGeom prst="rect">
                <a:avLst/>
              </a:prstGeom>
            </p:spPr>
          </p:pic>
        </mc:Fallback>
      </mc:AlternateContent>
    </p:spTree>
    <p:extLst>
      <p:ext uri="{BB962C8B-B14F-4D97-AF65-F5344CB8AC3E}">
        <p14:creationId xmlns:p14="http://schemas.microsoft.com/office/powerpoint/2010/main" val="401988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940459"/>
          </a:xfrm>
        </p:spPr>
        <p:txBody>
          <a:bodyPr>
            <a:normAutofit/>
          </a:bodyPr>
          <a:lstStyle/>
          <a:p>
            <a:pPr algn="ctr"/>
            <a:r>
              <a:rPr lang="en-US" sz="2400" b="1" dirty="0">
                <a:latin typeface="Times New Roman" panose="02020603050405020304" pitchFamily="18" charset="0"/>
                <a:cs typeface="Times New Roman" panose="02020603050405020304" pitchFamily="18" charset="0"/>
              </a:rPr>
              <a:t>TYPES OF UNSUPERVISED LEARNING </a:t>
            </a:r>
          </a:p>
        </p:txBody>
      </p:sp>
      <p:pic>
        <p:nvPicPr>
          <p:cNvPr id="4" name="Content Placeholder 3"/>
          <p:cNvPicPr>
            <a:picLocks noGrp="1" noChangeAspect="1"/>
          </p:cNvPicPr>
          <p:nvPr>
            <p:ph idx="1"/>
          </p:nvPr>
        </p:nvPicPr>
        <p:blipFill>
          <a:blip r:embed="rId2"/>
          <a:stretch>
            <a:fillRect/>
          </a:stretch>
        </p:blipFill>
        <p:spPr>
          <a:xfrm>
            <a:off x="1399722" y="1993691"/>
            <a:ext cx="9389379" cy="4122295"/>
          </a:xfrm>
          <a:prstGeom prst="rect">
            <a:avLst/>
          </a:prstGeom>
        </p:spPr>
      </p:pic>
    </p:spTree>
    <p:extLst>
      <p:ext uri="{BB962C8B-B14F-4D97-AF65-F5344CB8AC3E}">
        <p14:creationId xmlns:p14="http://schemas.microsoft.com/office/powerpoint/2010/main" val="37257420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63685"/>
            <a:ext cx="9905998" cy="745587"/>
          </a:xfrm>
        </p:spPr>
        <p:txBody>
          <a:bodyPr>
            <a:normAutofit/>
          </a:bodyPr>
          <a:lstStyle/>
          <a:p>
            <a:pPr algn="ctr"/>
            <a:r>
              <a:rPr lang="en-US" sz="2800" b="1" dirty="0">
                <a:latin typeface="Times New Roman" panose="02020603050405020304" pitchFamily="18" charset="0"/>
                <a:cs typeface="Times New Roman" panose="02020603050405020304" pitchFamily="18" charset="0"/>
              </a:rPr>
              <a:t>CLUSTERING   EXAMPLE </a:t>
            </a:r>
          </a:p>
        </p:txBody>
      </p:sp>
      <p:pic>
        <p:nvPicPr>
          <p:cNvPr id="4" name="Content Placeholder 3"/>
          <p:cNvPicPr>
            <a:picLocks noGrp="1" noChangeAspect="1"/>
          </p:cNvPicPr>
          <p:nvPr>
            <p:ph idx="1"/>
          </p:nvPr>
        </p:nvPicPr>
        <p:blipFill>
          <a:blip r:embed="rId2"/>
          <a:stretch>
            <a:fillRect/>
          </a:stretch>
        </p:blipFill>
        <p:spPr>
          <a:xfrm>
            <a:off x="574591" y="1109272"/>
            <a:ext cx="11039642" cy="5293639"/>
          </a:xfrm>
          <a:prstGeom prst="rect">
            <a:avLst/>
          </a:prstGeom>
        </p:spPr>
      </p:pic>
    </p:spTree>
    <p:extLst>
      <p:ext uri="{BB962C8B-B14F-4D97-AF65-F5344CB8AC3E}">
        <p14:creationId xmlns:p14="http://schemas.microsoft.com/office/powerpoint/2010/main" val="3974788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00616"/>
          </a:xfrm>
        </p:spPr>
        <p:txBody>
          <a:bodyPr>
            <a:normAutofit/>
          </a:bodyPr>
          <a:lstStyle/>
          <a:p>
            <a:pPr algn="ctr"/>
            <a:r>
              <a:rPr lang="en-US" sz="2400" b="1" dirty="0">
                <a:latin typeface="Times New Roman" panose="02020603050405020304" pitchFamily="18" charset="0"/>
                <a:cs typeface="Times New Roman" panose="02020603050405020304" pitchFamily="18" charset="0"/>
              </a:rPr>
              <a:t>ASSOCIATION    EXAMPLE </a:t>
            </a:r>
          </a:p>
        </p:txBody>
      </p:sp>
      <p:pic>
        <p:nvPicPr>
          <p:cNvPr id="4" name="Content Placeholder 3"/>
          <p:cNvPicPr>
            <a:picLocks noGrp="1" noChangeAspect="1"/>
          </p:cNvPicPr>
          <p:nvPr>
            <p:ph idx="1"/>
          </p:nvPr>
        </p:nvPicPr>
        <p:blipFill>
          <a:blip r:embed="rId2"/>
          <a:stretch>
            <a:fillRect/>
          </a:stretch>
        </p:blipFill>
        <p:spPr>
          <a:xfrm>
            <a:off x="1019332" y="1779442"/>
            <a:ext cx="10167781" cy="4501438"/>
          </a:xfrm>
          <a:prstGeom prst="rect">
            <a:avLst/>
          </a:prstGeom>
        </p:spPr>
      </p:pic>
    </p:spTree>
    <p:extLst>
      <p:ext uri="{BB962C8B-B14F-4D97-AF65-F5344CB8AC3E}">
        <p14:creationId xmlns:p14="http://schemas.microsoft.com/office/powerpoint/2010/main" val="11765070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4478" y="1019331"/>
            <a:ext cx="10611909" cy="5291529"/>
          </a:xfrm>
          <a:prstGeom prst="rect">
            <a:avLst/>
          </a:prstGeom>
        </p:spPr>
      </p:pic>
      <p:sp>
        <p:nvSpPr>
          <p:cNvPr id="3" name="TextBox 2"/>
          <p:cNvSpPr txBox="1"/>
          <p:nvPr/>
        </p:nvSpPr>
        <p:spPr>
          <a:xfrm>
            <a:off x="5201587" y="314793"/>
            <a:ext cx="3747541" cy="400110"/>
          </a:xfrm>
          <a:prstGeom prst="rect">
            <a:avLst/>
          </a:prstGeom>
          <a:noFill/>
        </p:spPr>
        <p:txBody>
          <a:bodyPr wrap="square" rtlCol="0">
            <a:spAutoFit/>
          </a:bodyPr>
          <a:lstStyle/>
          <a:p>
            <a:r>
              <a:rPr lang="en-US" sz="2000" b="1" dirty="0">
                <a:solidFill>
                  <a:schemeClr val="bg2">
                    <a:lumMod val="75000"/>
                  </a:schemeClr>
                </a:solidFill>
                <a:latin typeface="Times New Roman" panose="02020603050405020304" pitchFamily="18" charset="0"/>
                <a:cs typeface="Times New Roman" panose="02020603050405020304" pitchFamily="18" charset="0"/>
              </a:rPr>
              <a:t>TYPES OF DATA </a:t>
            </a:r>
          </a:p>
        </p:txBody>
      </p:sp>
    </p:spTree>
    <p:extLst>
      <p:ext uri="{BB962C8B-B14F-4D97-AF65-F5344CB8AC3E}">
        <p14:creationId xmlns:p14="http://schemas.microsoft.com/office/powerpoint/2010/main" val="328599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9134" y="1289153"/>
            <a:ext cx="10028420" cy="4332158"/>
          </a:xfrm>
          <a:prstGeom prst="rect">
            <a:avLst/>
          </a:prstGeom>
        </p:spPr>
      </p:pic>
      <p:sp>
        <p:nvSpPr>
          <p:cNvPr id="3" name="TextBox 2"/>
          <p:cNvSpPr txBox="1"/>
          <p:nvPr/>
        </p:nvSpPr>
        <p:spPr>
          <a:xfrm>
            <a:off x="3687580" y="689547"/>
            <a:ext cx="5291528" cy="830997"/>
          </a:xfrm>
          <a:prstGeom prst="rect">
            <a:avLst/>
          </a:prstGeom>
          <a:noFill/>
        </p:spPr>
        <p:txBody>
          <a:bodyPr wrap="square" rtlCol="0">
            <a:spAutoFit/>
          </a:bodyPr>
          <a:lstStyle/>
          <a:p>
            <a:pPr algn="ctr"/>
            <a:r>
              <a:rPr lang="en-US" sz="2400" b="1" dirty="0">
                <a:solidFill>
                  <a:schemeClr val="bg2">
                    <a:lumMod val="75000"/>
                  </a:schemeClr>
                </a:solidFill>
                <a:latin typeface="Times New Roman" panose="02020603050405020304" pitchFamily="18" charset="0"/>
                <a:cs typeface="Times New Roman" panose="02020603050405020304" pitchFamily="18" charset="0"/>
              </a:rPr>
              <a:t>UNSUPERVISED  LEARNING – CLUSTERING   </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30480" y="0"/>
              <a:ext cx="11144520" cy="5358240"/>
            </p14:xfrm>
          </p:contentPart>
        </mc:Choice>
        <mc:Fallback xmlns="">
          <p:pic>
            <p:nvPicPr>
              <p:cNvPr id="4" name="Ink 3"/>
              <p:cNvPicPr/>
              <p:nvPr/>
            </p:nvPicPr>
            <p:blipFill>
              <a:blip r:embed="rId4"/>
              <a:stretch>
                <a:fillRect/>
              </a:stretch>
            </p:blipFill>
            <p:spPr>
              <a:xfrm>
                <a:off x="321120" y="-9360"/>
                <a:ext cx="11163240" cy="5376960"/>
              </a:xfrm>
              <a:prstGeom prst="rect">
                <a:avLst/>
              </a:prstGeom>
            </p:spPr>
          </p:pic>
        </mc:Fallback>
      </mc:AlternateContent>
    </p:spTree>
    <p:extLst>
      <p:ext uri="{BB962C8B-B14F-4D97-AF65-F5344CB8AC3E}">
        <p14:creationId xmlns:p14="http://schemas.microsoft.com/office/powerpoint/2010/main" val="11373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9095" y="869429"/>
            <a:ext cx="9473784" cy="4931763"/>
          </a:xfrm>
          <a:prstGeom prst="rect">
            <a:avLst/>
          </a:prstGeom>
          <a:solidFill>
            <a:schemeClr val="tx1"/>
          </a:solidFill>
        </p:spPr>
      </p:pic>
    </p:spTree>
    <p:extLst>
      <p:ext uri="{BB962C8B-B14F-4D97-AF65-F5344CB8AC3E}">
        <p14:creationId xmlns:p14="http://schemas.microsoft.com/office/powerpoint/2010/main" val="2175969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s://1.bp.blogspot.com/-uquuVVS_jPc/XDTEMu6UaOI/AAAAAAAAAL4/THj_Lly9kWAirZ8v2oB2FKSXfJcDjKz_ACLcBGAs/s1600/Difference%2BBetween%2BSupervised%2BMachine%2BLearning%2Band%2BUnsupervised%2BMachine%2Blearning%2Bin%2Bhind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213" y="464695"/>
            <a:ext cx="9908498" cy="599606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4640" y="2143080"/>
              <a:ext cx="4617000" cy="902160"/>
            </p14:xfrm>
          </p:contentPart>
        </mc:Choice>
        <mc:Fallback xmlns="">
          <p:pic>
            <p:nvPicPr>
              <p:cNvPr id="2" name="Ink 1"/>
              <p:cNvPicPr/>
              <p:nvPr/>
            </p:nvPicPr>
            <p:blipFill>
              <a:blip r:embed="rId4"/>
              <a:stretch>
                <a:fillRect/>
              </a:stretch>
            </p:blipFill>
            <p:spPr>
              <a:xfrm>
                <a:off x="35280" y="2133720"/>
                <a:ext cx="4635720" cy="920880"/>
              </a:xfrm>
              <a:prstGeom prst="rect">
                <a:avLst/>
              </a:prstGeom>
            </p:spPr>
          </p:pic>
        </mc:Fallback>
      </mc:AlternateContent>
    </p:spTree>
    <p:extLst>
      <p:ext uri="{BB962C8B-B14F-4D97-AF65-F5344CB8AC3E}">
        <p14:creationId xmlns:p14="http://schemas.microsoft.com/office/powerpoint/2010/main" val="3922119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201" y="396238"/>
            <a:ext cx="9905998" cy="838807"/>
          </a:xfrm>
        </p:spPr>
        <p:txBody>
          <a:bodyPr>
            <a:normAutofit/>
          </a:bodyPr>
          <a:lstStyle/>
          <a:p>
            <a:pPr algn="ctr"/>
            <a:r>
              <a:rPr lang="en-US" sz="2400" b="1" dirty="0">
                <a:latin typeface="Times New Roman" panose="02020603050405020304" pitchFamily="18" charset="0"/>
                <a:cs typeface="Times New Roman" panose="02020603050405020304" pitchFamily="18" charset="0"/>
              </a:rPr>
              <a:t>Clustering</a:t>
            </a:r>
          </a:p>
        </p:txBody>
      </p:sp>
      <p:pic>
        <p:nvPicPr>
          <p:cNvPr id="4"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8" y="1320770"/>
            <a:ext cx="10283825" cy="45833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098360" y="1089360"/>
              <a:ext cx="3706200" cy="4474080"/>
            </p14:xfrm>
          </p:contentPart>
        </mc:Choice>
        <mc:Fallback xmlns="">
          <p:pic>
            <p:nvPicPr>
              <p:cNvPr id="3" name="Ink 2"/>
              <p:cNvPicPr/>
              <p:nvPr/>
            </p:nvPicPr>
            <p:blipFill>
              <a:blip r:embed="rId4"/>
              <a:stretch>
                <a:fillRect/>
              </a:stretch>
            </p:blipFill>
            <p:spPr>
              <a:xfrm>
                <a:off x="1089000" y="1080000"/>
                <a:ext cx="3724920" cy="4492800"/>
              </a:xfrm>
              <a:prstGeom prst="rect">
                <a:avLst/>
              </a:prstGeom>
            </p:spPr>
          </p:pic>
        </mc:Fallback>
      </mc:AlternateContent>
    </p:spTree>
    <p:extLst>
      <p:ext uri="{BB962C8B-B14F-4D97-AF65-F5344CB8AC3E}">
        <p14:creationId xmlns:p14="http://schemas.microsoft.com/office/powerpoint/2010/main" val="17623606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3463" y="484187"/>
            <a:ext cx="7040562" cy="950912"/>
          </a:xfrm>
        </p:spPr>
        <p:txBody>
          <a:bodyPr>
            <a:normAutofit/>
          </a:bodyPr>
          <a:lstStyle/>
          <a:p>
            <a:pPr algn="ctr"/>
            <a:r>
              <a:rPr lang="en-US" sz="2400" b="1" dirty="0">
                <a:latin typeface="Times New Roman" panose="02020603050405020304" pitchFamily="18" charset="0"/>
                <a:cs typeface="Times New Roman" panose="02020603050405020304" pitchFamily="18" charset="0"/>
              </a:rPr>
              <a:t>K-Means Clustering</a:t>
            </a:r>
          </a:p>
        </p:txBody>
      </p:sp>
      <p:sp>
        <p:nvSpPr>
          <p:cNvPr id="3" name="Content Placeholder 2"/>
          <p:cNvSpPr>
            <a:spLocks noGrp="1"/>
          </p:cNvSpPr>
          <p:nvPr>
            <p:ph idx="1"/>
          </p:nvPr>
        </p:nvSpPr>
        <p:spPr>
          <a:xfrm>
            <a:off x="1155700" y="1435099"/>
            <a:ext cx="9905999" cy="4008440"/>
          </a:xfrm>
        </p:spPr>
        <p:txBody>
          <a:bodyPr>
            <a:noAutofit/>
          </a:bodyPr>
          <a:lstStyle/>
          <a:p>
            <a:r>
              <a:rPr lang="en-US" sz="2000" dirty="0">
                <a:latin typeface="Times New Roman" panose="02020603050405020304" pitchFamily="18" charset="0"/>
                <a:cs typeface="Times New Roman" panose="02020603050405020304" pitchFamily="18" charset="0"/>
              </a:rPr>
              <a:t>To begin, we first select a number of classes/groups to use and randomly initialize their respective center points. To figure out the number of classes to use, it’s good to take a quick look at the data and try to identify any distinct groupings. </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Each data point is classified by computing the distance between that point and each group center, and then classifying the point to be in the group whose center is closest to it.</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Based on these classified points, we </a:t>
            </a:r>
            <a:r>
              <a:rPr lang="en-US" sz="2000" dirty="0" err="1">
                <a:latin typeface="Times New Roman" panose="02020603050405020304" pitchFamily="18" charset="0"/>
                <a:cs typeface="Times New Roman" panose="02020603050405020304" pitchFamily="18" charset="0"/>
              </a:rPr>
              <a:t>recompute</a:t>
            </a:r>
            <a:r>
              <a:rPr lang="en-US" sz="2000" dirty="0">
                <a:latin typeface="Times New Roman" panose="02020603050405020304" pitchFamily="18" charset="0"/>
                <a:cs typeface="Times New Roman" panose="02020603050405020304" pitchFamily="18" charset="0"/>
              </a:rPr>
              <a:t> the group center by taking the mean of all the vectors in the group.</a:t>
            </a:r>
          </a:p>
          <a:p>
            <a:r>
              <a:rPr lang="en-US" sz="2000" dirty="0">
                <a:latin typeface="Times New Roman" panose="02020603050405020304" pitchFamily="18" charset="0"/>
                <a:cs typeface="Times New Roman" panose="02020603050405020304" pitchFamily="18" charset="0"/>
              </a:rPr>
              <a:t>Repeat these steps for a set number of iterations or until the group centers don’t change much between iterations. </a:t>
            </a:r>
            <a:endParaRPr lang="en-US" sz="2000"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125600" y="0"/>
              <a:ext cx="3768480" cy="696960"/>
            </p14:xfrm>
          </p:contentPart>
        </mc:Choice>
        <mc:Fallback xmlns="">
          <p:pic>
            <p:nvPicPr>
              <p:cNvPr id="4" name="Ink 3"/>
              <p:cNvPicPr/>
              <p:nvPr/>
            </p:nvPicPr>
            <p:blipFill>
              <a:blip r:embed="rId3"/>
              <a:stretch>
                <a:fillRect/>
              </a:stretch>
            </p:blipFill>
            <p:spPr>
              <a:xfrm>
                <a:off x="4116240" y="-9360"/>
                <a:ext cx="3787200" cy="715680"/>
              </a:xfrm>
              <a:prstGeom prst="rect">
                <a:avLst/>
              </a:prstGeom>
            </p:spPr>
          </p:pic>
        </mc:Fallback>
      </mc:AlternateContent>
    </p:spTree>
    <p:extLst>
      <p:ext uri="{BB962C8B-B14F-4D97-AF65-F5344CB8AC3E}">
        <p14:creationId xmlns:p14="http://schemas.microsoft.com/office/powerpoint/2010/main" val="4025849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ro.medium.com/max/1260/1*KrcZK0xYgTa4qFrVr0fO2w.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70075" y="152400"/>
            <a:ext cx="7527925" cy="635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0480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0273" y="86506"/>
            <a:ext cx="4826000" cy="918745"/>
          </a:xfrm>
        </p:spPr>
        <p:txBody>
          <a:bodyPr>
            <a:normAutofit/>
          </a:bodyPr>
          <a:lstStyle/>
          <a:p>
            <a:pPr algn="ctr"/>
            <a:r>
              <a:rPr lang="en-US" sz="2400" b="1" dirty="0">
                <a:latin typeface="Times New Roman" panose="02020603050405020304" pitchFamily="18" charset="0"/>
                <a:cs typeface="Times New Roman" panose="02020603050405020304" pitchFamily="18" charset="0"/>
              </a:rPr>
              <a:t>K-Means Clustering</a:t>
            </a:r>
          </a:p>
        </p:txBody>
      </p:sp>
      <p:pic>
        <p:nvPicPr>
          <p:cNvPr id="8194" name="Picture 2" descr="https://www.iotforall.com/wp-content/uploads/2018/01/Screen-Shot-2018-01-17-at-8.10.14-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539" y="3866820"/>
            <a:ext cx="7429498" cy="247683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4539" y="1005251"/>
            <a:ext cx="3181188" cy="258025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prachimjoshi.files.wordpress.com/2015/07/k-means_result.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272" y="1005251"/>
            <a:ext cx="3570765" cy="25574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9635040" y="142920"/>
              <a:ext cx="2456280" cy="3884760"/>
            </p14:xfrm>
          </p:contentPart>
        </mc:Choice>
        <mc:Fallback xmlns="">
          <p:pic>
            <p:nvPicPr>
              <p:cNvPr id="3" name="Ink 2"/>
              <p:cNvPicPr/>
              <p:nvPr/>
            </p:nvPicPr>
            <p:blipFill>
              <a:blip r:embed="rId6"/>
              <a:stretch>
                <a:fillRect/>
              </a:stretch>
            </p:blipFill>
            <p:spPr>
              <a:xfrm>
                <a:off x="9625680" y="133560"/>
                <a:ext cx="2475000" cy="3903480"/>
              </a:xfrm>
              <a:prstGeom prst="rect">
                <a:avLst/>
              </a:prstGeom>
            </p:spPr>
          </p:pic>
        </mc:Fallback>
      </mc:AlternateContent>
    </p:spTree>
    <p:extLst>
      <p:ext uri="{BB962C8B-B14F-4D97-AF65-F5344CB8AC3E}">
        <p14:creationId xmlns:p14="http://schemas.microsoft.com/office/powerpoint/2010/main" val="412770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additive="base">
                                        <p:cTn id="7" dur="500" fill="hold"/>
                                        <p:tgtEl>
                                          <p:spTgt spid="8196"/>
                                        </p:tgtEl>
                                        <p:attrNameLst>
                                          <p:attrName>ppt_x</p:attrName>
                                        </p:attrNameLst>
                                      </p:cBhvr>
                                      <p:tavLst>
                                        <p:tav tm="0">
                                          <p:val>
                                            <p:strVal val="0-#ppt_w/2"/>
                                          </p:val>
                                        </p:tav>
                                        <p:tav tm="100000">
                                          <p:val>
                                            <p:strVal val="#ppt_x"/>
                                          </p:val>
                                        </p:tav>
                                      </p:tavLst>
                                    </p:anim>
                                    <p:anim calcmode="lin" valueType="num">
                                      <p:cBhvr additive="base">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198"/>
                                        </p:tgtEl>
                                        <p:attrNameLst>
                                          <p:attrName>style.visibility</p:attrName>
                                        </p:attrNameLst>
                                      </p:cBhvr>
                                      <p:to>
                                        <p:strVal val="visible"/>
                                      </p:to>
                                    </p:set>
                                    <p:anim calcmode="lin" valueType="num">
                                      <p:cBhvr additive="base">
                                        <p:cTn id="13" dur="500" fill="hold"/>
                                        <p:tgtEl>
                                          <p:spTgt spid="8198"/>
                                        </p:tgtEl>
                                        <p:attrNameLst>
                                          <p:attrName>ppt_x</p:attrName>
                                        </p:attrNameLst>
                                      </p:cBhvr>
                                      <p:tavLst>
                                        <p:tav tm="0">
                                          <p:val>
                                            <p:strVal val="1+#ppt_w/2"/>
                                          </p:val>
                                        </p:tav>
                                        <p:tav tm="100000">
                                          <p:val>
                                            <p:strVal val="#ppt_x"/>
                                          </p:val>
                                        </p:tav>
                                      </p:tavLst>
                                    </p:anim>
                                    <p:anim calcmode="lin" valueType="num">
                                      <p:cBhvr additive="base">
                                        <p:cTn id="14" dur="500" fill="hold"/>
                                        <p:tgtEl>
                                          <p:spTgt spid="819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4"/>
                                        </p:tgtEl>
                                        <p:attrNameLst>
                                          <p:attrName>style.visibility</p:attrName>
                                        </p:attrNameLst>
                                      </p:cBhvr>
                                      <p:to>
                                        <p:strVal val="visible"/>
                                      </p:to>
                                    </p:set>
                                    <p:anim calcmode="lin" valueType="num">
                                      <p:cBhvr additive="base">
                                        <p:cTn id="19" dur="500" fill="hold"/>
                                        <p:tgtEl>
                                          <p:spTgt spid="8194"/>
                                        </p:tgtEl>
                                        <p:attrNameLst>
                                          <p:attrName>ppt_x</p:attrName>
                                        </p:attrNameLst>
                                      </p:cBhvr>
                                      <p:tavLst>
                                        <p:tav tm="0">
                                          <p:val>
                                            <p:strVal val="#ppt_x"/>
                                          </p:val>
                                        </p:tav>
                                        <p:tav tm="100000">
                                          <p:val>
                                            <p:strVal val="#ppt_x"/>
                                          </p:val>
                                        </p:tav>
                                      </p:tavLst>
                                    </p:anim>
                                    <p:anim calcmode="lin" valueType="num">
                                      <p:cBhvr additive="base">
                                        <p:cTn id="20"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110270"/>
          </a:xfrm>
        </p:spPr>
        <p:txBody>
          <a:bodyPr>
            <a:normAutofit/>
          </a:bodyPr>
          <a:lstStyle/>
          <a:p>
            <a:pPr algn="ctr"/>
            <a:r>
              <a:rPr lang="en-US" sz="2400" b="1" dirty="0">
                <a:latin typeface="Times New Roman" panose="02020603050405020304" pitchFamily="18" charset="0"/>
                <a:cs typeface="Times New Roman" panose="02020603050405020304" pitchFamily="18" charset="0"/>
              </a:rPr>
              <a:t>Dimension Reduction Techniques</a:t>
            </a:r>
          </a:p>
        </p:txBody>
      </p:sp>
      <p:sp>
        <p:nvSpPr>
          <p:cNvPr id="3" name="Content Placeholder 2"/>
          <p:cNvSpPr>
            <a:spLocks noGrp="1"/>
          </p:cNvSpPr>
          <p:nvPr>
            <p:ph idx="1"/>
          </p:nvPr>
        </p:nvSpPr>
        <p:spPr>
          <a:xfrm>
            <a:off x="1141413" y="1935162"/>
            <a:ext cx="9905999" cy="3541714"/>
          </a:xfrm>
        </p:spPr>
        <p:txBody>
          <a:bodyPr>
            <a:normAutofit lnSpcReduction="10000"/>
          </a:bodyPr>
          <a:lstStyle/>
          <a:p>
            <a:r>
              <a:rPr lang="en-US" dirty="0">
                <a:latin typeface="Times New Roman" panose="02020603050405020304" pitchFamily="18" charset="0"/>
                <a:cs typeface="Times New Roman" panose="02020603050405020304" pitchFamily="18" charset="0"/>
              </a:rPr>
              <a:t>As data generation and collection keeps increasing, visualizing it and drawing inferences becomes more and more challenging.</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process of reducing the number of random variables under consideration</a:t>
            </a:r>
            <a:r>
              <a:rPr lang="en-US" baseline="30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by obtaining a set of principal variables. </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Approaches can be divided into feature selection and feature extraction.</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268680" y="3813120"/>
              <a:ext cx="1777320" cy="196560"/>
            </p14:xfrm>
          </p:contentPart>
        </mc:Choice>
        <mc:Fallback xmlns="">
          <p:pic>
            <p:nvPicPr>
              <p:cNvPr id="4" name="Ink 3"/>
              <p:cNvPicPr/>
              <p:nvPr/>
            </p:nvPicPr>
            <p:blipFill>
              <a:blip r:embed="rId3"/>
              <a:stretch>
                <a:fillRect/>
              </a:stretch>
            </p:blipFill>
            <p:spPr>
              <a:xfrm>
                <a:off x="6259320" y="3803760"/>
                <a:ext cx="1796040" cy="215280"/>
              </a:xfrm>
              <a:prstGeom prst="rect">
                <a:avLst/>
              </a:prstGeom>
            </p:spPr>
          </p:pic>
        </mc:Fallback>
      </mc:AlternateContent>
    </p:spTree>
    <p:extLst>
      <p:ext uri="{BB962C8B-B14F-4D97-AF65-F5344CB8AC3E}">
        <p14:creationId xmlns:p14="http://schemas.microsoft.com/office/powerpoint/2010/main" val="14750673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388" y="204181"/>
            <a:ext cx="9905998" cy="695932"/>
          </a:xfrm>
        </p:spPr>
        <p:txBody>
          <a:bodyPr>
            <a:normAutofit/>
          </a:bodyPr>
          <a:lstStyle/>
          <a:p>
            <a:pPr algn="ctr"/>
            <a:r>
              <a:rPr lang="en-US" sz="2400" dirty="0">
                <a:latin typeface="Times New Roman" panose="02020603050405020304" pitchFamily="18" charset="0"/>
                <a:cs typeface="Times New Roman" panose="02020603050405020304" pitchFamily="18" charset="0"/>
              </a:rPr>
              <a:t>Why Dimension Reduction is Required</a:t>
            </a:r>
          </a:p>
        </p:txBody>
      </p:sp>
      <p:sp>
        <p:nvSpPr>
          <p:cNvPr id="3" name="Content Placeholder 2"/>
          <p:cNvSpPr>
            <a:spLocks noGrp="1"/>
          </p:cNvSpPr>
          <p:nvPr>
            <p:ph idx="1"/>
          </p:nvPr>
        </p:nvSpPr>
        <p:spPr>
          <a:xfrm>
            <a:off x="1127126" y="1042988"/>
            <a:ext cx="9905999" cy="5094289"/>
          </a:xfrm>
        </p:spPr>
        <p:txBody>
          <a:bodyPr>
            <a:normAutofit fontScale="77500" lnSpcReduction="20000"/>
          </a:bodyPr>
          <a:lstStyle/>
          <a:p>
            <a:r>
              <a:rPr lang="en-US" sz="2900" dirty="0">
                <a:latin typeface="Times New Roman" panose="02020603050405020304" pitchFamily="18" charset="0"/>
                <a:cs typeface="Times New Roman" panose="02020603050405020304" pitchFamily="18" charset="0"/>
              </a:rPr>
              <a:t>Space required to store the data is reduced as the number of dimensions comes down</a:t>
            </a:r>
          </a:p>
          <a:p>
            <a:r>
              <a:rPr lang="en-US" sz="2900" dirty="0">
                <a:latin typeface="Times New Roman" panose="02020603050405020304" pitchFamily="18" charset="0"/>
                <a:cs typeface="Times New Roman" panose="02020603050405020304" pitchFamily="18" charset="0"/>
              </a:rPr>
              <a:t>Less dimensions lead to less computation/training time</a:t>
            </a:r>
          </a:p>
          <a:p>
            <a:pPr marL="0" indent="0">
              <a:buNone/>
            </a:pPr>
            <a:endParaRPr lang="en-US" sz="2900" dirty="0">
              <a:latin typeface="Times New Roman" panose="02020603050405020304" pitchFamily="18" charset="0"/>
              <a:cs typeface="Times New Roman" panose="02020603050405020304" pitchFamily="18" charset="0"/>
            </a:endParaRPr>
          </a:p>
          <a:p>
            <a:r>
              <a:rPr lang="en-US" sz="2900" dirty="0">
                <a:latin typeface="Times New Roman" panose="02020603050405020304" pitchFamily="18" charset="0"/>
                <a:cs typeface="Times New Roman" panose="02020603050405020304" pitchFamily="18" charset="0"/>
              </a:rPr>
              <a:t>Some algorithms do not perform well when we have a large dimensions. So reducing these dimensions needs to happen for the algorithm to be useful</a:t>
            </a:r>
          </a:p>
          <a:p>
            <a:pPr marL="0" indent="0">
              <a:buNone/>
            </a:pPr>
            <a:endParaRPr lang="en-US" sz="2900" dirty="0">
              <a:latin typeface="Times New Roman" panose="02020603050405020304" pitchFamily="18" charset="0"/>
              <a:cs typeface="Times New Roman" panose="02020603050405020304" pitchFamily="18" charset="0"/>
            </a:endParaRPr>
          </a:p>
          <a:p>
            <a:r>
              <a:rPr lang="en-US" sz="2900" dirty="0">
                <a:latin typeface="Times New Roman" panose="02020603050405020304" pitchFamily="18" charset="0"/>
                <a:cs typeface="Times New Roman" panose="02020603050405020304" pitchFamily="18" charset="0"/>
              </a:rPr>
              <a:t>It takes care of </a:t>
            </a:r>
            <a:r>
              <a:rPr lang="en-US" sz="2900" dirty="0" err="1">
                <a:latin typeface="Times New Roman" panose="02020603050405020304" pitchFamily="18" charset="0"/>
                <a:cs typeface="Times New Roman" panose="02020603050405020304" pitchFamily="18" charset="0"/>
              </a:rPr>
              <a:t>multicollinearity</a:t>
            </a:r>
            <a:r>
              <a:rPr lang="en-US" sz="2900" dirty="0">
                <a:latin typeface="Times New Roman" panose="02020603050405020304" pitchFamily="18" charset="0"/>
                <a:cs typeface="Times New Roman" panose="02020603050405020304" pitchFamily="18" charset="0"/>
              </a:rPr>
              <a:t> by removing redundant features. For example, you have two variables – ‘time spent on treadmill in minutes’ and ‘calories burnt’. These variables are highly correlated as the more time you spend running on a treadmill, the more calories you will burn. Hence, there is no point in storing both as just one of them does what you require</a:t>
            </a:r>
          </a:p>
          <a:p>
            <a:pPr marL="0" indent="0">
              <a:buNone/>
            </a:pPr>
            <a:endParaRPr lang="en-US" sz="2900" dirty="0">
              <a:latin typeface="Times New Roman" panose="02020603050405020304" pitchFamily="18" charset="0"/>
              <a:cs typeface="Times New Roman" panose="02020603050405020304" pitchFamily="18" charset="0"/>
            </a:endParaRPr>
          </a:p>
          <a:p>
            <a:r>
              <a:rPr lang="en-US" sz="2900" dirty="0">
                <a:latin typeface="Times New Roman" panose="02020603050405020304" pitchFamily="18" charset="0"/>
                <a:cs typeface="Times New Roman" panose="02020603050405020304" pitchFamily="18" charset="0"/>
              </a:rPr>
              <a:t>It helps in visualizing data. </a:t>
            </a:r>
          </a:p>
          <a:p>
            <a:pPr lvl="1"/>
            <a:r>
              <a:rPr lang="en-US" sz="2900" dirty="0">
                <a:latin typeface="Times New Roman" panose="02020603050405020304" pitchFamily="18" charset="0"/>
                <a:cs typeface="Times New Roman" panose="02020603050405020304" pitchFamily="18" charset="0"/>
              </a:rPr>
              <a:t>It is very difficult to visualize data in higher dimensions so reducing our space to 2D or 3D may allow us to plot and observe patterns more clearly</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759320" y="3920040"/>
              <a:ext cx="5206320" cy="98640"/>
            </p14:xfrm>
          </p:contentPart>
        </mc:Choice>
        <mc:Fallback xmlns="">
          <p:pic>
            <p:nvPicPr>
              <p:cNvPr id="4" name="Ink 3"/>
              <p:cNvPicPr/>
              <p:nvPr/>
            </p:nvPicPr>
            <p:blipFill>
              <a:blip r:embed="rId3"/>
              <a:stretch>
                <a:fillRect/>
              </a:stretch>
            </p:blipFill>
            <p:spPr>
              <a:xfrm>
                <a:off x="1749960" y="3910680"/>
                <a:ext cx="5225040" cy="117360"/>
              </a:xfrm>
              <a:prstGeom prst="rect">
                <a:avLst/>
              </a:prstGeom>
            </p:spPr>
          </p:pic>
        </mc:Fallback>
      </mc:AlternateContent>
    </p:spTree>
    <p:extLst>
      <p:ext uri="{BB962C8B-B14F-4D97-AF65-F5344CB8AC3E}">
        <p14:creationId xmlns:p14="http://schemas.microsoft.com/office/powerpoint/2010/main" val="1293271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124557"/>
          </a:xfrm>
        </p:spPr>
        <p:txBody>
          <a:bodyPr>
            <a:normAutofit/>
          </a:bodyPr>
          <a:lstStyle/>
          <a:p>
            <a:pPr algn="ctr"/>
            <a:r>
              <a:rPr lang="en-US" sz="2400" b="1" dirty="0">
                <a:latin typeface="Times New Roman" panose="02020603050405020304" pitchFamily="18" charset="0"/>
                <a:cs typeface="Times New Roman" panose="02020603050405020304" pitchFamily="18" charset="0"/>
              </a:rPr>
              <a:t>Few Dimension Reduction Techniques</a:t>
            </a:r>
          </a:p>
        </p:txBody>
      </p:sp>
      <p:sp>
        <p:nvSpPr>
          <p:cNvPr id="3" name="Content Placeholder 2"/>
          <p:cNvSpPr>
            <a:spLocks noGrp="1"/>
          </p:cNvSpPr>
          <p:nvPr>
            <p:ph idx="1"/>
          </p:nvPr>
        </p:nvSpPr>
        <p:spPr>
          <a:xfrm>
            <a:off x="1527175" y="2192337"/>
            <a:ext cx="7502526" cy="3951288"/>
          </a:xfrm>
        </p:spPr>
        <p:txBody>
          <a:bodyPr>
            <a:normAutofit fontScale="92500" lnSpcReduction="10000"/>
          </a:bodyPr>
          <a:lstStyle/>
          <a:p>
            <a:r>
              <a:rPr lang="en-US" sz="2900" dirty="0">
                <a:latin typeface="Times New Roman" panose="02020603050405020304" pitchFamily="18" charset="0"/>
                <a:cs typeface="Times New Roman" panose="02020603050405020304" pitchFamily="18" charset="0"/>
              </a:rPr>
              <a:t>Missing Value Ratio</a:t>
            </a:r>
          </a:p>
          <a:p>
            <a:r>
              <a:rPr lang="en-US" sz="2900" dirty="0">
                <a:latin typeface="Times New Roman" panose="02020603050405020304" pitchFamily="18" charset="0"/>
                <a:cs typeface="Times New Roman" panose="02020603050405020304" pitchFamily="18" charset="0"/>
              </a:rPr>
              <a:t>Low Variance Filter</a:t>
            </a:r>
          </a:p>
          <a:p>
            <a:r>
              <a:rPr lang="en-US" sz="2900" dirty="0">
                <a:latin typeface="Times New Roman" panose="02020603050405020304" pitchFamily="18" charset="0"/>
                <a:cs typeface="Times New Roman" panose="02020603050405020304" pitchFamily="18" charset="0"/>
              </a:rPr>
              <a:t>High Correlation Filter</a:t>
            </a:r>
          </a:p>
          <a:p>
            <a:r>
              <a:rPr lang="en-US" sz="2900" dirty="0">
                <a:latin typeface="Times New Roman" panose="02020603050405020304" pitchFamily="18" charset="0"/>
                <a:cs typeface="Times New Roman" panose="02020603050405020304" pitchFamily="18" charset="0"/>
              </a:rPr>
              <a:t>Random Forest</a:t>
            </a:r>
          </a:p>
          <a:p>
            <a:r>
              <a:rPr lang="en-US" sz="2900" dirty="0">
                <a:latin typeface="Times New Roman" panose="02020603050405020304" pitchFamily="18" charset="0"/>
                <a:cs typeface="Times New Roman" panose="02020603050405020304" pitchFamily="18" charset="0"/>
              </a:rPr>
              <a:t>Backward Feature Elimination</a:t>
            </a:r>
          </a:p>
          <a:p>
            <a:r>
              <a:rPr lang="en-US" sz="2900" dirty="0">
                <a:latin typeface="Times New Roman" panose="02020603050405020304" pitchFamily="18" charset="0"/>
                <a:cs typeface="Times New Roman" panose="02020603050405020304" pitchFamily="18" charset="0"/>
              </a:rPr>
              <a:t>Forward Feature Selection</a:t>
            </a:r>
          </a:p>
          <a:p>
            <a:r>
              <a:rPr lang="en-US" sz="2900" dirty="0">
                <a:latin typeface="Times New Roman" panose="02020603050405020304" pitchFamily="18" charset="0"/>
                <a:cs typeface="Times New Roman" panose="02020603050405020304" pitchFamily="18" charset="0"/>
              </a:rPr>
              <a:t>Factor Analysis</a:t>
            </a:r>
          </a:p>
          <a:p>
            <a:r>
              <a:rPr lang="en-US" sz="2900" dirty="0">
                <a:latin typeface="Times New Roman" panose="02020603050405020304" pitchFamily="18" charset="0"/>
                <a:cs typeface="Times New Roman" panose="02020603050405020304" pitchFamily="18" charset="0"/>
              </a:rPr>
              <a:t>Principal Component Analysis</a:t>
            </a:r>
            <a:br>
              <a:rPr lang="en-US" dirty="0"/>
            </a:br>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910880" y="5581080"/>
              <a:ext cx="3224160" cy="169920"/>
            </p14:xfrm>
          </p:contentPart>
        </mc:Choice>
        <mc:Fallback xmlns="">
          <p:pic>
            <p:nvPicPr>
              <p:cNvPr id="4" name="Ink 3"/>
              <p:cNvPicPr/>
              <p:nvPr/>
            </p:nvPicPr>
            <p:blipFill>
              <a:blip r:embed="rId3"/>
              <a:stretch>
                <a:fillRect/>
              </a:stretch>
            </p:blipFill>
            <p:spPr>
              <a:xfrm>
                <a:off x="1901520" y="5571720"/>
                <a:ext cx="3242880" cy="188640"/>
              </a:xfrm>
              <a:prstGeom prst="rect">
                <a:avLst/>
              </a:prstGeom>
            </p:spPr>
          </p:pic>
        </mc:Fallback>
      </mc:AlternateContent>
    </p:spTree>
    <p:extLst>
      <p:ext uri="{BB962C8B-B14F-4D97-AF65-F5344CB8AC3E}">
        <p14:creationId xmlns:p14="http://schemas.microsoft.com/office/powerpoint/2010/main" val="25113742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cdn.app.compendium.com/uploads/user/e7c690e8-6ff9-102a-ac6d-e4aebca50425/03391c68-5c5e-493c-95a5-a92b492b9025/Image/5effec57771fb85b9fbaaafc87fbb27d/pictur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11" y="175500"/>
            <a:ext cx="11871478" cy="6682500"/>
          </a:xfrm>
          <a:prstGeom prst="rect">
            <a:avLst/>
          </a:prstGeom>
          <a:solidFill>
            <a:schemeClr val="tx1"/>
          </a:solidFill>
        </p:spPr>
      </p:pic>
    </p:spTree>
    <p:extLst>
      <p:ext uri="{BB962C8B-B14F-4D97-AF65-F5344CB8AC3E}">
        <p14:creationId xmlns:p14="http://schemas.microsoft.com/office/powerpoint/2010/main" val="223438767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p:cTn id="7" dur="500" fill="hold"/>
                                        <p:tgtEl>
                                          <p:spTgt spid="15362"/>
                                        </p:tgtEl>
                                        <p:attrNameLst>
                                          <p:attrName>ppt_w</p:attrName>
                                        </p:attrNameLst>
                                      </p:cBhvr>
                                      <p:tavLst>
                                        <p:tav tm="0">
                                          <p:val>
                                            <p:fltVal val="0"/>
                                          </p:val>
                                        </p:tav>
                                        <p:tav tm="100000">
                                          <p:val>
                                            <p:strVal val="#ppt_w"/>
                                          </p:val>
                                        </p:tav>
                                      </p:tavLst>
                                    </p:anim>
                                    <p:anim calcmode="lin" valueType="num">
                                      <p:cBhvr>
                                        <p:cTn id="8" dur="500" fill="hold"/>
                                        <p:tgtEl>
                                          <p:spTgt spid="15362"/>
                                        </p:tgtEl>
                                        <p:attrNameLst>
                                          <p:attrName>ppt_h</p:attrName>
                                        </p:attrNameLst>
                                      </p:cBhvr>
                                      <p:tavLst>
                                        <p:tav tm="0">
                                          <p:val>
                                            <p:fltVal val="0"/>
                                          </p:val>
                                        </p:tav>
                                        <p:tav tm="100000">
                                          <p:val>
                                            <p:strVal val="#ppt_h"/>
                                          </p:val>
                                        </p:tav>
                                      </p:tavLst>
                                    </p:anim>
                                    <p:animEffect transition="in" filter="fade">
                                      <p:cBhvr>
                                        <p:cTn id="9"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6403" y="228774"/>
            <a:ext cx="9905998" cy="760577"/>
          </a:xfrm>
        </p:spPr>
        <p:txBody>
          <a:bodyPr>
            <a:normAutofit/>
          </a:bodyPr>
          <a:lstStyle/>
          <a:p>
            <a:pPr algn="ctr"/>
            <a:r>
              <a:rPr lang="en-US" sz="2800" b="1" dirty="0">
                <a:solidFill>
                  <a:schemeClr val="bg2">
                    <a:lumMod val="75000"/>
                  </a:schemeClr>
                </a:solidFill>
                <a:latin typeface="Times New Roman" panose="02020603050405020304" pitchFamily="18" charset="0"/>
                <a:cs typeface="Times New Roman" panose="02020603050405020304" pitchFamily="18" charset="0"/>
              </a:rPr>
              <a:t>USE CASE 1 </a:t>
            </a:r>
          </a:p>
        </p:txBody>
      </p:sp>
      <p:pic>
        <p:nvPicPr>
          <p:cNvPr id="4" name="Content Placeholder 3"/>
          <p:cNvPicPr>
            <a:picLocks noGrp="1" noChangeAspect="1"/>
          </p:cNvPicPr>
          <p:nvPr>
            <p:ph idx="1"/>
          </p:nvPr>
        </p:nvPicPr>
        <p:blipFill>
          <a:blip r:embed="rId2"/>
          <a:stretch>
            <a:fillRect/>
          </a:stretch>
        </p:blipFill>
        <p:spPr>
          <a:xfrm>
            <a:off x="269822" y="989351"/>
            <a:ext cx="11422505" cy="5516379"/>
          </a:xfrm>
          <a:prstGeom prst="rect">
            <a:avLst/>
          </a:prstGeom>
        </p:spPr>
      </p:pic>
    </p:spTree>
    <p:extLst>
      <p:ext uri="{BB962C8B-B14F-4D97-AF65-F5344CB8AC3E}">
        <p14:creationId xmlns:p14="http://schemas.microsoft.com/office/powerpoint/2010/main" val="2483374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www.edureka.co/blog/wp-content/uploads/2018/03/AI-vs-ML-vs-Deep-Lear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63" y="639762"/>
            <a:ext cx="11655380" cy="5941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8260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217960" y="258754"/>
            <a:ext cx="9905998" cy="595685"/>
          </a:xfrm>
        </p:spPr>
        <p:txBody>
          <a:bodyPr>
            <a:normAutofit/>
          </a:bodyPr>
          <a:lstStyle/>
          <a:p>
            <a:pPr algn="ctr"/>
            <a:r>
              <a:rPr lang="en-US" sz="2800" b="1" dirty="0">
                <a:solidFill>
                  <a:schemeClr val="bg2">
                    <a:lumMod val="75000"/>
                  </a:schemeClr>
                </a:solidFill>
                <a:latin typeface="Times New Roman" panose="02020603050405020304" pitchFamily="18" charset="0"/>
                <a:cs typeface="Times New Roman" panose="02020603050405020304" pitchFamily="18" charset="0"/>
              </a:rPr>
              <a:t>USE CASE 2 </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4380" y="854439"/>
            <a:ext cx="10453158" cy="5681271"/>
          </a:xfrm>
        </p:spPr>
      </p:pic>
    </p:spTree>
    <p:extLst>
      <p:ext uri="{BB962C8B-B14F-4D97-AF65-F5344CB8AC3E}">
        <p14:creationId xmlns:p14="http://schemas.microsoft.com/office/powerpoint/2010/main" val="4467371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33929" y="1184223"/>
            <a:ext cx="9069048" cy="5006715"/>
          </a:xfrm>
          <a:prstGeom prst="rect">
            <a:avLst/>
          </a:prstGeom>
        </p:spPr>
      </p:pic>
      <p:sp>
        <p:nvSpPr>
          <p:cNvPr id="5" name="Title 1"/>
          <p:cNvSpPr>
            <a:spLocks noGrp="1"/>
          </p:cNvSpPr>
          <p:nvPr>
            <p:ph type="title"/>
          </p:nvPr>
        </p:nvSpPr>
        <p:spPr>
          <a:xfrm>
            <a:off x="1215454" y="408656"/>
            <a:ext cx="9905998" cy="640656"/>
          </a:xfrm>
        </p:spPr>
        <p:txBody>
          <a:bodyPr>
            <a:normAutofit/>
          </a:bodyPr>
          <a:lstStyle/>
          <a:p>
            <a:pPr algn="ctr"/>
            <a:r>
              <a:rPr lang="en-US" sz="2800" b="1" dirty="0">
                <a:solidFill>
                  <a:schemeClr val="bg2">
                    <a:lumMod val="75000"/>
                  </a:schemeClr>
                </a:solidFill>
                <a:latin typeface="Times New Roman" panose="02020603050405020304" pitchFamily="18" charset="0"/>
                <a:cs typeface="Times New Roman" panose="02020603050405020304" pitchFamily="18" charset="0"/>
              </a:rPr>
              <a:t>USE CASE 3 </a:t>
            </a:r>
          </a:p>
        </p:txBody>
      </p:sp>
    </p:spTree>
    <p:extLst>
      <p:ext uri="{BB962C8B-B14F-4D97-AF65-F5344CB8AC3E}">
        <p14:creationId xmlns:p14="http://schemas.microsoft.com/office/powerpoint/2010/main" val="530455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04144" y="1543987"/>
            <a:ext cx="9743267" cy="4901784"/>
          </a:xfrm>
          <a:prstGeom prst="rect">
            <a:avLst/>
          </a:prstGeom>
        </p:spPr>
      </p:pic>
      <p:sp>
        <p:nvSpPr>
          <p:cNvPr id="5" name="Title 1"/>
          <p:cNvSpPr>
            <a:spLocks noGrp="1"/>
          </p:cNvSpPr>
          <p:nvPr>
            <p:ph type="title"/>
          </p:nvPr>
        </p:nvSpPr>
        <p:spPr>
          <a:xfrm>
            <a:off x="1141413" y="618518"/>
            <a:ext cx="9905998" cy="760577"/>
          </a:xfrm>
        </p:spPr>
        <p:txBody>
          <a:bodyPr>
            <a:normAutofit/>
          </a:bodyPr>
          <a:lstStyle/>
          <a:p>
            <a:pPr algn="ctr"/>
            <a:r>
              <a:rPr lang="en-US" sz="2800" b="1" dirty="0">
                <a:solidFill>
                  <a:schemeClr val="bg2">
                    <a:lumMod val="75000"/>
                  </a:schemeClr>
                </a:solidFill>
                <a:latin typeface="Times New Roman" panose="02020603050405020304" pitchFamily="18" charset="0"/>
                <a:cs typeface="Times New Roman" panose="02020603050405020304" pitchFamily="18" charset="0"/>
              </a:rPr>
              <a:t>USE CASE 4 </a:t>
            </a:r>
          </a:p>
        </p:txBody>
      </p:sp>
    </p:spTree>
    <p:extLst>
      <p:ext uri="{BB962C8B-B14F-4D97-AF65-F5344CB8AC3E}">
        <p14:creationId xmlns:p14="http://schemas.microsoft.com/office/powerpoint/2010/main" val="22193617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41414" y="1064301"/>
            <a:ext cx="10026258" cy="5572245"/>
          </a:xfrm>
          <a:prstGeom prst="rect">
            <a:avLst/>
          </a:prstGeom>
        </p:spPr>
      </p:pic>
      <p:sp>
        <p:nvSpPr>
          <p:cNvPr id="5" name="Title 1"/>
          <p:cNvSpPr>
            <a:spLocks noGrp="1"/>
          </p:cNvSpPr>
          <p:nvPr>
            <p:ph type="title"/>
          </p:nvPr>
        </p:nvSpPr>
        <p:spPr>
          <a:xfrm>
            <a:off x="1141414" y="318714"/>
            <a:ext cx="9905998" cy="745587"/>
          </a:xfrm>
        </p:spPr>
        <p:txBody>
          <a:bodyPr>
            <a:normAutofit/>
          </a:bodyPr>
          <a:lstStyle/>
          <a:p>
            <a:pPr algn="ctr"/>
            <a:r>
              <a:rPr lang="en-US" sz="2800" b="1" dirty="0">
                <a:solidFill>
                  <a:schemeClr val="bg2">
                    <a:lumMod val="75000"/>
                  </a:schemeClr>
                </a:solidFill>
                <a:latin typeface="Times New Roman" panose="02020603050405020304" pitchFamily="18" charset="0"/>
                <a:cs typeface="Times New Roman" panose="02020603050405020304" pitchFamily="18" charset="0"/>
              </a:rPr>
              <a:t>USE CASE 5 </a:t>
            </a:r>
          </a:p>
        </p:txBody>
      </p:sp>
    </p:spTree>
    <p:extLst>
      <p:ext uri="{BB962C8B-B14F-4D97-AF65-F5344CB8AC3E}">
        <p14:creationId xmlns:p14="http://schemas.microsoft.com/office/powerpoint/2010/main" val="3191836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400" b="1" dirty="0">
                <a:latin typeface="Times New Roman" panose="02020603050405020304" pitchFamily="18" charset="0"/>
                <a:cs typeface="Times New Roman" panose="02020603050405020304" pitchFamily="18" charset="0"/>
              </a:rPr>
              <a:t>Supervised /  Unsupervised/Reinforcement   LEARNING </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Predict the class of a new data  by training the machine with a labeled dataset </a:t>
            </a:r>
          </a:p>
          <a:p>
            <a:r>
              <a:rPr lang="en-US" dirty="0">
                <a:latin typeface="Times New Roman" panose="02020603050405020304" pitchFamily="18" charset="0"/>
                <a:cs typeface="Times New Roman" panose="02020603050405020304" pitchFamily="18" charset="0"/>
              </a:rPr>
              <a:t>Predicting the price of a house given a labeled dataset </a:t>
            </a:r>
          </a:p>
          <a:p>
            <a:r>
              <a:rPr lang="en-US" dirty="0">
                <a:latin typeface="Times New Roman" panose="02020603050405020304" pitchFamily="18" charset="0"/>
                <a:cs typeface="Times New Roman" panose="02020603050405020304" pitchFamily="18" charset="0"/>
              </a:rPr>
              <a:t>Product recommendation </a:t>
            </a:r>
          </a:p>
          <a:p>
            <a:r>
              <a:rPr lang="en-US" dirty="0">
                <a:latin typeface="Times New Roman" panose="02020603050405020304" pitchFamily="18" charset="0"/>
                <a:cs typeface="Times New Roman" panose="02020603050405020304" pitchFamily="18" charset="0"/>
              </a:rPr>
              <a:t>Predict a patient is diabetic or not  given labeled dataset</a:t>
            </a:r>
          </a:p>
          <a:p>
            <a:r>
              <a:rPr lang="en-US" dirty="0">
                <a:latin typeface="Times New Roman" panose="02020603050405020304" pitchFamily="18" charset="0"/>
                <a:cs typeface="Times New Roman" panose="02020603050405020304" pitchFamily="18" charset="0"/>
              </a:rPr>
              <a:t>Predict the arrival delay time of flights given labeled dataset </a:t>
            </a:r>
          </a:p>
          <a:p>
            <a:r>
              <a:rPr lang="en-US" dirty="0">
                <a:latin typeface="Times New Roman" panose="02020603050405020304" pitchFamily="18" charset="0"/>
                <a:cs typeface="Times New Roman" panose="02020603050405020304" pitchFamily="18" charset="0"/>
              </a:rPr>
              <a:t>Market basket analysis</a:t>
            </a:r>
          </a:p>
          <a:p>
            <a:r>
              <a:rPr lang="en-US" dirty="0">
                <a:latin typeface="Times New Roman" panose="02020603050405020304" pitchFamily="18" charset="0"/>
                <a:cs typeface="Times New Roman" panose="02020603050405020304" pitchFamily="18" charset="0"/>
              </a:rPr>
              <a:t>Self driving Car </a:t>
            </a:r>
          </a:p>
          <a:p>
            <a:endParaRPr lang="en-US" dirty="0"/>
          </a:p>
        </p:txBody>
      </p:sp>
    </p:spTree>
    <p:extLst>
      <p:ext uri="{BB962C8B-B14F-4D97-AF65-F5344CB8AC3E}">
        <p14:creationId xmlns:p14="http://schemas.microsoft.com/office/powerpoint/2010/main" val="4261334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57313" y="618519"/>
            <a:ext cx="8858250" cy="5853720"/>
          </a:xfrm>
          <a:prstGeom prst="rect">
            <a:avLst/>
          </a:prstGeom>
        </p:spPr>
      </p:pic>
    </p:spTree>
    <p:extLst>
      <p:ext uri="{BB962C8B-B14F-4D97-AF65-F5344CB8AC3E}">
        <p14:creationId xmlns:p14="http://schemas.microsoft.com/office/powerpoint/2010/main" val="29534006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7961" y="486952"/>
            <a:ext cx="3111190" cy="690574"/>
          </a:xfrm>
          <a:prstGeom prst="rect">
            <a:avLst/>
          </a:prstGeom>
        </p:spPr>
        <p:txBody>
          <a:bodyPr vert="horz" wrap="square" lIns="0" tIns="13335" rIns="0" bIns="0" rtlCol="0" anchor="ctr">
            <a:spAutoFit/>
          </a:bodyPr>
          <a:lstStyle/>
          <a:p>
            <a:pPr marL="12700">
              <a:lnSpc>
                <a:spcPct val="100000"/>
              </a:lnSpc>
              <a:spcBef>
                <a:spcPts val="105"/>
              </a:spcBef>
            </a:pPr>
            <a:r>
              <a:rPr lang="en-US" u="sng" dirty="0">
                <a:latin typeface="+mn-lt"/>
              </a:rPr>
              <a:t>Contents</a:t>
            </a:r>
            <a:endParaRPr u="sng" dirty="0">
              <a:latin typeface="+mn-lt"/>
            </a:endParaRPr>
          </a:p>
        </p:txBody>
      </p:sp>
      <p:sp>
        <p:nvSpPr>
          <p:cNvPr id="3" name="object 3"/>
          <p:cNvSpPr txBox="1"/>
          <p:nvPr/>
        </p:nvSpPr>
        <p:spPr>
          <a:xfrm>
            <a:off x="711233" y="1173808"/>
            <a:ext cx="7743998" cy="4174861"/>
          </a:xfrm>
          <a:prstGeom prst="rect">
            <a:avLst/>
          </a:prstGeom>
        </p:spPr>
        <p:txBody>
          <a:bodyPr vert="horz" wrap="square" lIns="0" tIns="98425" rIns="0" bIns="0" rtlCol="0">
            <a:spAutoFit/>
          </a:bodyPr>
          <a:lstStyle/>
          <a:p>
            <a:pPr marL="12700">
              <a:spcBef>
                <a:spcPts val="670"/>
              </a:spcBef>
              <a:tabLst>
                <a:tab pos="354965" algn="l"/>
                <a:tab pos="355600" algn="l"/>
              </a:tabLst>
            </a:pPr>
            <a:r>
              <a:rPr lang="en-US" sz="2800" spc="-5" dirty="0">
                <a:solidFill>
                  <a:srgbClr val="FF0000"/>
                </a:solidFill>
                <a:latin typeface="Comic Sans MS" panose="030F0702030302020204" pitchFamily="66" charset="0"/>
                <a:cs typeface="Arial"/>
              </a:rPr>
              <a:t>Uncertainty</a:t>
            </a:r>
            <a:endParaRPr sz="2800" dirty="0">
              <a:solidFill>
                <a:srgbClr val="FF0000"/>
              </a:solidFill>
              <a:latin typeface="Comic Sans MS" panose="030F0702030302020204" pitchFamily="66" charset="0"/>
              <a:cs typeface="Arial"/>
            </a:endParaRPr>
          </a:p>
          <a:p>
            <a:pPr marL="812800" lvl="1" indent="-342900">
              <a:spcBef>
                <a:spcPts val="675"/>
              </a:spcBef>
              <a:buChar char="•"/>
              <a:tabLst>
                <a:tab pos="354965" algn="l"/>
                <a:tab pos="355600" algn="l"/>
              </a:tabLst>
            </a:pPr>
            <a:r>
              <a:rPr lang="en-US" sz="2800" spc="-5" dirty="0">
                <a:solidFill>
                  <a:srgbClr val="FF0000"/>
                </a:solidFill>
                <a:latin typeface="Comic Sans MS" panose="030F0702030302020204" pitchFamily="66" charset="0"/>
                <a:cs typeface="Arial"/>
              </a:rPr>
              <a:t>What is Uncertainty</a:t>
            </a:r>
            <a:endParaRPr lang="en-US" sz="2800" dirty="0">
              <a:solidFill>
                <a:srgbClr val="FF0000"/>
              </a:solidFill>
              <a:latin typeface="Comic Sans MS" panose="030F0702030302020204" pitchFamily="66" charset="0"/>
              <a:cs typeface="Arial"/>
            </a:endParaRPr>
          </a:p>
          <a:p>
            <a:pPr marL="812800" lvl="1" indent="-342900">
              <a:spcBef>
                <a:spcPts val="675"/>
              </a:spcBef>
              <a:buChar char="•"/>
              <a:tabLst>
                <a:tab pos="354965" algn="l"/>
                <a:tab pos="355600" algn="l"/>
              </a:tabLst>
            </a:pPr>
            <a:r>
              <a:rPr lang="en-US" sz="2800" dirty="0">
                <a:solidFill>
                  <a:srgbClr val="FF0000"/>
                </a:solidFill>
                <a:latin typeface="Comic Sans MS" panose="030F0702030302020204" pitchFamily="66" charset="0"/>
                <a:cs typeface="Arial"/>
              </a:rPr>
              <a:t>Causes of Uncertainty</a:t>
            </a:r>
          </a:p>
          <a:p>
            <a:pPr marL="12700">
              <a:spcBef>
                <a:spcPts val="675"/>
              </a:spcBef>
              <a:tabLst>
                <a:tab pos="354965" algn="l"/>
                <a:tab pos="355600" algn="l"/>
              </a:tabLst>
            </a:pPr>
            <a:r>
              <a:rPr lang="en-US" sz="2800" dirty="0">
                <a:solidFill>
                  <a:srgbClr val="FF0000"/>
                </a:solidFill>
                <a:latin typeface="Comic Sans MS" panose="030F0702030302020204" pitchFamily="66" charset="0"/>
                <a:cs typeface="Arial"/>
              </a:rPr>
              <a:t>Probabilistic Reasoning in AI</a:t>
            </a:r>
          </a:p>
          <a:p>
            <a:pPr marL="12700">
              <a:spcBef>
                <a:spcPts val="675"/>
              </a:spcBef>
              <a:tabLst>
                <a:tab pos="354965" algn="l"/>
                <a:tab pos="355600" algn="l"/>
              </a:tabLst>
            </a:pPr>
            <a:r>
              <a:rPr lang="en-US" sz="2800" dirty="0">
                <a:solidFill>
                  <a:srgbClr val="FF0000"/>
                </a:solidFill>
                <a:latin typeface="Comic Sans MS" panose="030F0702030302020204" pitchFamily="66" charset="0"/>
                <a:cs typeface="Arial"/>
              </a:rPr>
              <a:t>Bayes Theorem in AI</a:t>
            </a:r>
          </a:p>
          <a:p>
            <a:pPr marL="12700">
              <a:spcBef>
                <a:spcPts val="675"/>
              </a:spcBef>
              <a:tabLst>
                <a:tab pos="354965" algn="l"/>
                <a:tab pos="355600" algn="l"/>
              </a:tabLst>
            </a:pPr>
            <a:r>
              <a:rPr lang="en-US" sz="2800" dirty="0">
                <a:solidFill>
                  <a:srgbClr val="FF0000"/>
                </a:solidFill>
                <a:latin typeface="Comic Sans MS" panose="030F0702030302020204" pitchFamily="66" charset="0"/>
                <a:cs typeface="Arial"/>
              </a:rPr>
              <a:t>Bayesian Network in AI</a:t>
            </a:r>
          </a:p>
          <a:p>
            <a:pPr marL="12700">
              <a:spcBef>
                <a:spcPts val="675"/>
              </a:spcBef>
              <a:tabLst>
                <a:tab pos="354965" algn="l"/>
                <a:tab pos="355600" algn="l"/>
              </a:tabLst>
            </a:pPr>
            <a:r>
              <a:rPr lang="en-US" sz="2800" dirty="0">
                <a:solidFill>
                  <a:srgbClr val="FF0000"/>
                </a:solidFill>
                <a:latin typeface="Comic Sans MS" panose="030F0702030302020204" pitchFamily="66" charset="0"/>
                <a:cs typeface="Arial"/>
              </a:rPr>
              <a:t>Markov Model</a:t>
            </a:r>
          </a:p>
          <a:p>
            <a:pPr marL="12700">
              <a:spcBef>
                <a:spcPts val="675"/>
              </a:spcBef>
              <a:tabLst>
                <a:tab pos="354965" algn="l"/>
                <a:tab pos="355600" algn="l"/>
              </a:tabLst>
            </a:pPr>
            <a:r>
              <a:rPr lang="en-US" sz="2800" dirty="0">
                <a:solidFill>
                  <a:srgbClr val="FF0000"/>
                </a:solidFill>
                <a:latin typeface="Comic Sans MS" panose="030F0702030302020204" pitchFamily="66" charset="0"/>
                <a:cs typeface="Arial"/>
              </a:rPr>
              <a:t>Hidden Markov Model</a:t>
            </a:r>
          </a:p>
        </p:txBody>
      </p:sp>
      <p:sp>
        <p:nvSpPr>
          <p:cNvPr id="4" name="Date Placeholder 3"/>
          <p:cNvSpPr>
            <a:spLocks noGrp="1"/>
          </p:cNvSpPr>
          <p:nvPr>
            <p:ph type="dt" sz="half" idx="4294967295"/>
          </p:nvPr>
        </p:nvSpPr>
        <p:spPr>
          <a:xfrm>
            <a:off x="1981200" y="6377940"/>
            <a:ext cx="2103120" cy="342900"/>
          </a:xfrm>
          <a:prstGeom prst="rect">
            <a:avLst/>
          </a:prstGeom>
        </p:spPr>
        <p:txBody>
          <a:bodyPr/>
          <a:lstStyle/>
          <a:p>
            <a:fld id="{6DD400FC-58C3-486A-828E-193D95849257}" type="datetime1">
              <a:rPr lang="en-US" smtClean="0"/>
              <a:t>12/23/2021</a:t>
            </a:fld>
            <a:endParaRPr lang="en-US" dirty="0"/>
          </a:p>
        </p:txBody>
      </p:sp>
      <p:pic>
        <p:nvPicPr>
          <p:cNvPr id="6"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27949" y="486951"/>
            <a:ext cx="1091036" cy="115427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6302C9B9-574C-4C96-BB87-80608D2B0507}" type="slidenum">
              <a:rPr lang="en-US" smtClean="0"/>
              <a:t>66</a:t>
            </a:fld>
            <a:endParaRPr lang="en-US" dirty="0"/>
          </a:p>
        </p:txBody>
      </p:sp>
    </p:spTree>
    <p:extLst>
      <p:ext uri="{BB962C8B-B14F-4D97-AF65-F5344CB8AC3E}">
        <p14:creationId xmlns:p14="http://schemas.microsoft.com/office/powerpoint/2010/main" val="7241475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56813" y="51581"/>
            <a:ext cx="5280660" cy="629018"/>
          </a:xfrm>
          <a:prstGeom prst="rect">
            <a:avLst/>
          </a:prstGeom>
        </p:spPr>
        <p:txBody>
          <a:bodyPr vert="horz" wrap="square" lIns="0" tIns="13335" rIns="0" bIns="0" rtlCol="0" anchor="ctr">
            <a:spAutoFit/>
          </a:bodyPr>
          <a:lstStyle/>
          <a:p>
            <a:pPr marL="12700">
              <a:lnSpc>
                <a:spcPct val="100000"/>
              </a:lnSpc>
              <a:spcBef>
                <a:spcPts val="105"/>
              </a:spcBef>
            </a:pPr>
            <a:r>
              <a:rPr sz="4000" u="sng" dirty="0">
                <a:latin typeface="+mn-lt"/>
              </a:rPr>
              <a:t>What is </a:t>
            </a:r>
            <a:r>
              <a:rPr lang="en-US" sz="4000" u="sng" dirty="0">
                <a:latin typeface="+mn-lt"/>
              </a:rPr>
              <a:t>Uncertainty</a:t>
            </a:r>
            <a:r>
              <a:rPr sz="4000" u="sng" spc="-70" dirty="0">
                <a:latin typeface="+mn-lt"/>
              </a:rPr>
              <a:t> </a:t>
            </a:r>
            <a:r>
              <a:rPr sz="4000" dirty="0">
                <a:latin typeface="+mn-lt"/>
              </a:rPr>
              <a:t>?</a:t>
            </a:r>
          </a:p>
        </p:txBody>
      </p:sp>
      <p:pic>
        <p:nvPicPr>
          <p:cNvPr id="9"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76257" y="109008"/>
            <a:ext cx="1051577" cy="95035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p:cNvSpPr>
            <a:spLocks noGrp="1"/>
          </p:cNvSpPr>
          <p:nvPr>
            <p:ph type="sldNum" sz="quarter" idx="12"/>
          </p:nvPr>
        </p:nvSpPr>
        <p:spPr/>
        <p:txBody>
          <a:bodyPr/>
          <a:lstStyle/>
          <a:p>
            <a:fld id="{6302C9B9-574C-4C96-BB87-80608D2B0507}" type="slidenum">
              <a:rPr lang="en-US" smtClean="0"/>
              <a:t>67</a:t>
            </a:fld>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678" y="1853039"/>
            <a:ext cx="5675971" cy="399010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879" y="1059365"/>
            <a:ext cx="3858213" cy="5076092"/>
          </a:xfrm>
          <a:prstGeom prst="rect">
            <a:avLst/>
          </a:prstGeom>
        </p:spPr>
      </p:pic>
    </p:spTree>
    <p:extLst>
      <p:ext uri="{BB962C8B-B14F-4D97-AF65-F5344CB8AC3E}">
        <p14:creationId xmlns:p14="http://schemas.microsoft.com/office/powerpoint/2010/main" val="26005910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4253767"/>
          </a:xfrm>
        </p:spPr>
        <p:txBody>
          <a:bodyPr>
            <a:normAutofit/>
          </a:bodyPr>
          <a:lstStyle/>
          <a:p>
            <a:r>
              <a:rPr lang="en-US" sz="3200" dirty="0"/>
              <a:t>With this knowledge representation, we might write </a:t>
            </a:r>
            <a:r>
              <a:rPr lang="en-US" sz="3200" b="1" dirty="0"/>
              <a:t>A→B</a:t>
            </a:r>
            <a:r>
              <a:rPr lang="en-US" sz="3200" dirty="0"/>
              <a:t>, which means </a:t>
            </a:r>
            <a:r>
              <a:rPr lang="en-US" sz="3200" b="1" dirty="0"/>
              <a:t>if A is true then B is true</a:t>
            </a:r>
            <a:r>
              <a:rPr lang="en-US" sz="3200" dirty="0"/>
              <a:t>, but consider a situation where we are not sure about whether A is true or not then we cannot express this statement, this situation is called uncertainty.</a:t>
            </a:r>
          </a:p>
        </p:txBody>
      </p:sp>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68</a:t>
            </a:fld>
            <a:endParaRPr lang="en-US" dirty="0"/>
          </a:p>
        </p:txBody>
      </p:sp>
      <p:pic>
        <p:nvPicPr>
          <p:cNvPr id="7"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55488" y="179347"/>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838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716475"/>
            <a:ext cx="10515600" cy="622863"/>
          </a:xfrm>
          <a:prstGeom prst="rect">
            <a:avLst/>
          </a:prstGeom>
        </p:spPr>
        <p:txBody>
          <a:bodyPr vert="horz" wrap="square" lIns="0" tIns="13335" rIns="0" bIns="0" rtlCol="0" anchor="ctr">
            <a:spAutoFit/>
          </a:bodyPr>
          <a:lstStyle/>
          <a:p>
            <a:r>
              <a:rPr lang="en-US" b="1" u="sng" dirty="0"/>
              <a:t>Causes of uncertainty:</a:t>
            </a:r>
          </a:p>
        </p:txBody>
      </p:sp>
      <p:sp>
        <p:nvSpPr>
          <p:cNvPr id="6" name="Content Placeholder 5"/>
          <p:cNvSpPr>
            <a:spLocks noGrp="1"/>
          </p:cNvSpPr>
          <p:nvPr>
            <p:ph idx="1"/>
          </p:nvPr>
        </p:nvSpPr>
        <p:spPr/>
        <p:txBody>
          <a:bodyPr/>
          <a:lstStyle/>
          <a:p>
            <a:r>
              <a:rPr lang="en-US" dirty="0">
                <a:solidFill>
                  <a:srgbClr val="FF0000"/>
                </a:solidFill>
                <a:latin typeface="Comic Sans MS" panose="030F0702030302020204" pitchFamily="66" charset="0"/>
              </a:rPr>
              <a:t>Information occurred from unreliable sources.</a:t>
            </a:r>
          </a:p>
          <a:p>
            <a:r>
              <a:rPr lang="en-US" dirty="0">
                <a:solidFill>
                  <a:srgbClr val="FF0000"/>
                </a:solidFill>
                <a:latin typeface="Comic Sans MS" panose="030F0702030302020204" pitchFamily="66" charset="0"/>
              </a:rPr>
              <a:t>Experimental Errors</a:t>
            </a:r>
          </a:p>
          <a:p>
            <a:r>
              <a:rPr lang="en-US" dirty="0">
                <a:solidFill>
                  <a:srgbClr val="FF0000"/>
                </a:solidFill>
                <a:latin typeface="Comic Sans MS" panose="030F0702030302020204" pitchFamily="66" charset="0"/>
              </a:rPr>
              <a:t>Equipment fault</a:t>
            </a:r>
          </a:p>
          <a:p>
            <a:r>
              <a:rPr lang="en-US" dirty="0">
                <a:solidFill>
                  <a:srgbClr val="FF0000"/>
                </a:solidFill>
                <a:latin typeface="Comic Sans MS" panose="030F0702030302020204" pitchFamily="66" charset="0"/>
              </a:rPr>
              <a:t>Temperature variation</a:t>
            </a:r>
          </a:p>
          <a:p>
            <a:r>
              <a:rPr lang="en-US" dirty="0">
                <a:solidFill>
                  <a:srgbClr val="FF0000"/>
                </a:solidFill>
                <a:latin typeface="Comic Sans MS" panose="030F0702030302020204" pitchFamily="66" charset="0"/>
              </a:rPr>
              <a:t>Climate change.</a:t>
            </a:r>
          </a:p>
          <a:p>
            <a:endParaRPr lang="en-US" dirty="0"/>
          </a:p>
        </p:txBody>
      </p:sp>
      <p:sp>
        <p:nvSpPr>
          <p:cNvPr id="5" name="Date Placeholder 4"/>
          <p:cNvSpPr>
            <a:spLocks noGrp="1"/>
          </p:cNvSpPr>
          <p:nvPr>
            <p:ph type="dt" sz="half" idx="10"/>
          </p:nvPr>
        </p:nvSpPr>
        <p:spPr>
          <a:prstGeom prst="rect">
            <a:avLst/>
          </a:prstGeom>
        </p:spPr>
        <p:txBody>
          <a:bodyPr/>
          <a:lstStyle/>
          <a:p>
            <a:fld id="{86CA926C-94EC-464F-B3DB-76776C8108D5}" type="datetime1">
              <a:rPr lang="en-US" smtClean="0"/>
              <a:t>12/23/2021</a:t>
            </a:fld>
            <a:endParaRPr lang="en-US" dirty="0"/>
          </a:p>
        </p:txBody>
      </p:sp>
      <p:sp>
        <p:nvSpPr>
          <p:cNvPr id="8" name="Slide Number Placeholder 7"/>
          <p:cNvSpPr>
            <a:spLocks noGrp="1"/>
          </p:cNvSpPr>
          <p:nvPr>
            <p:ph type="sldNum" sz="quarter" idx="12"/>
          </p:nvPr>
        </p:nvSpPr>
        <p:spPr/>
        <p:txBody>
          <a:bodyPr/>
          <a:lstStyle/>
          <a:p>
            <a:fld id="{6302C9B9-574C-4C96-BB87-80608D2B0507}" type="slidenum">
              <a:rPr lang="en-US" smtClean="0"/>
              <a:t>69</a:t>
            </a:fld>
            <a:endParaRPr lang="en-US" dirty="0"/>
          </a:p>
        </p:txBody>
      </p:sp>
      <p:pic>
        <p:nvPicPr>
          <p:cNvPr id="7"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3088" y="338370"/>
            <a:ext cx="1161374" cy="1307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603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77224" y="172724"/>
            <a:ext cx="7333445" cy="6287489"/>
          </a:xfrm>
          <a:prstGeom prst="rect">
            <a:avLst/>
          </a:prstGeom>
        </p:spPr>
      </p:pic>
    </p:spTree>
    <p:extLst>
      <p:ext uri="{BB962C8B-B14F-4D97-AF65-F5344CB8AC3E}">
        <p14:creationId xmlns:p14="http://schemas.microsoft.com/office/powerpoint/2010/main" val="345050030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1221" y="520101"/>
            <a:ext cx="6367780" cy="622863"/>
          </a:xfrm>
          <a:prstGeom prst="rect">
            <a:avLst/>
          </a:prstGeom>
        </p:spPr>
        <p:txBody>
          <a:bodyPr vert="horz" wrap="square" lIns="0" tIns="13335" rIns="0" bIns="0" rtlCol="0" anchor="ctr">
            <a:spAutoFit/>
          </a:bodyPr>
          <a:lstStyle/>
          <a:p>
            <a:r>
              <a:rPr lang="en-US" b="1" u="sng" dirty="0"/>
              <a:t>Probabilistic reasoning</a:t>
            </a:r>
          </a:p>
        </p:txBody>
      </p:sp>
      <p:sp>
        <p:nvSpPr>
          <p:cNvPr id="5" name="Date Placeholder 4"/>
          <p:cNvSpPr>
            <a:spLocks noGrp="1"/>
          </p:cNvSpPr>
          <p:nvPr>
            <p:ph type="dt" sz="half" idx="4294967295"/>
          </p:nvPr>
        </p:nvSpPr>
        <p:spPr>
          <a:xfrm>
            <a:off x="1981200" y="6377940"/>
            <a:ext cx="2103120" cy="342900"/>
          </a:xfrm>
          <a:prstGeom prst="rect">
            <a:avLst/>
          </a:prstGeom>
        </p:spPr>
        <p:txBody>
          <a:bodyPr/>
          <a:lstStyle/>
          <a:p>
            <a:fld id="{0B2DE1B3-26A5-4AEC-AD5B-C31BC898BEEB}" type="datetime1">
              <a:rPr lang="en-US" smtClean="0"/>
              <a:t>12/23/2021</a:t>
            </a:fld>
            <a:endParaRPr lang="en-US" dirty="0"/>
          </a:p>
        </p:txBody>
      </p:sp>
      <p:pic>
        <p:nvPicPr>
          <p:cNvPr id="7"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71231" y="489972"/>
            <a:ext cx="911169" cy="1057474"/>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fld id="{6302C9B9-574C-4C96-BB87-80608D2B0507}" type="slidenum">
              <a:rPr lang="en-US" smtClean="0"/>
              <a:t>70</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00" y="1816780"/>
            <a:ext cx="7248293" cy="3484792"/>
          </a:xfrm>
          <a:prstGeom prst="rect">
            <a:avLst/>
          </a:prstGeom>
        </p:spPr>
      </p:pic>
    </p:spTree>
    <p:extLst>
      <p:ext uri="{BB962C8B-B14F-4D97-AF65-F5344CB8AC3E}">
        <p14:creationId xmlns:p14="http://schemas.microsoft.com/office/powerpoint/2010/main" val="34489779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2940"/>
            <a:ext cx="10515600" cy="689932"/>
          </a:xfrm>
          <a:prstGeom prst="rect">
            <a:avLst/>
          </a:prstGeom>
        </p:spPr>
        <p:txBody>
          <a:bodyPr vert="horz" wrap="square" lIns="0" tIns="12700" rIns="0" bIns="0" rtlCol="0" anchor="ctr">
            <a:spAutoFit/>
          </a:bodyPr>
          <a:lstStyle/>
          <a:p>
            <a:pPr marL="2672715" marR="5080" indent="-2660650" algn="ctr">
              <a:lnSpc>
                <a:spcPct val="100000"/>
              </a:lnSpc>
              <a:spcBef>
                <a:spcPts val="100"/>
              </a:spcBef>
            </a:pPr>
            <a:r>
              <a:rPr lang="en-US" b="1" u="sng" dirty="0"/>
              <a:t>Need of probabilistic reasoning in AI</a:t>
            </a:r>
            <a:endParaRPr b="1" u="sng" dirty="0">
              <a:latin typeface="+mn-lt"/>
            </a:endParaRPr>
          </a:p>
        </p:txBody>
      </p:sp>
      <p:sp>
        <p:nvSpPr>
          <p:cNvPr id="9" name="Content Placeholder 8"/>
          <p:cNvSpPr>
            <a:spLocks noGrp="1"/>
          </p:cNvSpPr>
          <p:nvPr>
            <p:ph idx="1"/>
          </p:nvPr>
        </p:nvSpPr>
        <p:spPr>
          <a:xfrm>
            <a:off x="838200" y="2230244"/>
            <a:ext cx="10515600" cy="4716965"/>
          </a:xfrm>
        </p:spPr>
        <p:txBody>
          <a:bodyPr/>
          <a:lstStyle/>
          <a:p>
            <a:r>
              <a:rPr lang="en-US" dirty="0">
                <a:solidFill>
                  <a:srgbClr val="FF0000"/>
                </a:solidFill>
                <a:latin typeface="Comic Sans MS" panose="030F0702030302020204" pitchFamily="66" charset="0"/>
              </a:rPr>
              <a:t>When there are unpredictable outcomes.</a:t>
            </a:r>
          </a:p>
          <a:p>
            <a:endParaRPr lang="en-US" dirty="0">
              <a:solidFill>
                <a:srgbClr val="FF0000"/>
              </a:solidFill>
              <a:latin typeface="Comic Sans MS" panose="030F0702030302020204" pitchFamily="66" charset="0"/>
            </a:endParaRPr>
          </a:p>
          <a:p>
            <a:r>
              <a:rPr lang="en-US" dirty="0">
                <a:solidFill>
                  <a:srgbClr val="FF0000"/>
                </a:solidFill>
                <a:latin typeface="Comic Sans MS" panose="030F0702030302020204" pitchFamily="66" charset="0"/>
              </a:rPr>
              <a:t>When specifications or possibilities of predicates becomes too large to handle.</a:t>
            </a:r>
          </a:p>
          <a:p>
            <a:pPr marL="0" indent="0">
              <a:buNone/>
            </a:pPr>
            <a:endParaRPr lang="en-US" dirty="0">
              <a:solidFill>
                <a:srgbClr val="FF0000"/>
              </a:solidFill>
              <a:latin typeface="Comic Sans MS" panose="030F0702030302020204" pitchFamily="66" charset="0"/>
            </a:endParaRPr>
          </a:p>
          <a:p>
            <a:r>
              <a:rPr lang="en-US" dirty="0">
                <a:solidFill>
                  <a:srgbClr val="FF0000"/>
                </a:solidFill>
                <a:latin typeface="Comic Sans MS" panose="030F0702030302020204" pitchFamily="66" charset="0"/>
              </a:rPr>
              <a:t>When an unknown error occurs during an experiment.</a:t>
            </a:r>
          </a:p>
          <a:p>
            <a:endParaRPr lang="en-US" dirty="0"/>
          </a:p>
        </p:txBody>
      </p:sp>
      <p:sp>
        <p:nvSpPr>
          <p:cNvPr id="8" name="Date Placeholder 7"/>
          <p:cNvSpPr>
            <a:spLocks noGrp="1"/>
          </p:cNvSpPr>
          <p:nvPr>
            <p:ph type="dt" sz="half" idx="10"/>
          </p:nvPr>
        </p:nvSpPr>
        <p:spPr>
          <a:prstGeom prst="rect">
            <a:avLst/>
          </a:prstGeom>
        </p:spPr>
        <p:txBody>
          <a:bodyPr/>
          <a:lstStyle/>
          <a:p>
            <a:fld id="{B164235B-39D5-408A-A583-4F5DCB0146D9}" type="datetime1">
              <a:rPr lang="en-US" smtClean="0"/>
              <a:t>12/23/2021</a:t>
            </a:fld>
            <a:endParaRPr lang="en-US" dirty="0"/>
          </a:p>
        </p:txBody>
      </p:sp>
      <p:sp>
        <p:nvSpPr>
          <p:cNvPr id="11" name="Slide Number Placeholder 10"/>
          <p:cNvSpPr>
            <a:spLocks noGrp="1"/>
          </p:cNvSpPr>
          <p:nvPr>
            <p:ph type="sldNum" sz="quarter" idx="12"/>
          </p:nvPr>
        </p:nvSpPr>
        <p:spPr/>
        <p:txBody>
          <a:bodyPr/>
          <a:lstStyle/>
          <a:p>
            <a:fld id="{6302C9B9-574C-4C96-BB87-80608D2B0507}" type="slidenum">
              <a:rPr lang="en-US" smtClean="0"/>
              <a:t>71</a:t>
            </a:fld>
            <a:endParaRPr lang="en-US" dirty="0"/>
          </a:p>
        </p:txBody>
      </p:sp>
      <p:sp>
        <p:nvSpPr>
          <p:cNvPr id="4" name="object 4"/>
          <p:cNvSpPr txBox="1"/>
          <p:nvPr/>
        </p:nvSpPr>
        <p:spPr>
          <a:xfrm>
            <a:off x="2402840" y="1991995"/>
            <a:ext cx="4359275" cy="391160"/>
          </a:xfrm>
          <a:prstGeom prst="rect">
            <a:avLst/>
          </a:prstGeom>
        </p:spPr>
        <p:txBody>
          <a:bodyPr vert="horz" wrap="square" lIns="0" tIns="12700" rIns="0" bIns="0" rtlCol="0">
            <a:spAutoFit/>
          </a:bodyPr>
          <a:lstStyle/>
          <a:p>
            <a:pPr marL="12700">
              <a:spcBef>
                <a:spcPts val="100"/>
              </a:spcBef>
              <a:tabLst>
                <a:tab pos="1513840" algn="l"/>
                <a:tab pos="2387600" algn="l"/>
                <a:tab pos="3836670" algn="l"/>
              </a:tabLst>
            </a:pPr>
            <a:r>
              <a:rPr sz="2400" spc="-5" dirty="0">
                <a:cs typeface="Arial"/>
              </a:rPr>
              <a:t>	</a:t>
            </a:r>
            <a:endParaRPr sz="2400" dirty="0">
              <a:cs typeface="Arial"/>
            </a:endParaRPr>
          </a:p>
        </p:txBody>
      </p:sp>
      <p:pic>
        <p:nvPicPr>
          <p:cNvPr id="1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71231" y="374914"/>
            <a:ext cx="682569" cy="65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5067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753607"/>
          </a:xfrm>
        </p:spPr>
        <p:txBody>
          <a:bodyPr>
            <a:normAutofit/>
          </a:bodyPr>
          <a:lstStyle/>
          <a:p>
            <a:r>
              <a:rPr lang="en-US" sz="3200" dirty="0"/>
              <a:t>In probabilistic reasoning, there are two ways to solve problems with uncertain knowledge:</a:t>
            </a:r>
          </a:p>
        </p:txBody>
      </p:sp>
      <p:sp>
        <p:nvSpPr>
          <p:cNvPr id="3" name="Content Placeholder 2"/>
          <p:cNvSpPr>
            <a:spLocks noGrp="1"/>
          </p:cNvSpPr>
          <p:nvPr>
            <p:ph idx="1"/>
          </p:nvPr>
        </p:nvSpPr>
        <p:spPr>
          <a:xfrm>
            <a:off x="838200" y="2430965"/>
            <a:ext cx="10515600" cy="3745997"/>
          </a:xfrm>
        </p:spPr>
        <p:txBody>
          <a:bodyPr/>
          <a:lstStyle/>
          <a:p>
            <a:r>
              <a:rPr lang="en-US" b="1" dirty="0">
                <a:solidFill>
                  <a:srgbClr val="FF0000"/>
                </a:solidFill>
                <a:latin typeface="Comic Sans MS" panose="030F0702030302020204" pitchFamily="66" charset="0"/>
              </a:rPr>
              <a:t>Bayes' rule</a:t>
            </a:r>
            <a:endParaRPr lang="en-US" dirty="0">
              <a:solidFill>
                <a:srgbClr val="FF0000"/>
              </a:solidFill>
              <a:latin typeface="Comic Sans MS" panose="030F0702030302020204" pitchFamily="66" charset="0"/>
            </a:endParaRPr>
          </a:p>
          <a:p>
            <a:r>
              <a:rPr lang="en-US" b="1" dirty="0">
                <a:solidFill>
                  <a:srgbClr val="FF0000"/>
                </a:solidFill>
                <a:latin typeface="Comic Sans MS" panose="030F0702030302020204" pitchFamily="66" charset="0"/>
              </a:rPr>
              <a:t>Bayesian Statistics</a:t>
            </a:r>
            <a:endParaRPr lang="en-US" dirty="0">
              <a:solidFill>
                <a:srgbClr val="FF0000"/>
              </a:solidFill>
              <a:latin typeface="Comic Sans MS" panose="030F0702030302020204" pitchFamily="66" charset="0"/>
            </a:endParaRPr>
          </a:p>
          <a:p>
            <a:endParaRPr lang="en-US" dirty="0"/>
          </a:p>
        </p:txBody>
      </p:sp>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72</a:t>
            </a:fld>
            <a:endParaRPr lang="en-US" dirty="0"/>
          </a:p>
        </p:txBody>
      </p:sp>
      <p:pic>
        <p:nvPicPr>
          <p:cNvPr id="6"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56121" y="365125"/>
            <a:ext cx="682569" cy="65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378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8416"/>
          </a:xfrm>
        </p:spPr>
        <p:txBody>
          <a:bodyPr/>
          <a:lstStyle/>
          <a:p>
            <a:r>
              <a:rPr lang="en-US" u="sng" dirty="0"/>
              <a:t>Probability:</a:t>
            </a:r>
          </a:p>
        </p:txBody>
      </p:sp>
      <p:sp>
        <p:nvSpPr>
          <p:cNvPr id="5" name="Content Placeholder 4"/>
          <p:cNvSpPr>
            <a:spLocks noGrp="1"/>
          </p:cNvSpPr>
          <p:nvPr>
            <p:ph idx="1"/>
          </p:nvPr>
        </p:nvSpPr>
        <p:spPr>
          <a:xfrm>
            <a:off x="838200" y="1825625"/>
            <a:ext cx="10515600" cy="2824434"/>
          </a:xfrm>
        </p:spPr>
        <p:txBody>
          <a:bodyPr/>
          <a:lstStyle/>
          <a:p>
            <a:r>
              <a:rPr lang="en-US" dirty="0"/>
              <a:t>0 ≤ P(A) ≤ 1,   where P(A) is the probability of an event A.  </a:t>
            </a:r>
          </a:p>
          <a:p>
            <a:r>
              <a:rPr lang="en-US" dirty="0"/>
              <a:t>P(A) = 0,  indicates total uncertainty in an event A.   </a:t>
            </a:r>
          </a:p>
          <a:p>
            <a:r>
              <a:rPr lang="en-US" dirty="0"/>
              <a:t>P(A) =1, indicates total certainty in an event A.</a:t>
            </a:r>
          </a:p>
          <a:p>
            <a:endParaRPr lang="en-US" dirty="0"/>
          </a:p>
        </p:txBody>
      </p:sp>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73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356" y="3568391"/>
            <a:ext cx="7183244" cy="1784194"/>
          </a:xfrm>
          <a:prstGeom prst="rect">
            <a:avLst/>
          </a:prstGeom>
        </p:spPr>
      </p:pic>
      <p:pic>
        <p:nvPicPr>
          <p:cNvPr id="7"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56120" y="580096"/>
            <a:ext cx="682569" cy="65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40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Conditional probability:</a:t>
            </a:r>
          </a:p>
        </p:txBody>
      </p:sp>
      <p:sp>
        <p:nvSpPr>
          <p:cNvPr id="3" name="Content Placeholder 2"/>
          <p:cNvSpPr>
            <a:spLocks noGrp="1"/>
          </p:cNvSpPr>
          <p:nvPr>
            <p:ph idx="1"/>
          </p:nvPr>
        </p:nvSpPr>
        <p:spPr>
          <a:xfrm>
            <a:off x="760141" y="1602601"/>
            <a:ext cx="10515600" cy="1564345"/>
          </a:xfrm>
        </p:spPr>
        <p:txBody>
          <a:bodyPr>
            <a:normAutofit/>
          </a:bodyPr>
          <a:lstStyle/>
          <a:p>
            <a:r>
              <a:rPr lang="en-US" dirty="0"/>
              <a:t>Let's suppose, we want to calculate the event A when event B has already occurred, "the probability of A under the conditions of B", it can be written as:</a:t>
            </a:r>
          </a:p>
        </p:txBody>
      </p:sp>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74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254" y="3228946"/>
            <a:ext cx="7582829" cy="2525083"/>
          </a:xfrm>
          <a:prstGeom prst="rect">
            <a:avLst/>
          </a:prstGeom>
        </p:spPr>
      </p:pic>
      <p:pic>
        <p:nvPicPr>
          <p:cNvPr id="7"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11154" y="488150"/>
            <a:ext cx="682569" cy="65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0895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92873" y="1583474"/>
            <a:ext cx="10515600" cy="1996068"/>
          </a:xfrm>
        </p:spPr>
        <p:txBody>
          <a:bodyPr>
            <a:normAutofit fontScale="90000"/>
          </a:bodyPr>
          <a:lstStyle/>
          <a:p>
            <a:r>
              <a:rPr lang="en-US" sz="3100" b="1" dirty="0"/>
              <a:t>Where P(</a:t>
            </a:r>
            <a:r>
              <a:rPr lang="en-US" sz="3100" b="1" i="1" dirty="0"/>
              <a:t>A</a:t>
            </a:r>
            <a:r>
              <a:rPr lang="en-US" sz="3100" b="1" dirty="0"/>
              <a:t>⋀</a:t>
            </a:r>
            <a:r>
              <a:rPr lang="en-US" sz="3100" b="1" i="1" dirty="0"/>
              <a:t>B</a:t>
            </a:r>
            <a:r>
              <a:rPr lang="en-US" sz="3100" b="1" dirty="0"/>
              <a:t>) = Joint probability of A and B.</a:t>
            </a:r>
            <a:br>
              <a:rPr lang="en-US" dirty="0"/>
            </a:br>
            <a:r>
              <a:rPr lang="en-US" sz="3100" b="1" dirty="0"/>
              <a:t>P(B) = Marginal probability of B.</a:t>
            </a:r>
            <a:br>
              <a:rPr lang="en-US" b="1" dirty="0"/>
            </a:br>
            <a:br>
              <a:rPr lang="en-US" b="1" dirty="0"/>
            </a:br>
            <a:br>
              <a:rPr lang="en-US" dirty="0"/>
            </a:br>
            <a:r>
              <a:rPr lang="en-US" sz="3600" dirty="0"/>
              <a:t>If the probability of A is given and we need to find the probability of B, then it will be given as:</a:t>
            </a:r>
            <a:br>
              <a:rPr lang="en-US" dirty="0"/>
            </a:br>
            <a:endParaRPr lang="en-US" dirty="0"/>
          </a:p>
        </p:txBody>
      </p:sp>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75</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693" y="4036741"/>
            <a:ext cx="7850458" cy="2096430"/>
          </a:xfrm>
          <a:prstGeom prst="rect">
            <a:avLst/>
          </a:prstGeom>
        </p:spPr>
      </p:pic>
      <p:pic>
        <p:nvPicPr>
          <p:cNvPr id="8"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6896" y="521527"/>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453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8A7CC4-FAB2-4964-A3BC-1B7FB5E0BDC9}" type="datetime1">
              <a:rPr lang="en-US" smtClean="0"/>
              <a:t>12/23/2021</a:t>
            </a:fld>
            <a:endParaRPr lang="en-US" dirty="0"/>
          </a:p>
        </p:txBody>
      </p:sp>
      <p:sp>
        <p:nvSpPr>
          <p:cNvPr id="3" name="Slide Number Placeholder 2"/>
          <p:cNvSpPr>
            <a:spLocks noGrp="1"/>
          </p:cNvSpPr>
          <p:nvPr>
            <p:ph type="sldNum" sz="quarter" idx="12"/>
          </p:nvPr>
        </p:nvSpPr>
        <p:spPr/>
        <p:txBody>
          <a:bodyPr/>
          <a:lstStyle/>
          <a:p>
            <a:fld id="{6302C9B9-574C-4C96-BB87-80608D2B0507}" type="slidenum">
              <a:rPr lang="en-US" smtClean="0"/>
              <a:t>76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810" y="591015"/>
            <a:ext cx="8653346" cy="5497551"/>
          </a:xfrm>
          <a:prstGeom prst="rect">
            <a:avLst/>
          </a:prstGeom>
        </p:spPr>
      </p:pic>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67994" y="476998"/>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4243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4463353"/>
          </a:xfrm>
        </p:spPr>
        <p:txBody>
          <a:bodyPr>
            <a:normAutofit fontScale="90000"/>
          </a:bodyPr>
          <a:lstStyle/>
          <a:p>
            <a:r>
              <a:rPr lang="en-US" sz="3600" b="1" dirty="0"/>
              <a:t>Example:</a:t>
            </a:r>
            <a:br>
              <a:rPr lang="en-US" dirty="0"/>
            </a:br>
            <a:r>
              <a:rPr lang="en-US" sz="3100" dirty="0"/>
              <a:t>In a class, there are 70% of the students who like English and 40% of the students who likes English and mathematics, and then what is the percent of students those who like English also like mathematics?</a:t>
            </a:r>
            <a:br>
              <a:rPr lang="en-US" sz="3100" dirty="0"/>
            </a:br>
            <a:br>
              <a:rPr lang="en-US" dirty="0"/>
            </a:br>
            <a:r>
              <a:rPr lang="en-US" sz="3200" b="1" dirty="0"/>
              <a:t>Solution:</a:t>
            </a:r>
            <a:br>
              <a:rPr lang="en-US" dirty="0"/>
            </a:br>
            <a:r>
              <a:rPr lang="en-US" sz="3100" dirty="0"/>
              <a:t>Let, A is an event that a student likes Mathematics</a:t>
            </a:r>
            <a:br>
              <a:rPr lang="en-US" sz="3100" dirty="0"/>
            </a:br>
            <a:r>
              <a:rPr lang="en-US" sz="3100" dirty="0"/>
              <a:t>B is an event that a student likes English.</a:t>
            </a:r>
            <a:br>
              <a:rPr lang="en-US" dirty="0"/>
            </a:br>
            <a:endParaRPr lang="en-US" dirty="0"/>
          </a:p>
        </p:txBody>
      </p:sp>
      <p:sp>
        <p:nvSpPr>
          <p:cNvPr id="2" name="Date Placeholder 1"/>
          <p:cNvSpPr>
            <a:spLocks noGrp="1"/>
          </p:cNvSpPr>
          <p:nvPr>
            <p:ph type="dt" sz="half" idx="10"/>
          </p:nvPr>
        </p:nvSpPr>
        <p:spPr/>
        <p:txBody>
          <a:bodyPr/>
          <a:lstStyle/>
          <a:p>
            <a:fld id="{768A7CC4-FAB2-4964-A3BC-1B7FB5E0BDC9}" type="datetime1">
              <a:rPr lang="en-US" smtClean="0"/>
              <a:t>12/23/2021</a:t>
            </a:fld>
            <a:endParaRPr lang="en-US" dirty="0"/>
          </a:p>
        </p:txBody>
      </p:sp>
      <p:sp>
        <p:nvSpPr>
          <p:cNvPr id="3" name="Slide Number Placeholder 2"/>
          <p:cNvSpPr>
            <a:spLocks noGrp="1"/>
          </p:cNvSpPr>
          <p:nvPr>
            <p:ph type="sldNum" sz="quarter" idx="12"/>
          </p:nvPr>
        </p:nvSpPr>
        <p:spPr/>
        <p:txBody>
          <a:bodyPr/>
          <a:lstStyle/>
          <a:p>
            <a:fld id="{6302C9B9-574C-4C96-BB87-80608D2B0507}" type="slidenum">
              <a:rPr lang="en-US" smtClean="0"/>
              <a:t>77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0966" y="4315522"/>
            <a:ext cx="6367346" cy="1951463"/>
          </a:xfrm>
          <a:prstGeom prst="rect">
            <a:avLst/>
          </a:prstGeom>
        </p:spPr>
      </p:pic>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6413" y="131310"/>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97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401444"/>
            <a:ext cx="10515600" cy="1103971"/>
          </a:xfrm>
        </p:spPr>
        <p:txBody>
          <a:bodyPr>
            <a:normAutofit/>
          </a:bodyPr>
          <a:lstStyle/>
          <a:p>
            <a:r>
              <a:rPr lang="en-US" sz="4400" u="sng" dirty="0"/>
              <a:t>Bayes' theorem:</a:t>
            </a:r>
          </a:p>
        </p:txBody>
      </p:sp>
      <p:sp>
        <p:nvSpPr>
          <p:cNvPr id="6" name="Text Placeholder 5"/>
          <p:cNvSpPr>
            <a:spLocks noGrp="1"/>
          </p:cNvSpPr>
          <p:nvPr>
            <p:ph type="body" idx="1"/>
          </p:nvPr>
        </p:nvSpPr>
        <p:spPr>
          <a:xfrm>
            <a:off x="831850" y="1828800"/>
            <a:ext cx="10515600" cy="4260851"/>
          </a:xfrm>
        </p:spPr>
        <p:txBody>
          <a:bodyPr/>
          <a:lstStyle/>
          <a:p>
            <a:r>
              <a:rPr lang="en-US" dirty="0">
                <a:solidFill>
                  <a:schemeClr val="tx1"/>
                </a:solidFill>
              </a:rPr>
              <a:t>Bayes' theorem is also known as Bayes' rule, Bayes' law, or Bayesian reasoning, which determines the probability of an event with uncertain knowledge.</a:t>
            </a:r>
          </a:p>
          <a:p>
            <a:r>
              <a:rPr lang="en-US" dirty="0">
                <a:solidFill>
                  <a:schemeClr val="tx1"/>
                </a:solidFill>
              </a:rPr>
              <a:t>In probability theory, it relates the conditional probability and marginal probabilities of two random events.</a:t>
            </a:r>
          </a:p>
          <a:p>
            <a:endParaRPr lang="en-US" dirty="0">
              <a:solidFill>
                <a:schemeClr val="tx1"/>
              </a:solidFill>
            </a:endParaRPr>
          </a:p>
          <a:p>
            <a:r>
              <a:rPr lang="en-US" dirty="0">
                <a:solidFill>
                  <a:schemeClr val="tx1"/>
                </a:solidFill>
              </a:rPr>
              <a:t>It is a way to calculate the value of P(B|A) with the knowledge of P(A|B).</a:t>
            </a:r>
          </a:p>
          <a:p>
            <a:r>
              <a:rPr lang="en-US" dirty="0">
                <a:solidFill>
                  <a:schemeClr val="tx1"/>
                </a:solidFill>
              </a:rPr>
              <a:t>Bayes' theorem allows updating the probability prediction of an event by observing new information of the real world.</a:t>
            </a:r>
          </a:p>
          <a:p>
            <a:endParaRPr lang="en-US" dirty="0">
              <a:solidFill>
                <a:schemeClr val="tx1"/>
              </a:solidFill>
            </a:endParaRPr>
          </a:p>
        </p:txBody>
      </p:sp>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78</a:t>
            </a:fld>
            <a:endParaRPr lang="en-US" dirty="0"/>
          </a:p>
        </p:txBody>
      </p:sp>
      <p:pic>
        <p:nvPicPr>
          <p:cNvPr id="7"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5330" y="478250"/>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8523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211550"/>
            <a:ext cx="10515600" cy="2308304"/>
          </a:xfrm>
        </p:spPr>
        <p:txBody>
          <a:bodyPr>
            <a:normAutofit fontScale="90000"/>
          </a:bodyPr>
          <a:lstStyle/>
          <a:p>
            <a:r>
              <a:rPr lang="en-US" sz="2800" dirty="0"/>
              <a:t>Bayes' theorem can be derived using product rule and conditional probability of event A with known event B:</a:t>
            </a:r>
            <a:br>
              <a:rPr lang="en-US" sz="2800" dirty="0"/>
            </a:br>
            <a:br>
              <a:rPr lang="en-US" dirty="0"/>
            </a:br>
            <a:r>
              <a:rPr lang="en-US" sz="2800" dirty="0"/>
              <a:t>As from product rule we can write:</a:t>
            </a:r>
            <a:br>
              <a:rPr lang="en-US" dirty="0"/>
            </a:br>
            <a:br>
              <a:rPr lang="en-US" dirty="0"/>
            </a:br>
            <a:r>
              <a:rPr lang="en-US" dirty="0"/>
              <a:t>P(A ⋀ B)= P(A|B) P(B) </a:t>
            </a:r>
            <a:br>
              <a:rPr lang="en-US" dirty="0"/>
            </a:br>
            <a:br>
              <a:rPr lang="en-US" dirty="0"/>
            </a:br>
            <a:r>
              <a:rPr lang="en-US" sz="3100" dirty="0"/>
              <a:t>Similarly, the probability of event B with known event A:</a:t>
            </a:r>
            <a:br>
              <a:rPr lang="en-US" sz="3100" dirty="0"/>
            </a:br>
            <a:br>
              <a:rPr lang="en-US" sz="3100" dirty="0"/>
            </a:br>
            <a:r>
              <a:rPr lang="en-US" sz="4900" dirty="0"/>
              <a:t>P(A ⋀ B)= P(B|A) P(A) </a:t>
            </a:r>
            <a:br>
              <a:rPr lang="en-US" sz="3100" dirty="0"/>
            </a:br>
            <a:br>
              <a:rPr lang="en-US" dirty="0"/>
            </a:br>
            <a:br>
              <a:rPr lang="en-US" dirty="0"/>
            </a:br>
            <a:endParaRPr lang="en-US" dirty="0"/>
          </a:p>
        </p:txBody>
      </p:sp>
      <p:sp>
        <p:nvSpPr>
          <p:cNvPr id="4" name="Date Placeholder 3"/>
          <p:cNvSpPr>
            <a:spLocks noGrp="1"/>
          </p:cNvSpPr>
          <p:nvPr>
            <p:ph type="dt" sz="half" idx="10"/>
          </p:nvPr>
        </p:nvSpPr>
        <p:spPr/>
        <p:txBody>
          <a:bodyPr/>
          <a:lstStyle/>
          <a:p>
            <a:fld id="{0EF1F297-458F-42A7-B3ED-14D1ACD865EC}"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79</a:t>
            </a:fld>
            <a:endParaRPr lang="en-US" dirty="0"/>
          </a:p>
        </p:txBody>
      </p:sp>
      <p:pic>
        <p:nvPicPr>
          <p:cNvPr id="9"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01446" y="131310"/>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487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967" y="565060"/>
            <a:ext cx="9347318" cy="563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16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barn(inVertical)">
                                      <p:cBhvr>
                                        <p:cTn id="7" dur="5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2634"/>
            <a:ext cx="10515600" cy="2497873"/>
          </a:xfrm>
        </p:spPr>
        <p:txBody>
          <a:bodyPr>
            <a:normAutofit fontScale="90000"/>
          </a:bodyPr>
          <a:lstStyle/>
          <a:p>
            <a:r>
              <a:rPr lang="en-US" sz="2700" dirty="0"/>
              <a:t>P(A|B) is known as </a:t>
            </a:r>
            <a:r>
              <a:rPr lang="en-US" sz="2700" b="1" dirty="0"/>
              <a:t>posterior</a:t>
            </a:r>
            <a:r>
              <a:rPr lang="en-US" sz="2700" dirty="0"/>
              <a:t>, which we need to calculate, and it will be read as Probability of hypothesis A when we have occurred an evidence B.</a:t>
            </a:r>
            <a:br>
              <a:rPr lang="en-US" sz="2700" dirty="0"/>
            </a:br>
            <a:br>
              <a:rPr lang="en-US" dirty="0"/>
            </a:br>
            <a:r>
              <a:rPr lang="en-US" sz="2700" dirty="0"/>
              <a:t>P(B|A) is called the likelihood, in which we consider that hypothesis is true, then we calculate the probability of evidence.</a:t>
            </a:r>
            <a:br>
              <a:rPr lang="en-US" sz="2700" dirty="0"/>
            </a:br>
            <a:br>
              <a:rPr lang="en-US" dirty="0"/>
            </a:br>
            <a:r>
              <a:rPr lang="en-US" sz="2700" dirty="0"/>
              <a:t>P(A) is called the </a:t>
            </a:r>
            <a:r>
              <a:rPr lang="en-US" sz="2700" b="1" dirty="0"/>
              <a:t>prior probability</a:t>
            </a:r>
            <a:r>
              <a:rPr lang="en-US" sz="2700" dirty="0"/>
              <a:t>, probability of hypothesis before considering the evidence.</a:t>
            </a:r>
            <a:br>
              <a:rPr lang="en-US" sz="2700" dirty="0"/>
            </a:br>
            <a:br>
              <a:rPr lang="en-US" dirty="0"/>
            </a:br>
            <a:r>
              <a:rPr lang="en-US" sz="2700" dirty="0"/>
              <a:t>P(B) is called </a:t>
            </a:r>
            <a:r>
              <a:rPr lang="en-US" sz="2700" b="1" dirty="0"/>
              <a:t>marginal probability</a:t>
            </a:r>
            <a:r>
              <a:rPr lang="en-US" sz="2700" dirty="0"/>
              <a:t>, pure probability of an evidence.</a:t>
            </a:r>
            <a:br>
              <a:rPr lang="en-US" dirty="0"/>
            </a:br>
            <a:endParaRPr lang="en-US" dirty="0"/>
          </a:p>
        </p:txBody>
      </p:sp>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80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440" y="630936"/>
            <a:ext cx="7170234" cy="1420888"/>
          </a:xfrm>
          <a:prstGeom prst="rect">
            <a:avLst/>
          </a:prstGeom>
        </p:spPr>
      </p:pic>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67993" y="155757"/>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5230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4000" y="814039"/>
            <a:ext cx="9144000" cy="1025912"/>
          </a:xfrm>
        </p:spPr>
        <p:txBody>
          <a:bodyPr>
            <a:noAutofit/>
          </a:bodyPr>
          <a:lstStyle/>
          <a:p>
            <a:pPr algn="l"/>
            <a:r>
              <a:rPr lang="en-US" sz="2400" dirty="0"/>
              <a:t>In the equation (a), in general, we can write P (B) = P(A)*P(B|Ai), hence</a:t>
            </a:r>
            <a:br>
              <a:rPr lang="en-US" sz="2400" dirty="0"/>
            </a:br>
            <a:r>
              <a:rPr lang="en-US" sz="2400" dirty="0"/>
              <a:t>the Bayes' rule can be written as:</a:t>
            </a:r>
          </a:p>
        </p:txBody>
      </p:sp>
      <p:sp>
        <p:nvSpPr>
          <p:cNvPr id="6" name="Subtitle 5"/>
          <p:cNvSpPr>
            <a:spLocks noGrp="1"/>
          </p:cNvSpPr>
          <p:nvPr>
            <p:ph type="subTitle" idx="1"/>
          </p:nvPr>
        </p:nvSpPr>
        <p:spPr>
          <a:xfrm>
            <a:off x="1524000" y="4438184"/>
            <a:ext cx="9144000" cy="1304693"/>
          </a:xfrm>
        </p:spPr>
        <p:txBody>
          <a:bodyPr/>
          <a:lstStyle/>
          <a:p>
            <a:pPr algn="l"/>
            <a:r>
              <a:rPr lang="en-US" dirty="0"/>
              <a:t>Where A</a:t>
            </a:r>
            <a:r>
              <a:rPr lang="en-US" baseline="-25000" dirty="0"/>
              <a:t>1</a:t>
            </a:r>
            <a:r>
              <a:rPr lang="en-US" dirty="0"/>
              <a:t>, A</a:t>
            </a:r>
            <a:r>
              <a:rPr lang="en-US" baseline="-25000" dirty="0"/>
              <a:t>2</a:t>
            </a:r>
            <a:r>
              <a:rPr lang="en-US" dirty="0"/>
              <a:t>, A</a:t>
            </a:r>
            <a:r>
              <a:rPr lang="en-US" baseline="-25000" dirty="0"/>
              <a:t>3</a:t>
            </a:r>
            <a:r>
              <a:rPr lang="en-US" dirty="0"/>
              <a:t>,........, A</a:t>
            </a:r>
            <a:r>
              <a:rPr lang="en-US" baseline="-25000" dirty="0"/>
              <a:t>n</a:t>
            </a:r>
            <a:r>
              <a:rPr lang="en-US" dirty="0"/>
              <a:t> is </a:t>
            </a:r>
            <a:r>
              <a:rPr lang="en-US" dirty="0">
                <a:latin typeface="+mj-lt"/>
              </a:rPr>
              <a:t>a set of mutually exclusive and exhaustive events.</a:t>
            </a:r>
          </a:p>
        </p:txBody>
      </p:sp>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81</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059" y="2051824"/>
            <a:ext cx="6969512" cy="1973766"/>
          </a:xfrm>
          <a:prstGeom prst="rect">
            <a:avLst/>
          </a:prstGeom>
        </p:spPr>
      </p:pic>
      <p:pic>
        <p:nvPicPr>
          <p:cNvPr id="8"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12238" y="338860"/>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0844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Applying Bayes' rule:</a:t>
            </a:r>
            <a:br>
              <a:rPr lang="en-US" dirty="0"/>
            </a:br>
            <a:endParaRPr lang="en-US" dirty="0"/>
          </a:p>
        </p:txBody>
      </p:sp>
      <p:sp>
        <p:nvSpPr>
          <p:cNvPr id="3" name="Content Placeholder 2"/>
          <p:cNvSpPr>
            <a:spLocks noGrp="1"/>
          </p:cNvSpPr>
          <p:nvPr>
            <p:ph idx="1"/>
          </p:nvPr>
        </p:nvSpPr>
        <p:spPr>
          <a:xfrm>
            <a:off x="838200" y="2910467"/>
            <a:ext cx="10515600" cy="3266495"/>
          </a:xfrm>
        </p:spPr>
        <p:txBody>
          <a:bodyPr/>
          <a:lstStyle/>
          <a:p>
            <a:pPr marL="0" indent="0">
              <a:buNone/>
            </a:pPr>
            <a:r>
              <a:rPr lang="en-US" sz="2400" dirty="0">
                <a:latin typeface="+mj-lt"/>
              </a:rPr>
              <a:t>Example:</a:t>
            </a:r>
          </a:p>
          <a:p>
            <a:pPr marL="0" indent="0">
              <a:buNone/>
            </a:pPr>
            <a:endParaRPr lang="en-US" sz="2400" dirty="0">
              <a:latin typeface="+mj-lt"/>
            </a:endParaRPr>
          </a:p>
          <a:p>
            <a:pPr marL="0" indent="0">
              <a:buNone/>
            </a:pPr>
            <a:r>
              <a:rPr lang="en-US" sz="2400" dirty="0">
                <a:latin typeface="+mj-lt"/>
              </a:rPr>
              <a:t>Question: From a standard deck of playing cards, a single card is drawn. The probability that the card is king is 4/52, then calculate posterior probability P(King|Face), which means the drawn face card is a king card.</a:t>
            </a:r>
          </a:p>
          <a:p>
            <a:endParaRPr lang="en-US" dirty="0"/>
          </a:p>
        </p:txBody>
      </p:sp>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82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6859" y="1518408"/>
            <a:ext cx="6244682" cy="1057524"/>
          </a:xfrm>
          <a:prstGeom prst="rect">
            <a:avLst/>
          </a:prstGeom>
        </p:spPr>
      </p:pic>
      <p:pic>
        <p:nvPicPr>
          <p:cNvPr id="7"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6481" y="276276"/>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6077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24000" y="89211"/>
            <a:ext cx="9144000" cy="702526"/>
          </a:xfrm>
        </p:spPr>
        <p:txBody>
          <a:bodyPr>
            <a:normAutofit/>
          </a:bodyPr>
          <a:lstStyle/>
          <a:p>
            <a:pPr algn="l"/>
            <a:r>
              <a:rPr lang="en-US" sz="2400" dirty="0"/>
              <a:t>Solution:</a:t>
            </a:r>
          </a:p>
        </p:txBody>
      </p:sp>
      <p:sp>
        <p:nvSpPr>
          <p:cNvPr id="7" name="Subtitle 6"/>
          <p:cNvSpPr>
            <a:spLocks noGrp="1"/>
          </p:cNvSpPr>
          <p:nvPr>
            <p:ph type="subTitle" idx="1"/>
          </p:nvPr>
        </p:nvSpPr>
        <p:spPr>
          <a:xfrm>
            <a:off x="1524000" y="2776654"/>
            <a:ext cx="9144000" cy="1862253"/>
          </a:xfrm>
        </p:spPr>
        <p:txBody>
          <a:bodyPr>
            <a:normAutofit/>
          </a:bodyPr>
          <a:lstStyle/>
          <a:p>
            <a:pPr algn="l"/>
            <a:r>
              <a:rPr lang="en-US" dirty="0">
                <a:latin typeface="+mj-lt"/>
              </a:rPr>
              <a:t>P(king): probability that the card is King= 4/52= 1/13.</a:t>
            </a:r>
          </a:p>
          <a:p>
            <a:pPr algn="l"/>
            <a:r>
              <a:rPr lang="en-US" dirty="0">
                <a:latin typeface="+mj-lt"/>
              </a:rPr>
              <a:t>P(face): probability that a card is a face card= 3/13.</a:t>
            </a:r>
          </a:p>
          <a:p>
            <a:pPr algn="l"/>
            <a:r>
              <a:rPr lang="en-US" dirty="0">
                <a:latin typeface="+mj-lt"/>
              </a:rPr>
              <a:t>P(Face|King): probability of face card when we assume it is a king = 1</a:t>
            </a:r>
          </a:p>
          <a:p>
            <a:pPr algn="l"/>
            <a:r>
              <a:rPr lang="en-US" dirty="0">
                <a:latin typeface="+mj-lt"/>
              </a:rPr>
              <a:t>Putting all values in equation (i) we will get:</a:t>
            </a:r>
          </a:p>
        </p:txBody>
      </p:sp>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83</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563" y="1170957"/>
            <a:ext cx="4689778" cy="101468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1132" y="4761571"/>
            <a:ext cx="5909468" cy="1083768"/>
          </a:xfrm>
          <a:prstGeom prst="rect">
            <a:avLst/>
          </a:prstGeom>
        </p:spPr>
      </p:pic>
      <p:pic>
        <p:nvPicPr>
          <p:cNvPr id="10" name="Picture 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45691" y="287508"/>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633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84</a:t>
            </a:fld>
            <a:endParaRPr lang="en-US" dirty="0"/>
          </a:p>
        </p:txBody>
      </p:sp>
      <p:pic>
        <p:nvPicPr>
          <p:cNvPr id="6" name="Content Placeholder 5"/>
          <p:cNvPicPr>
            <a:picLocks noGrp="1" noChangeAspect="1"/>
          </p:cNvPicPr>
          <p:nvPr>
            <p:ph idx="1"/>
          </p:nvPr>
        </p:nvPicPr>
        <p:blipFill>
          <a:blip r:embed="rId2"/>
          <a:stretch>
            <a:fillRect/>
          </a:stretch>
        </p:blipFill>
        <p:spPr>
          <a:xfrm>
            <a:off x="198120" y="213361"/>
            <a:ext cx="11734800" cy="3505200"/>
          </a:xfrm>
          <a:prstGeom prst="rect">
            <a:avLst/>
          </a:prstGeom>
        </p:spPr>
      </p:pic>
      <p:pic>
        <p:nvPicPr>
          <p:cNvPr id="7" name="Picture 6"/>
          <p:cNvPicPr>
            <a:picLocks noChangeAspect="1"/>
          </p:cNvPicPr>
          <p:nvPr/>
        </p:nvPicPr>
        <p:blipFill>
          <a:blip r:embed="rId3"/>
          <a:stretch>
            <a:fillRect/>
          </a:stretch>
        </p:blipFill>
        <p:spPr>
          <a:xfrm>
            <a:off x="215030" y="3825240"/>
            <a:ext cx="11717890" cy="2423159"/>
          </a:xfrm>
          <a:prstGeom prst="rect">
            <a:avLst/>
          </a:prstGeom>
        </p:spPr>
      </p:pic>
    </p:spTree>
    <p:extLst>
      <p:ext uri="{BB962C8B-B14F-4D97-AF65-F5344CB8AC3E}">
        <p14:creationId xmlns:p14="http://schemas.microsoft.com/office/powerpoint/2010/main" val="289389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0585"/>
            <a:ext cx="10515600" cy="1260088"/>
          </a:xfrm>
        </p:spPr>
        <p:txBody>
          <a:bodyPr>
            <a:normAutofit fontScale="90000"/>
          </a:bodyPr>
          <a:lstStyle/>
          <a:p>
            <a:r>
              <a:rPr lang="en-US" sz="4000" b="1" u="sng" dirty="0"/>
              <a:t>Application of Bayes' theorem in Artificial intelligence:</a:t>
            </a:r>
            <a:br>
              <a:rPr lang="en-US" dirty="0"/>
            </a:br>
            <a:endParaRPr lang="en-US" dirty="0"/>
          </a:p>
        </p:txBody>
      </p:sp>
      <p:sp>
        <p:nvSpPr>
          <p:cNvPr id="3" name="Content Placeholder 2"/>
          <p:cNvSpPr>
            <a:spLocks noGrp="1"/>
          </p:cNvSpPr>
          <p:nvPr>
            <p:ph idx="1"/>
          </p:nvPr>
        </p:nvSpPr>
        <p:spPr>
          <a:xfrm>
            <a:off x="838200" y="2308301"/>
            <a:ext cx="10515600" cy="3868661"/>
          </a:xfrm>
        </p:spPr>
        <p:txBody>
          <a:bodyPr/>
          <a:lstStyle/>
          <a:p>
            <a:r>
              <a:rPr lang="en-US" dirty="0">
                <a:solidFill>
                  <a:srgbClr val="FF0000"/>
                </a:solidFill>
                <a:latin typeface="Comic Sans MS" panose="030F0702030302020204" pitchFamily="66" charset="0"/>
              </a:rPr>
              <a:t>It is used to calculate the next step of the robot when the already executed step is given.</a:t>
            </a:r>
          </a:p>
          <a:p>
            <a:endParaRPr lang="en-US" dirty="0">
              <a:solidFill>
                <a:srgbClr val="FF0000"/>
              </a:solidFill>
              <a:latin typeface="Comic Sans MS" panose="030F0702030302020204" pitchFamily="66" charset="0"/>
            </a:endParaRPr>
          </a:p>
          <a:p>
            <a:r>
              <a:rPr lang="en-US" dirty="0">
                <a:solidFill>
                  <a:srgbClr val="FF0000"/>
                </a:solidFill>
                <a:latin typeface="Comic Sans MS" panose="030F0702030302020204" pitchFamily="66" charset="0"/>
              </a:rPr>
              <a:t>Baye’s theorem is helpful in weather forecasting.</a:t>
            </a:r>
          </a:p>
          <a:p>
            <a:endParaRPr lang="en-US" dirty="0">
              <a:solidFill>
                <a:srgbClr val="FF0000"/>
              </a:solidFill>
              <a:latin typeface="Comic Sans MS" panose="030F0702030302020204" pitchFamily="66" charset="0"/>
            </a:endParaRPr>
          </a:p>
          <a:p>
            <a:r>
              <a:rPr lang="en-US" dirty="0">
                <a:solidFill>
                  <a:srgbClr val="FF0000"/>
                </a:solidFill>
                <a:latin typeface="Comic Sans MS" panose="030F0702030302020204" pitchFamily="66" charset="0"/>
              </a:rPr>
              <a:t>It can solve the Monty Hall problem.</a:t>
            </a:r>
          </a:p>
          <a:p>
            <a:endParaRPr lang="en-US" dirty="0"/>
          </a:p>
        </p:txBody>
      </p:sp>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85</a:t>
            </a:fld>
            <a:endParaRPr lang="en-US" dirty="0"/>
          </a:p>
        </p:txBody>
      </p:sp>
      <p:pic>
        <p:nvPicPr>
          <p:cNvPr id="6"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8011" y="171593"/>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989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6114"/>
          </a:xfrm>
        </p:spPr>
        <p:txBody>
          <a:bodyPr>
            <a:normAutofit/>
          </a:bodyPr>
          <a:lstStyle/>
          <a:p>
            <a:r>
              <a:rPr lang="en-US" sz="3600" b="1" u="sng" dirty="0"/>
              <a:t>Bayesian Belief Network in artificial intelligence:</a:t>
            </a:r>
          </a:p>
        </p:txBody>
      </p:sp>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86</a:t>
            </a:fld>
            <a:endParaRPr lang="en-US" dirty="0"/>
          </a:p>
        </p:txBody>
      </p:sp>
      <p:sp>
        <p:nvSpPr>
          <p:cNvPr id="7" name="Content Placeholder 6"/>
          <p:cNvSpPr>
            <a:spLocks noGrp="1"/>
          </p:cNvSpPr>
          <p:nvPr>
            <p:ph idx="1"/>
          </p:nvPr>
        </p:nvSpPr>
        <p:spPr/>
        <p:txBody>
          <a:bodyPr/>
          <a:lstStyle/>
          <a:p>
            <a:pPr marL="0" indent="0">
              <a:buNone/>
            </a:pPr>
            <a:r>
              <a:rPr lang="en-US" dirty="0">
                <a:latin typeface="+mj-lt"/>
              </a:rPr>
              <a:t>Bayesian Network can be used for building models from data and experts opinions, and it consists of two parts:</a:t>
            </a:r>
          </a:p>
          <a:p>
            <a:pPr marL="0" indent="0">
              <a:buNone/>
            </a:pPr>
            <a:endParaRPr lang="en-US" dirty="0">
              <a:latin typeface="+mj-lt"/>
            </a:endParaRPr>
          </a:p>
          <a:p>
            <a:r>
              <a:rPr lang="en-US" dirty="0">
                <a:solidFill>
                  <a:srgbClr val="FF0000"/>
                </a:solidFill>
                <a:latin typeface="Comic Sans MS" panose="030F0702030302020204" pitchFamily="66" charset="0"/>
              </a:rPr>
              <a:t>Directed Acyclic Graph.</a:t>
            </a:r>
          </a:p>
          <a:p>
            <a:pPr marL="0" indent="0">
              <a:buNone/>
            </a:pPr>
            <a:endParaRPr lang="en-US" dirty="0">
              <a:solidFill>
                <a:srgbClr val="FF0000"/>
              </a:solidFill>
              <a:latin typeface="Comic Sans MS" panose="030F0702030302020204" pitchFamily="66" charset="0"/>
            </a:endParaRPr>
          </a:p>
          <a:p>
            <a:r>
              <a:rPr lang="en-US" dirty="0">
                <a:solidFill>
                  <a:srgbClr val="FF0000"/>
                </a:solidFill>
                <a:latin typeface="Comic Sans MS" panose="030F0702030302020204" pitchFamily="66" charset="0"/>
              </a:rPr>
              <a:t>Table of conditional probabilities.</a:t>
            </a:r>
          </a:p>
          <a:p>
            <a:endParaRPr lang="en-US" dirty="0"/>
          </a:p>
        </p:txBody>
      </p:sp>
      <p:pic>
        <p:nvPicPr>
          <p:cNvPr id="8"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90296" y="185739"/>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0229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12/23/2021</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87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019" y="479502"/>
            <a:ext cx="7515921" cy="5642518"/>
          </a:xfrm>
          <a:prstGeom prst="rect">
            <a:avLst/>
          </a:prstGeom>
        </p:spPr>
      </p:pic>
      <p:pic>
        <p:nvPicPr>
          <p:cNvPr id="7"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12238" y="309730"/>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5677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4"/>
            <a:ext cx="10515600" cy="5154729"/>
          </a:xfrm>
        </p:spPr>
        <p:txBody>
          <a:bodyPr>
            <a:normAutofit/>
          </a:bodyPr>
          <a:lstStyle/>
          <a:p>
            <a:br>
              <a:rPr lang="en-US" dirty="0"/>
            </a:br>
            <a:r>
              <a:rPr lang="en-US" sz="3100" dirty="0"/>
              <a:t>Each node in the Bayesian network has condition probability distribution </a:t>
            </a:r>
            <a:r>
              <a:rPr lang="en-US" sz="3100" b="1" dirty="0"/>
              <a:t>P(X</a:t>
            </a:r>
            <a:r>
              <a:rPr lang="en-US" sz="3100" b="1" baseline="-25000" dirty="0"/>
              <a:t>i</a:t>
            </a:r>
            <a:r>
              <a:rPr lang="en-US" sz="3100" b="1" dirty="0"/>
              <a:t> |Parent(X</a:t>
            </a:r>
            <a:r>
              <a:rPr lang="en-US" sz="3100" b="1" baseline="-25000" dirty="0"/>
              <a:t>i</a:t>
            </a:r>
            <a:r>
              <a:rPr lang="en-US" sz="3100" b="1" dirty="0"/>
              <a:t>) )</a:t>
            </a:r>
            <a:r>
              <a:rPr lang="en-US" sz="3100" dirty="0"/>
              <a:t>, which determines the effect of the parent on that node.</a:t>
            </a:r>
            <a:br>
              <a:rPr lang="en-US" sz="3100" dirty="0"/>
            </a:br>
            <a:br>
              <a:rPr lang="en-US" dirty="0"/>
            </a:br>
            <a:r>
              <a:rPr lang="en-US" sz="2800" dirty="0"/>
              <a:t>Bayesian network is based on Joint probability distribution and conditional probability. So let's first understand the joint probability distribution:</a:t>
            </a:r>
          </a:p>
        </p:txBody>
      </p:sp>
      <p:sp>
        <p:nvSpPr>
          <p:cNvPr id="2" name="Date Placeholder 1"/>
          <p:cNvSpPr>
            <a:spLocks noGrp="1"/>
          </p:cNvSpPr>
          <p:nvPr>
            <p:ph type="dt" sz="half" idx="10"/>
          </p:nvPr>
        </p:nvSpPr>
        <p:spPr/>
        <p:txBody>
          <a:bodyPr/>
          <a:lstStyle/>
          <a:p>
            <a:fld id="{768A7CC4-FAB2-4964-A3BC-1B7FB5E0BDC9}" type="datetime1">
              <a:rPr lang="en-US" smtClean="0"/>
              <a:t>12/23/2021</a:t>
            </a:fld>
            <a:endParaRPr lang="en-US" dirty="0"/>
          </a:p>
        </p:txBody>
      </p:sp>
      <p:sp>
        <p:nvSpPr>
          <p:cNvPr id="3" name="Slide Number Placeholder 2"/>
          <p:cNvSpPr>
            <a:spLocks noGrp="1"/>
          </p:cNvSpPr>
          <p:nvPr>
            <p:ph type="sldNum" sz="quarter" idx="12"/>
          </p:nvPr>
        </p:nvSpPr>
        <p:spPr/>
        <p:txBody>
          <a:bodyPr/>
          <a:lstStyle/>
          <a:p>
            <a:fld id="{6302C9B9-574C-4C96-BB87-80608D2B0507}" type="slidenum">
              <a:rPr lang="en-US" smtClean="0"/>
              <a:t>88</a:t>
            </a:fld>
            <a:endParaRPr lang="en-US" dirty="0"/>
          </a:p>
        </p:txBody>
      </p:sp>
      <p:pic>
        <p:nvPicPr>
          <p:cNvPr id="5"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00726" y="242822"/>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9663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89</a:t>
            </a:fld>
            <a:endParaRPr lang="en-US" dirty="0"/>
          </a:p>
        </p:txBody>
      </p:sp>
      <p:pic>
        <p:nvPicPr>
          <p:cNvPr id="5" name="Picture 4"/>
          <p:cNvPicPr>
            <a:picLocks noChangeAspect="1"/>
          </p:cNvPicPr>
          <p:nvPr/>
        </p:nvPicPr>
        <p:blipFill>
          <a:blip r:embed="rId2"/>
          <a:stretch>
            <a:fillRect/>
          </a:stretch>
        </p:blipFill>
        <p:spPr>
          <a:xfrm>
            <a:off x="168926" y="192078"/>
            <a:ext cx="11687794" cy="6460513"/>
          </a:xfrm>
          <a:prstGeom prst="rect">
            <a:avLst/>
          </a:prstGeom>
        </p:spPr>
      </p:pic>
    </p:spTree>
    <p:extLst>
      <p:ext uri="{BB962C8B-B14F-4D97-AF65-F5344CB8AC3E}">
        <p14:creationId xmlns:p14="http://schemas.microsoft.com/office/powerpoint/2010/main" val="304691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719666"/>
          <a:ext cx="12082072" cy="5935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405921" y="1319134"/>
            <a:ext cx="7270230" cy="400110"/>
          </a:xfrm>
          <a:prstGeom prst="rect">
            <a:avLst/>
          </a:prstGeom>
          <a:noFill/>
        </p:spPr>
        <p:txBody>
          <a:bodyPr wrap="square" rtlCol="0">
            <a:spAutoFit/>
          </a:bodyPr>
          <a:lstStyle/>
          <a:p>
            <a:pPr algn="ctr"/>
            <a:r>
              <a:rPr lang="en-US" sz="2000" b="1" dirty="0">
                <a:solidFill>
                  <a:schemeClr val="bg2">
                    <a:lumMod val="75000"/>
                  </a:schemeClr>
                </a:solidFill>
                <a:latin typeface="Times New Roman" panose="02020603050405020304" pitchFamily="18" charset="0"/>
                <a:cs typeface="Times New Roman" panose="02020603050405020304" pitchFamily="18" charset="0"/>
              </a:rPr>
              <a:t>STEPS INVOLVED IN  MACHINE LEARNING PROCESS</a:t>
            </a:r>
          </a:p>
        </p:txBody>
      </p:sp>
    </p:spTree>
    <p:extLst>
      <p:ext uri="{BB962C8B-B14F-4D97-AF65-F5344CB8AC3E}">
        <p14:creationId xmlns:p14="http://schemas.microsoft.com/office/powerpoint/2010/main" val="333226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graphicEl>
                                              <a:dgm id="{873CBB1E-BDAF-4BF7-95FA-E17AF7C88B51}"/>
                                            </p:graphicEl>
                                          </p:spTgt>
                                        </p:tgtEl>
                                        <p:attrNameLst>
                                          <p:attrName>style.visibility</p:attrName>
                                        </p:attrNameLst>
                                      </p:cBhvr>
                                      <p:to>
                                        <p:strVal val="visible"/>
                                      </p:to>
                                    </p:set>
                                    <p:anim calcmode="lin" valueType="num">
                                      <p:cBhvr>
                                        <p:cTn id="7" dur="1000" fill="hold"/>
                                        <p:tgtEl>
                                          <p:spTgt spid="2">
                                            <p:graphicEl>
                                              <a:dgm id="{873CBB1E-BDAF-4BF7-95FA-E17AF7C88B51}"/>
                                            </p:graphicEl>
                                          </p:spTgt>
                                        </p:tgtEl>
                                        <p:attrNameLst>
                                          <p:attrName>ppt_w</p:attrName>
                                        </p:attrNameLst>
                                      </p:cBhvr>
                                      <p:tavLst>
                                        <p:tav tm="0">
                                          <p:val>
                                            <p:fltVal val="0"/>
                                          </p:val>
                                        </p:tav>
                                        <p:tav tm="100000">
                                          <p:val>
                                            <p:strVal val="#ppt_w"/>
                                          </p:val>
                                        </p:tav>
                                      </p:tavLst>
                                    </p:anim>
                                    <p:anim calcmode="lin" valueType="num">
                                      <p:cBhvr>
                                        <p:cTn id="8" dur="1000" fill="hold"/>
                                        <p:tgtEl>
                                          <p:spTgt spid="2">
                                            <p:graphicEl>
                                              <a:dgm id="{873CBB1E-BDAF-4BF7-95FA-E17AF7C88B51}"/>
                                            </p:graphicEl>
                                          </p:spTgt>
                                        </p:tgtEl>
                                        <p:attrNameLst>
                                          <p:attrName>ppt_h</p:attrName>
                                        </p:attrNameLst>
                                      </p:cBhvr>
                                      <p:tavLst>
                                        <p:tav tm="0">
                                          <p:val>
                                            <p:fltVal val="0"/>
                                          </p:val>
                                        </p:tav>
                                        <p:tav tm="100000">
                                          <p:val>
                                            <p:strVal val="#ppt_h"/>
                                          </p:val>
                                        </p:tav>
                                      </p:tavLst>
                                    </p:anim>
                                    <p:anim calcmode="lin" valueType="num">
                                      <p:cBhvr>
                                        <p:cTn id="9" dur="1000" fill="hold"/>
                                        <p:tgtEl>
                                          <p:spTgt spid="2">
                                            <p:graphicEl>
                                              <a:dgm id="{873CBB1E-BDAF-4BF7-95FA-E17AF7C88B51}"/>
                                            </p:graphicEl>
                                          </p:spTgt>
                                        </p:tgtEl>
                                        <p:attrNameLst>
                                          <p:attrName>style.rotation</p:attrName>
                                        </p:attrNameLst>
                                      </p:cBhvr>
                                      <p:tavLst>
                                        <p:tav tm="0">
                                          <p:val>
                                            <p:fltVal val="90"/>
                                          </p:val>
                                        </p:tav>
                                        <p:tav tm="100000">
                                          <p:val>
                                            <p:fltVal val="0"/>
                                          </p:val>
                                        </p:tav>
                                      </p:tavLst>
                                    </p:anim>
                                    <p:animEffect transition="in" filter="fade">
                                      <p:cBhvr>
                                        <p:cTn id="10" dur="1000"/>
                                        <p:tgtEl>
                                          <p:spTgt spid="2">
                                            <p:graphicEl>
                                              <a:dgm id="{873CBB1E-BDAF-4BF7-95FA-E17AF7C88B5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
                                            <p:graphicEl>
                                              <a:dgm id="{D83804D5-A41D-4AE8-BB59-79424569BBD0}"/>
                                            </p:graphicEl>
                                          </p:spTgt>
                                        </p:tgtEl>
                                        <p:attrNameLst>
                                          <p:attrName>style.visibility</p:attrName>
                                        </p:attrNameLst>
                                      </p:cBhvr>
                                      <p:to>
                                        <p:strVal val="visible"/>
                                      </p:to>
                                    </p:set>
                                    <p:anim calcmode="lin" valueType="num">
                                      <p:cBhvr>
                                        <p:cTn id="15" dur="1000" fill="hold"/>
                                        <p:tgtEl>
                                          <p:spTgt spid="2">
                                            <p:graphicEl>
                                              <a:dgm id="{D83804D5-A41D-4AE8-BB59-79424569BBD0}"/>
                                            </p:graphicEl>
                                          </p:spTgt>
                                        </p:tgtEl>
                                        <p:attrNameLst>
                                          <p:attrName>ppt_w</p:attrName>
                                        </p:attrNameLst>
                                      </p:cBhvr>
                                      <p:tavLst>
                                        <p:tav tm="0">
                                          <p:val>
                                            <p:fltVal val="0"/>
                                          </p:val>
                                        </p:tav>
                                        <p:tav tm="100000">
                                          <p:val>
                                            <p:strVal val="#ppt_w"/>
                                          </p:val>
                                        </p:tav>
                                      </p:tavLst>
                                    </p:anim>
                                    <p:anim calcmode="lin" valueType="num">
                                      <p:cBhvr>
                                        <p:cTn id="16" dur="1000" fill="hold"/>
                                        <p:tgtEl>
                                          <p:spTgt spid="2">
                                            <p:graphicEl>
                                              <a:dgm id="{D83804D5-A41D-4AE8-BB59-79424569BBD0}"/>
                                            </p:graphicEl>
                                          </p:spTgt>
                                        </p:tgtEl>
                                        <p:attrNameLst>
                                          <p:attrName>ppt_h</p:attrName>
                                        </p:attrNameLst>
                                      </p:cBhvr>
                                      <p:tavLst>
                                        <p:tav tm="0">
                                          <p:val>
                                            <p:fltVal val="0"/>
                                          </p:val>
                                        </p:tav>
                                        <p:tav tm="100000">
                                          <p:val>
                                            <p:strVal val="#ppt_h"/>
                                          </p:val>
                                        </p:tav>
                                      </p:tavLst>
                                    </p:anim>
                                    <p:anim calcmode="lin" valueType="num">
                                      <p:cBhvr>
                                        <p:cTn id="17" dur="1000" fill="hold"/>
                                        <p:tgtEl>
                                          <p:spTgt spid="2">
                                            <p:graphicEl>
                                              <a:dgm id="{D83804D5-A41D-4AE8-BB59-79424569BBD0}"/>
                                            </p:graphicEl>
                                          </p:spTgt>
                                        </p:tgtEl>
                                        <p:attrNameLst>
                                          <p:attrName>style.rotation</p:attrName>
                                        </p:attrNameLst>
                                      </p:cBhvr>
                                      <p:tavLst>
                                        <p:tav tm="0">
                                          <p:val>
                                            <p:fltVal val="90"/>
                                          </p:val>
                                        </p:tav>
                                        <p:tav tm="100000">
                                          <p:val>
                                            <p:fltVal val="0"/>
                                          </p:val>
                                        </p:tav>
                                      </p:tavLst>
                                    </p:anim>
                                    <p:animEffect transition="in" filter="fade">
                                      <p:cBhvr>
                                        <p:cTn id="18" dur="1000"/>
                                        <p:tgtEl>
                                          <p:spTgt spid="2">
                                            <p:graphicEl>
                                              <a:dgm id="{D83804D5-A41D-4AE8-BB59-79424569BBD0}"/>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
                                            <p:graphicEl>
                                              <a:dgm id="{05F386B8-4D60-4C23-9503-A547846AFF38}"/>
                                            </p:graphicEl>
                                          </p:spTgt>
                                        </p:tgtEl>
                                        <p:attrNameLst>
                                          <p:attrName>style.visibility</p:attrName>
                                        </p:attrNameLst>
                                      </p:cBhvr>
                                      <p:to>
                                        <p:strVal val="visible"/>
                                      </p:to>
                                    </p:set>
                                    <p:anim calcmode="lin" valueType="num">
                                      <p:cBhvr>
                                        <p:cTn id="23" dur="1000" fill="hold"/>
                                        <p:tgtEl>
                                          <p:spTgt spid="2">
                                            <p:graphicEl>
                                              <a:dgm id="{05F386B8-4D60-4C23-9503-A547846AFF38}"/>
                                            </p:graphicEl>
                                          </p:spTgt>
                                        </p:tgtEl>
                                        <p:attrNameLst>
                                          <p:attrName>ppt_w</p:attrName>
                                        </p:attrNameLst>
                                      </p:cBhvr>
                                      <p:tavLst>
                                        <p:tav tm="0">
                                          <p:val>
                                            <p:fltVal val="0"/>
                                          </p:val>
                                        </p:tav>
                                        <p:tav tm="100000">
                                          <p:val>
                                            <p:strVal val="#ppt_w"/>
                                          </p:val>
                                        </p:tav>
                                      </p:tavLst>
                                    </p:anim>
                                    <p:anim calcmode="lin" valueType="num">
                                      <p:cBhvr>
                                        <p:cTn id="24" dur="1000" fill="hold"/>
                                        <p:tgtEl>
                                          <p:spTgt spid="2">
                                            <p:graphicEl>
                                              <a:dgm id="{05F386B8-4D60-4C23-9503-A547846AFF38}"/>
                                            </p:graphicEl>
                                          </p:spTgt>
                                        </p:tgtEl>
                                        <p:attrNameLst>
                                          <p:attrName>ppt_h</p:attrName>
                                        </p:attrNameLst>
                                      </p:cBhvr>
                                      <p:tavLst>
                                        <p:tav tm="0">
                                          <p:val>
                                            <p:fltVal val="0"/>
                                          </p:val>
                                        </p:tav>
                                        <p:tav tm="100000">
                                          <p:val>
                                            <p:strVal val="#ppt_h"/>
                                          </p:val>
                                        </p:tav>
                                      </p:tavLst>
                                    </p:anim>
                                    <p:anim calcmode="lin" valueType="num">
                                      <p:cBhvr>
                                        <p:cTn id="25" dur="1000" fill="hold"/>
                                        <p:tgtEl>
                                          <p:spTgt spid="2">
                                            <p:graphicEl>
                                              <a:dgm id="{05F386B8-4D60-4C23-9503-A547846AFF38}"/>
                                            </p:graphicEl>
                                          </p:spTgt>
                                        </p:tgtEl>
                                        <p:attrNameLst>
                                          <p:attrName>style.rotation</p:attrName>
                                        </p:attrNameLst>
                                      </p:cBhvr>
                                      <p:tavLst>
                                        <p:tav tm="0">
                                          <p:val>
                                            <p:fltVal val="90"/>
                                          </p:val>
                                        </p:tav>
                                        <p:tav tm="100000">
                                          <p:val>
                                            <p:fltVal val="0"/>
                                          </p:val>
                                        </p:tav>
                                      </p:tavLst>
                                    </p:anim>
                                    <p:animEffect transition="in" filter="fade">
                                      <p:cBhvr>
                                        <p:cTn id="26" dur="1000"/>
                                        <p:tgtEl>
                                          <p:spTgt spid="2">
                                            <p:graphicEl>
                                              <a:dgm id="{05F386B8-4D60-4C23-9503-A547846AFF3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
                                            <p:graphicEl>
                                              <a:dgm id="{E3FB6A40-AA0A-4A4E-965A-9A2CEEA1F203}"/>
                                            </p:graphicEl>
                                          </p:spTgt>
                                        </p:tgtEl>
                                        <p:attrNameLst>
                                          <p:attrName>style.visibility</p:attrName>
                                        </p:attrNameLst>
                                      </p:cBhvr>
                                      <p:to>
                                        <p:strVal val="visible"/>
                                      </p:to>
                                    </p:set>
                                    <p:anim calcmode="lin" valueType="num">
                                      <p:cBhvr>
                                        <p:cTn id="31" dur="1000" fill="hold"/>
                                        <p:tgtEl>
                                          <p:spTgt spid="2">
                                            <p:graphicEl>
                                              <a:dgm id="{E3FB6A40-AA0A-4A4E-965A-9A2CEEA1F203}"/>
                                            </p:graphicEl>
                                          </p:spTgt>
                                        </p:tgtEl>
                                        <p:attrNameLst>
                                          <p:attrName>ppt_w</p:attrName>
                                        </p:attrNameLst>
                                      </p:cBhvr>
                                      <p:tavLst>
                                        <p:tav tm="0">
                                          <p:val>
                                            <p:fltVal val="0"/>
                                          </p:val>
                                        </p:tav>
                                        <p:tav tm="100000">
                                          <p:val>
                                            <p:strVal val="#ppt_w"/>
                                          </p:val>
                                        </p:tav>
                                      </p:tavLst>
                                    </p:anim>
                                    <p:anim calcmode="lin" valueType="num">
                                      <p:cBhvr>
                                        <p:cTn id="32" dur="1000" fill="hold"/>
                                        <p:tgtEl>
                                          <p:spTgt spid="2">
                                            <p:graphicEl>
                                              <a:dgm id="{E3FB6A40-AA0A-4A4E-965A-9A2CEEA1F203}"/>
                                            </p:graphicEl>
                                          </p:spTgt>
                                        </p:tgtEl>
                                        <p:attrNameLst>
                                          <p:attrName>ppt_h</p:attrName>
                                        </p:attrNameLst>
                                      </p:cBhvr>
                                      <p:tavLst>
                                        <p:tav tm="0">
                                          <p:val>
                                            <p:fltVal val="0"/>
                                          </p:val>
                                        </p:tav>
                                        <p:tav tm="100000">
                                          <p:val>
                                            <p:strVal val="#ppt_h"/>
                                          </p:val>
                                        </p:tav>
                                      </p:tavLst>
                                    </p:anim>
                                    <p:anim calcmode="lin" valueType="num">
                                      <p:cBhvr>
                                        <p:cTn id="33" dur="1000" fill="hold"/>
                                        <p:tgtEl>
                                          <p:spTgt spid="2">
                                            <p:graphicEl>
                                              <a:dgm id="{E3FB6A40-AA0A-4A4E-965A-9A2CEEA1F203}"/>
                                            </p:graphicEl>
                                          </p:spTgt>
                                        </p:tgtEl>
                                        <p:attrNameLst>
                                          <p:attrName>style.rotation</p:attrName>
                                        </p:attrNameLst>
                                      </p:cBhvr>
                                      <p:tavLst>
                                        <p:tav tm="0">
                                          <p:val>
                                            <p:fltVal val="90"/>
                                          </p:val>
                                        </p:tav>
                                        <p:tav tm="100000">
                                          <p:val>
                                            <p:fltVal val="0"/>
                                          </p:val>
                                        </p:tav>
                                      </p:tavLst>
                                    </p:anim>
                                    <p:animEffect transition="in" filter="fade">
                                      <p:cBhvr>
                                        <p:cTn id="34" dur="1000"/>
                                        <p:tgtEl>
                                          <p:spTgt spid="2">
                                            <p:graphicEl>
                                              <a:dgm id="{E3FB6A40-AA0A-4A4E-965A-9A2CEEA1F203}"/>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2">
                                            <p:graphicEl>
                                              <a:dgm id="{302F86BF-1764-4AB1-8A13-DF827C3801DB}"/>
                                            </p:graphicEl>
                                          </p:spTgt>
                                        </p:tgtEl>
                                        <p:attrNameLst>
                                          <p:attrName>style.visibility</p:attrName>
                                        </p:attrNameLst>
                                      </p:cBhvr>
                                      <p:to>
                                        <p:strVal val="visible"/>
                                      </p:to>
                                    </p:set>
                                    <p:anim calcmode="lin" valueType="num">
                                      <p:cBhvr>
                                        <p:cTn id="39" dur="1000" fill="hold"/>
                                        <p:tgtEl>
                                          <p:spTgt spid="2">
                                            <p:graphicEl>
                                              <a:dgm id="{302F86BF-1764-4AB1-8A13-DF827C3801DB}"/>
                                            </p:graphicEl>
                                          </p:spTgt>
                                        </p:tgtEl>
                                        <p:attrNameLst>
                                          <p:attrName>ppt_w</p:attrName>
                                        </p:attrNameLst>
                                      </p:cBhvr>
                                      <p:tavLst>
                                        <p:tav tm="0">
                                          <p:val>
                                            <p:fltVal val="0"/>
                                          </p:val>
                                        </p:tav>
                                        <p:tav tm="100000">
                                          <p:val>
                                            <p:strVal val="#ppt_w"/>
                                          </p:val>
                                        </p:tav>
                                      </p:tavLst>
                                    </p:anim>
                                    <p:anim calcmode="lin" valueType="num">
                                      <p:cBhvr>
                                        <p:cTn id="40" dur="1000" fill="hold"/>
                                        <p:tgtEl>
                                          <p:spTgt spid="2">
                                            <p:graphicEl>
                                              <a:dgm id="{302F86BF-1764-4AB1-8A13-DF827C3801DB}"/>
                                            </p:graphicEl>
                                          </p:spTgt>
                                        </p:tgtEl>
                                        <p:attrNameLst>
                                          <p:attrName>ppt_h</p:attrName>
                                        </p:attrNameLst>
                                      </p:cBhvr>
                                      <p:tavLst>
                                        <p:tav tm="0">
                                          <p:val>
                                            <p:fltVal val="0"/>
                                          </p:val>
                                        </p:tav>
                                        <p:tav tm="100000">
                                          <p:val>
                                            <p:strVal val="#ppt_h"/>
                                          </p:val>
                                        </p:tav>
                                      </p:tavLst>
                                    </p:anim>
                                    <p:anim calcmode="lin" valueType="num">
                                      <p:cBhvr>
                                        <p:cTn id="41" dur="1000" fill="hold"/>
                                        <p:tgtEl>
                                          <p:spTgt spid="2">
                                            <p:graphicEl>
                                              <a:dgm id="{302F86BF-1764-4AB1-8A13-DF827C3801DB}"/>
                                            </p:graphicEl>
                                          </p:spTgt>
                                        </p:tgtEl>
                                        <p:attrNameLst>
                                          <p:attrName>style.rotation</p:attrName>
                                        </p:attrNameLst>
                                      </p:cBhvr>
                                      <p:tavLst>
                                        <p:tav tm="0">
                                          <p:val>
                                            <p:fltVal val="90"/>
                                          </p:val>
                                        </p:tav>
                                        <p:tav tm="100000">
                                          <p:val>
                                            <p:fltVal val="0"/>
                                          </p:val>
                                        </p:tav>
                                      </p:tavLst>
                                    </p:anim>
                                    <p:animEffect transition="in" filter="fade">
                                      <p:cBhvr>
                                        <p:cTn id="42" dur="1000"/>
                                        <p:tgtEl>
                                          <p:spTgt spid="2">
                                            <p:graphicEl>
                                              <a:dgm id="{302F86BF-1764-4AB1-8A13-DF827C3801D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90</a:t>
            </a:fld>
            <a:endParaRPr lang="en-US" dirty="0"/>
          </a:p>
        </p:txBody>
      </p:sp>
      <p:pic>
        <p:nvPicPr>
          <p:cNvPr id="5" name="Picture 4"/>
          <p:cNvPicPr>
            <a:picLocks noChangeAspect="1"/>
          </p:cNvPicPr>
          <p:nvPr/>
        </p:nvPicPr>
        <p:blipFill>
          <a:blip r:embed="rId2"/>
          <a:stretch>
            <a:fillRect/>
          </a:stretch>
        </p:blipFill>
        <p:spPr>
          <a:xfrm>
            <a:off x="206061" y="219766"/>
            <a:ext cx="11230377" cy="6314003"/>
          </a:xfrm>
          <a:prstGeom prst="rect">
            <a:avLst/>
          </a:prstGeom>
        </p:spPr>
      </p:pic>
    </p:spTree>
    <p:extLst>
      <p:ext uri="{BB962C8B-B14F-4D97-AF65-F5344CB8AC3E}">
        <p14:creationId xmlns:p14="http://schemas.microsoft.com/office/powerpoint/2010/main" val="341375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91</a:t>
            </a:fld>
            <a:endParaRPr lang="en-US" dirty="0"/>
          </a:p>
        </p:txBody>
      </p:sp>
      <p:pic>
        <p:nvPicPr>
          <p:cNvPr id="5" name="Picture 4"/>
          <p:cNvPicPr>
            <a:picLocks noChangeAspect="1"/>
          </p:cNvPicPr>
          <p:nvPr/>
        </p:nvPicPr>
        <p:blipFill>
          <a:blip r:embed="rId2"/>
          <a:stretch>
            <a:fillRect/>
          </a:stretch>
        </p:blipFill>
        <p:spPr>
          <a:xfrm>
            <a:off x="515155" y="432579"/>
            <a:ext cx="10643986" cy="5984320"/>
          </a:xfrm>
          <a:prstGeom prst="rect">
            <a:avLst/>
          </a:prstGeom>
        </p:spPr>
      </p:pic>
    </p:spTree>
    <p:extLst>
      <p:ext uri="{BB962C8B-B14F-4D97-AF65-F5344CB8AC3E}">
        <p14:creationId xmlns:p14="http://schemas.microsoft.com/office/powerpoint/2010/main" val="23052009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92</a:t>
            </a:fld>
            <a:endParaRPr lang="en-US" dirty="0"/>
          </a:p>
        </p:txBody>
      </p:sp>
      <p:sp>
        <p:nvSpPr>
          <p:cNvPr id="6" name="Rectangle 3"/>
          <p:cNvSpPr txBox="1">
            <a:spLocks noChangeArrowheads="1"/>
          </p:cNvSpPr>
          <p:nvPr/>
        </p:nvSpPr>
        <p:spPr>
          <a:xfrm>
            <a:off x="838200" y="1364243"/>
            <a:ext cx="10515600" cy="49921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US" sz="2000" dirty="0"/>
              <a:t>Can be captured in a picture, where the arcs capture conditional independence relationships</a:t>
            </a:r>
          </a:p>
          <a:p>
            <a:endParaRPr lang="en-GB" altLang="en-US" sz="2000" dirty="0"/>
          </a:p>
          <a:p>
            <a:endParaRPr lang="en-GB" altLang="en-US" sz="2000" dirty="0"/>
          </a:p>
          <a:p>
            <a:endParaRPr lang="en-GB" altLang="en-US" sz="2000" dirty="0"/>
          </a:p>
          <a:p>
            <a:endParaRPr lang="en-GB" altLang="en-US" sz="2000" dirty="0"/>
          </a:p>
          <a:p>
            <a:endParaRPr lang="en-GB" altLang="en-US" sz="2000" dirty="0"/>
          </a:p>
          <a:p>
            <a:endParaRPr lang="en-GB" altLang="en-US" sz="2000" dirty="0"/>
          </a:p>
          <a:p>
            <a:endParaRPr lang="en-GB" altLang="en-US" sz="2000" dirty="0"/>
          </a:p>
          <a:p>
            <a:endParaRPr lang="en-GB" altLang="en-US" sz="2000" dirty="0"/>
          </a:p>
        </p:txBody>
      </p:sp>
      <p:sp>
        <p:nvSpPr>
          <p:cNvPr id="7" name="Rectangle 6"/>
          <p:cNvSpPr/>
          <p:nvPr/>
        </p:nvSpPr>
        <p:spPr>
          <a:xfrm>
            <a:off x="4655082" y="297583"/>
            <a:ext cx="2517741" cy="707886"/>
          </a:xfrm>
          <a:prstGeom prst="rect">
            <a:avLst/>
          </a:prstGeom>
        </p:spPr>
        <p:txBody>
          <a:bodyPr wrap="none">
            <a:spAutoFit/>
          </a:bodyPr>
          <a:lstStyle/>
          <a:p>
            <a:r>
              <a:rPr lang="en-GB" altLang="en-US" sz="4000" dirty="0"/>
              <a:t>Bayes’ nets</a:t>
            </a:r>
            <a:endParaRPr lang="en-US" sz="4000" dirty="0"/>
          </a:p>
        </p:txBody>
      </p:sp>
      <p:pic>
        <p:nvPicPr>
          <p:cNvPr id="8" name="Picture 5" descr="naive-bay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962" y="2624223"/>
            <a:ext cx="8537348" cy="2113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2018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48196"/>
            <a:ext cx="10515600" cy="1051507"/>
          </a:xfrm>
        </p:spPr>
        <p:txBody>
          <a:bodyPr/>
          <a:lstStyle/>
          <a:p>
            <a:pPr algn="ctr"/>
            <a:r>
              <a:rPr lang="en-IN" b="1" dirty="0"/>
              <a:t>Bayesian Network</a:t>
            </a:r>
            <a:endParaRPr lang="en-US" b="1" dirty="0"/>
          </a:p>
        </p:txBody>
      </p:sp>
      <p:sp>
        <p:nvSpPr>
          <p:cNvPr id="3" name="Date Placeholder 2"/>
          <p:cNvSpPr>
            <a:spLocks noGrp="1"/>
          </p:cNvSpPr>
          <p:nvPr>
            <p:ph type="dt" sz="half" idx="10"/>
          </p:nvPr>
        </p:nvSpPr>
        <p:spPr/>
        <p:txBody>
          <a:bodyPr/>
          <a:lstStyle/>
          <a:p>
            <a:fld id="{E254362E-7872-48F3-81F4-05525209ADDA}" type="datetime1">
              <a:rPr lang="en-US" smtClean="0"/>
              <a:t>12/23/2021</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93</a:t>
            </a:fld>
            <a:endParaRPr lang="en-US" dirty="0"/>
          </a:p>
        </p:txBody>
      </p:sp>
      <p:pic>
        <p:nvPicPr>
          <p:cNvPr id="5" name="Picture 4"/>
          <p:cNvPicPr>
            <a:picLocks noChangeAspect="1"/>
          </p:cNvPicPr>
          <p:nvPr/>
        </p:nvPicPr>
        <p:blipFill>
          <a:blip r:embed="rId2"/>
          <a:stretch>
            <a:fillRect/>
          </a:stretch>
        </p:blipFill>
        <p:spPr>
          <a:xfrm>
            <a:off x="838200" y="1473759"/>
            <a:ext cx="10515600" cy="4546041"/>
          </a:xfrm>
          <a:prstGeom prst="rect">
            <a:avLst/>
          </a:prstGeom>
        </p:spPr>
      </p:pic>
    </p:spTree>
    <p:extLst>
      <p:ext uri="{BB962C8B-B14F-4D97-AF65-F5344CB8AC3E}">
        <p14:creationId xmlns:p14="http://schemas.microsoft.com/office/powerpoint/2010/main" val="1509122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3669"/>
          </a:xfrm>
        </p:spPr>
        <p:txBody>
          <a:bodyPr>
            <a:normAutofit fontScale="90000"/>
          </a:bodyPr>
          <a:lstStyle/>
          <a:p>
            <a:pPr algn="ctr"/>
            <a:r>
              <a:rPr lang="en-US" dirty="0">
                <a:solidFill>
                  <a:srgbClr val="FF0000"/>
                </a:solidFill>
                <a:latin typeface="Arial Black" panose="020B0A04020102020204" pitchFamily="34" charset="0"/>
              </a:rPr>
              <a:t>Define : Bayesian Network</a:t>
            </a:r>
            <a:endParaRPr lang="en-US" dirty="0">
              <a:solidFill>
                <a:srgbClr val="FF0000"/>
              </a:solidFill>
            </a:endParaRPr>
          </a:p>
        </p:txBody>
      </p:sp>
      <p:pic>
        <p:nvPicPr>
          <p:cNvPr id="1026" name="Picture 2" descr="• A Bayesian network is a graph-based model for conditional&#10;independence assertions and hence for compact specification&#10;of..."/>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10" t="16173"/>
          <a:stretch/>
        </p:blipFill>
        <p:spPr bwMode="auto">
          <a:xfrm>
            <a:off x="1524000" y="1545465"/>
            <a:ext cx="9144000" cy="472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342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3669"/>
          </a:xfrm>
        </p:spPr>
        <p:txBody>
          <a:bodyPr>
            <a:normAutofit fontScale="90000"/>
          </a:bodyPr>
          <a:lstStyle/>
          <a:p>
            <a:pPr algn="ctr"/>
            <a:r>
              <a:rPr lang="en-US" dirty="0">
                <a:solidFill>
                  <a:srgbClr val="FF0000"/>
                </a:solidFill>
                <a:latin typeface="Arial Black" panose="020B0A04020102020204" pitchFamily="34" charset="0"/>
              </a:rPr>
              <a:t>Contd..</a:t>
            </a:r>
            <a:endParaRPr lang="en-US" dirty="0">
              <a:solidFill>
                <a:srgbClr val="FF0000"/>
              </a:solidFill>
            </a:endParaRPr>
          </a:p>
        </p:txBody>
      </p:sp>
      <p:sp>
        <p:nvSpPr>
          <p:cNvPr id="3" name="Content Placeholder 2"/>
          <p:cNvSpPr>
            <a:spLocks noGrp="1"/>
          </p:cNvSpPr>
          <p:nvPr>
            <p:ph idx="1"/>
          </p:nvPr>
        </p:nvSpPr>
        <p:spPr>
          <a:xfrm>
            <a:off x="2924578" y="4687910"/>
            <a:ext cx="10515600" cy="4966349"/>
          </a:xfrm>
        </p:spPr>
        <p:txBody>
          <a:bodyPr/>
          <a:lstStyle/>
          <a:p>
            <a:pPr algn="just">
              <a:lnSpc>
                <a:spcPct val="150000"/>
              </a:lnSpc>
            </a:pPr>
            <a:endParaRPr lang="en-US" sz="2400" dirty="0">
              <a:latin typeface="Book Antiqua" panose="02040602050305030304" pitchFamily="18" charset="0"/>
            </a:endParaRPr>
          </a:p>
          <a:p>
            <a:pPr algn="just">
              <a:lnSpc>
                <a:spcPct val="150000"/>
              </a:lnSpc>
            </a:pPr>
            <a:endParaRPr lang="en-US" sz="2400" dirty="0">
              <a:latin typeface="Book Antiqua" panose="02040602050305030304" pitchFamily="18" charset="0"/>
            </a:endParaRPr>
          </a:p>
        </p:txBody>
      </p:sp>
      <p:pic>
        <p:nvPicPr>
          <p:cNvPr id="2050" name="Picture 2" descr="A Bayesian Network consists of [Jensen, 1996]:&#10;A set of variables and a set of direct edges between&#10;variables.&#10;1. Each v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742" y="1136761"/>
            <a:ext cx="7417202" cy="556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6937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838200" y="223459"/>
            <a:ext cx="10515600" cy="832610"/>
          </a:xfrm>
        </p:spPr>
        <p:txBody>
          <a:bodyPr/>
          <a:lstStyle/>
          <a:p>
            <a:pPr algn="ctr"/>
            <a:r>
              <a:rPr lang="en-US" dirty="0">
                <a:solidFill>
                  <a:srgbClr val="FF0000"/>
                </a:solidFill>
                <a:latin typeface="Arial Black" panose="020B0A04020102020204" pitchFamily="34" charset="0"/>
              </a:rPr>
              <a:t>DAG</a:t>
            </a:r>
            <a:endParaRPr lang="en-US" dirty="0">
              <a:solidFill>
                <a:srgbClr val="FF0000"/>
              </a:solidFill>
            </a:endParaRPr>
          </a:p>
        </p:txBody>
      </p:sp>
      <p:pic>
        <p:nvPicPr>
          <p:cNvPr id="3074" name="Picture 2" descr="p(A,B,C) = p(C|A,B)p(A)p(B)&#10;A B&#10;C&#10;FORMS OF THE BAYESIAN NETWORKS&#10;A CB Marginal Independence:&#10;p(A,B,C) = p(A) p(B) p(C)&#10;A D..."/>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1056069"/>
            <a:ext cx="5181600" cy="51208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10;CB&#10;Conditionally independent effects:&#10;p(A,B,C) = p(B|A)p(C|A)p(A)&#10;B and C are conditionally independent&#10;Given A&#10;Each nod..."/>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1262130"/>
            <a:ext cx="5181600" cy="4914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0362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3669"/>
          </a:xfrm>
        </p:spPr>
        <p:txBody>
          <a:bodyPr>
            <a:normAutofit fontScale="90000"/>
          </a:bodyPr>
          <a:lstStyle/>
          <a:p>
            <a:pPr algn="ctr"/>
            <a:r>
              <a:rPr lang="en-US" dirty="0">
                <a:solidFill>
                  <a:srgbClr val="FF0000"/>
                </a:solidFill>
                <a:latin typeface="Arial Black" panose="020B0A04020102020204" pitchFamily="34" charset="0"/>
              </a:rPr>
              <a:t>Cont’d..</a:t>
            </a:r>
            <a:endParaRPr lang="en-US" dirty="0">
              <a:solidFill>
                <a:srgbClr val="FF0000"/>
              </a:solidFill>
            </a:endParaRPr>
          </a:p>
        </p:txBody>
      </p:sp>
      <p:sp>
        <p:nvSpPr>
          <p:cNvPr id="3" name="Content Placeholder 2"/>
          <p:cNvSpPr>
            <a:spLocks noGrp="1"/>
          </p:cNvSpPr>
          <p:nvPr>
            <p:ph idx="1"/>
          </p:nvPr>
        </p:nvSpPr>
        <p:spPr>
          <a:xfrm>
            <a:off x="838200" y="1210614"/>
            <a:ext cx="10515600" cy="4966349"/>
          </a:xfrm>
        </p:spPr>
        <p:txBody>
          <a:bodyPr/>
          <a:lstStyle/>
          <a:p>
            <a:pPr algn="just">
              <a:lnSpc>
                <a:spcPct val="150000"/>
              </a:lnSpc>
            </a:pPr>
            <a:endParaRPr lang="en-US" sz="2400" dirty="0">
              <a:latin typeface="Book Antiqua" panose="02040602050305030304" pitchFamily="18" charset="0"/>
            </a:endParaRPr>
          </a:p>
          <a:p>
            <a:pPr algn="just">
              <a:lnSpc>
                <a:spcPct val="150000"/>
              </a:lnSpc>
            </a:pPr>
            <a:endParaRPr lang="en-US" sz="2400" dirty="0">
              <a:latin typeface="Book Antiqua" panose="02040602050305030304" pitchFamily="18" charset="0"/>
            </a:endParaRPr>
          </a:p>
        </p:txBody>
      </p:sp>
      <p:pic>
        <p:nvPicPr>
          <p:cNvPr id="4098" name="Picture 2" descr="A node X is a parent of another node Y&#10;if there is an arrow from node X to&#10;node Y eg. A is a parent of B &amp; C&#10;P(A,B,C,D,E,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496" y="1614487"/>
            <a:ext cx="8783391" cy="456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9477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3669"/>
          </a:xfrm>
        </p:spPr>
        <p:txBody>
          <a:bodyPr>
            <a:normAutofit fontScale="90000"/>
          </a:bodyPr>
          <a:lstStyle/>
          <a:p>
            <a:pPr algn="ctr"/>
            <a:r>
              <a:rPr lang="en-US" dirty="0">
                <a:solidFill>
                  <a:srgbClr val="FF0000"/>
                </a:solidFill>
                <a:latin typeface="Arial Black" panose="020B0A04020102020204" pitchFamily="34" charset="0"/>
              </a:rPr>
              <a:t>Example</a:t>
            </a:r>
            <a:endParaRPr lang="en-US" dirty="0">
              <a:solidFill>
                <a:srgbClr val="FF0000"/>
              </a:solidFill>
            </a:endParaRPr>
          </a:p>
        </p:txBody>
      </p:sp>
      <p:sp>
        <p:nvSpPr>
          <p:cNvPr id="3" name="Content Placeholder 2"/>
          <p:cNvSpPr>
            <a:spLocks noGrp="1"/>
          </p:cNvSpPr>
          <p:nvPr>
            <p:ph idx="1"/>
          </p:nvPr>
        </p:nvSpPr>
        <p:spPr>
          <a:xfrm>
            <a:off x="838200" y="1210614"/>
            <a:ext cx="10515600" cy="4966349"/>
          </a:xfrm>
        </p:spPr>
        <p:txBody>
          <a:bodyPr/>
          <a:lstStyle/>
          <a:p>
            <a:pPr algn="just">
              <a:lnSpc>
                <a:spcPct val="150000"/>
              </a:lnSpc>
            </a:pPr>
            <a:endParaRPr lang="en-US" sz="2400" dirty="0">
              <a:latin typeface="Book Antiqua" panose="02040602050305030304" pitchFamily="18" charset="0"/>
            </a:endParaRPr>
          </a:p>
          <a:p>
            <a:pPr algn="just">
              <a:lnSpc>
                <a:spcPct val="150000"/>
              </a:lnSpc>
            </a:pPr>
            <a:endParaRPr lang="en-US" sz="2400" dirty="0">
              <a:latin typeface="Book Antiqua" panose="02040602050305030304" pitchFamily="18" charset="0"/>
            </a:endParaRPr>
          </a:p>
        </p:txBody>
      </p:sp>
      <p:pic>
        <p:nvPicPr>
          <p:cNvPr id="5122" name="Picture 2" descr="EXAMPLE&#10; "/>
          <p:cNvPicPr>
            <a:picLocks noChangeAspect="1" noChangeArrowheads="1"/>
          </p:cNvPicPr>
          <p:nvPr/>
        </p:nvPicPr>
        <p:blipFill rotWithShape="1">
          <a:blip r:embed="rId2">
            <a:extLst>
              <a:ext uri="{28A0092B-C50C-407E-A947-70E740481C1C}">
                <a14:useLocalDpi xmlns:a14="http://schemas.microsoft.com/office/drawing/2010/main" val="0"/>
              </a:ext>
            </a:extLst>
          </a:blip>
          <a:srcRect l="7824" t="15525" r="7192" b="7130"/>
          <a:stretch/>
        </p:blipFill>
        <p:spPr bwMode="auto">
          <a:xfrm>
            <a:off x="2640170" y="1031779"/>
            <a:ext cx="7791718" cy="5324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1958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3669"/>
          </a:xfrm>
        </p:spPr>
        <p:txBody>
          <a:bodyPr>
            <a:normAutofit/>
          </a:bodyPr>
          <a:lstStyle/>
          <a:p>
            <a:pPr algn="ctr"/>
            <a:r>
              <a:rPr lang="en-US" sz="3200" dirty="0">
                <a:solidFill>
                  <a:schemeClr val="bg2">
                    <a:lumMod val="10000"/>
                  </a:schemeClr>
                </a:solidFill>
                <a:latin typeface="Arial Black" panose="020B0A04020102020204" pitchFamily="34" charset="0"/>
              </a:rPr>
              <a:t>Cont’d..</a:t>
            </a:r>
            <a:endParaRPr lang="en-US" sz="3200" dirty="0"/>
          </a:p>
        </p:txBody>
      </p:sp>
      <p:sp>
        <p:nvSpPr>
          <p:cNvPr id="3" name="Content Placeholder 2"/>
          <p:cNvSpPr>
            <a:spLocks noGrp="1"/>
          </p:cNvSpPr>
          <p:nvPr>
            <p:ph idx="1"/>
          </p:nvPr>
        </p:nvSpPr>
        <p:spPr>
          <a:xfrm>
            <a:off x="838200" y="1210614"/>
            <a:ext cx="10515600" cy="4966349"/>
          </a:xfrm>
        </p:spPr>
        <p:txBody>
          <a:bodyPr/>
          <a:lstStyle/>
          <a:p>
            <a:pPr algn="just">
              <a:lnSpc>
                <a:spcPct val="150000"/>
              </a:lnSpc>
            </a:pPr>
            <a:endParaRPr lang="en-US" sz="2400" dirty="0">
              <a:latin typeface="Book Antiqua" panose="02040602050305030304" pitchFamily="18" charset="0"/>
            </a:endParaRPr>
          </a:p>
          <a:p>
            <a:pPr algn="just">
              <a:lnSpc>
                <a:spcPct val="150000"/>
              </a:lnSpc>
            </a:pPr>
            <a:endParaRPr lang="en-US" sz="2400" dirty="0">
              <a:latin typeface="Book Antiqua" panose="02040602050305030304" pitchFamily="18" charset="0"/>
            </a:endParaRPr>
          </a:p>
        </p:txBody>
      </p:sp>
      <p:pic>
        <p:nvPicPr>
          <p:cNvPr id="8" name="Picture 7"/>
          <p:cNvPicPr>
            <a:picLocks noChangeAspect="1"/>
          </p:cNvPicPr>
          <p:nvPr/>
        </p:nvPicPr>
        <p:blipFill rotWithShape="1">
          <a:blip r:embed="rId2"/>
          <a:srcRect l="3940" t="16654" r="8320" b="10235"/>
          <a:stretch/>
        </p:blipFill>
        <p:spPr>
          <a:xfrm>
            <a:off x="2434108" y="1326525"/>
            <a:ext cx="6890197" cy="4310534"/>
          </a:xfrm>
          <a:prstGeom prst="rect">
            <a:avLst/>
          </a:prstGeom>
        </p:spPr>
      </p:pic>
    </p:spTree>
    <p:extLst>
      <p:ext uri="{BB962C8B-B14F-4D97-AF65-F5344CB8AC3E}">
        <p14:creationId xmlns:p14="http://schemas.microsoft.com/office/powerpoint/2010/main" val="37768546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7200D99626505468815249BBCE5CBE2" ma:contentTypeVersion="12" ma:contentTypeDescription="Create a new document." ma:contentTypeScope="" ma:versionID="b6cfa3757df079d7240594a68a21e1ef">
  <xsd:schema xmlns:xsd="http://www.w3.org/2001/XMLSchema" xmlns:xs="http://www.w3.org/2001/XMLSchema" xmlns:p="http://schemas.microsoft.com/office/2006/metadata/properties" xmlns:ns2="b9ddce48-4927-49d3-9c8d-0a4b2e223357" xmlns:ns3="97366e1e-3f04-441e-b6c8-11d4a868ca9a" targetNamespace="http://schemas.microsoft.com/office/2006/metadata/properties" ma:root="true" ma:fieldsID="59e9dc6aa7f3e7eddceac29271af324f" ns2:_="" ns3:_="">
    <xsd:import namespace="b9ddce48-4927-49d3-9c8d-0a4b2e223357"/>
    <xsd:import namespace="97366e1e-3f04-441e-b6c8-11d4a868ca9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ddce48-4927-49d3-9c8d-0a4b2e2233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7366e1e-3f04-441e-b6c8-11d4a868ca9a"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D95DEC-37DB-4A19-A776-30CCD29C3C5D}">
  <ds:schemaRefs>
    <ds:schemaRef ds:uri="http://schemas.microsoft.com/sharepoint/v3/contenttype/forms"/>
  </ds:schemaRefs>
</ds:datastoreItem>
</file>

<file path=customXml/itemProps2.xml><?xml version="1.0" encoding="utf-8"?>
<ds:datastoreItem xmlns:ds="http://schemas.openxmlformats.org/officeDocument/2006/customXml" ds:itemID="{50BE6B8D-7CC1-4005-A01B-B0422A3EC84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9227AC4-421E-4A52-BE35-5A8ED0B979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ddce48-4927-49d3-9c8d-0a4b2e223357"/>
    <ds:schemaRef ds:uri="97366e1e-3f04-441e-b6c8-11d4a868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4424</TotalTime>
  <Words>3121</Words>
  <Application>Microsoft Office PowerPoint</Application>
  <PresentationFormat>Widescreen</PresentationFormat>
  <Paragraphs>581</Paragraphs>
  <Slides>173</Slides>
  <Notes>0</Notes>
  <HiddenSlides>0</HiddenSlides>
  <MMClips>0</MMClips>
  <ScaleCrop>false</ScaleCrop>
  <HeadingPairs>
    <vt:vector size="4" baseType="variant">
      <vt:variant>
        <vt:lpstr>Theme</vt:lpstr>
      </vt:variant>
      <vt:variant>
        <vt:i4>1</vt:i4>
      </vt:variant>
      <vt:variant>
        <vt:lpstr>Slide Titles</vt:lpstr>
      </vt:variant>
      <vt:variant>
        <vt:i4>173</vt:i4>
      </vt:variant>
    </vt:vector>
  </HeadingPairs>
  <TitlesOfParts>
    <vt:vector size="174" baseType="lpstr">
      <vt:lpstr>Office Theme</vt:lpstr>
      <vt:lpstr>Module: 4:</vt:lpstr>
      <vt:lpstr>LEARNING</vt:lpstr>
      <vt:lpstr>MACHINE  LEARNING </vt:lpstr>
      <vt:lpstr>Forms of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Forms of Learning</vt:lpstr>
      <vt:lpstr>Forms of Learning</vt:lpstr>
      <vt:lpstr>Forms of Learning</vt:lpstr>
      <vt:lpstr>Statistical learning</vt:lpstr>
      <vt:lpstr>Statistical learning</vt:lpstr>
      <vt:lpstr>Supervised learning</vt:lpstr>
      <vt:lpstr>Supervised learning</vt:lpstr>
      <vt:lpstr>Supervised learning</vt:lpstr>
      <vt:lpstr>PowerPoint Presentation</vt:lpstr>
      <vt:lpstr>Supervised learning</vt:lpstr>
      <vt:lpstr>Supervised learning</vt:lpstr>
      <vt:lpstr>PowerPoint Presentation</vt:lpstr>
      <vt:lpstr>Supervised  Learning</vt:lpstr>
      <vt:lpstr>PowerPoint Presentation</vt:lpstr>
      <vt:lpstr>PowerPoint Presentation</vt:lpstr>
      <vt:lpstr>Supervised learning</vt:lpstr>
      <vt:lpstr>Supervised learning</vt:lpstr>
      <vt:lpstr>Supervised learning</vt:lpstr>
      <vt:lpstr>PowerPoint Presentation</vt:lpstr>
      <vt:lpstr>TYPES   OF   SUPERVISED   LEARNING </vt:lpstr>
      <vt:lpstr>POLL  QUESTIONS </vt:lpstr>
      <vt:lpstr>CLASSIFICATION  EXAMPLE </vt:lpstr>
      <vt:lpstr>REGRESSION   EXAMPLE </vt:lpstr>
      <vt:lpstr>SVM</vt:lpstr>
      <vt:lpstr>Decision Tree</vt:lpstr>
      <vt:lpstr>Decision Tree</vt:lpstr>
      <vt:lpstr>PowerPoint Presentation</vt:lpstr>
      <vt:lpstr>Unsupervised Learning</vt:lpstr>
      <vt:lpstr>PowerPoint Presentation</vt:lpstr>
      <vt:lpstr>Unsupervised Learning</vt:lpstr>
      <vt:lpstr>Unsupervised Learning</vt:lpstr>
      <vt:lpstr>PowerPoint Presentation</vt:lpstr>
      <vt:lpstr>TYPES OF UNSUPERVISED LEARNING </vt:lpstr>
      <vt:lpstr>CLUSTERING   EXAMPLE </vt:lpstr>
      <vt:lpstr>ASSOCIATION    EXAMPLE </vt:lpstr>
      <vt:lpstr>PowerPoint Presentation</vt:lpstr>
      <vt:lpstr>PowerPoint Presentation</vt:lpstr>
      <vt:lpstr>PowerPoint Presentation</vt:lpstr>
      <vt:lpstr>Clustering</vt:lpstr>
      <vt:lpstr>K-Means Clustering</vt:lpstr>
      <vt:lpstr>PowerPoint Presentation</vt:lpstr>
      <vt:lpstr>K-Means Clustering</vt:lpstr>
      <vt:lpstr>Dimension Reduction Techniques</vt:lpstr>
      <vt:lpstr>Why Dimension Reduction is Required</vt:lpstr>
      <vt:lpstr>Few Dimension Reduction Techniques</vt:lpstr>
      <vt:lpstr>PowerPoint Presentation</vt:lpstr>
      <vt:lpstr>USE CASE 1 </vt:lpstr>
      <vt:lpstr>USE CASE 2 </vt:lpstr>
      <vt:lpstr>USE CASE 3 </vt:lpstr>
      <vt:lpstr>USE CASE 4 </vt:lpstr>
      <vt:lpstr>USE CASE 5 </vt:lpstr>
      <vt:lpstr>Supervised /  Unsupervised/Reinforcement   LEARNING </vt:lpstr>
      <vt:lpstr>PowerPoint Presentation</vt:lpstr>
      <vt:lpstr>Contents</vt:lpstr>
      <vt:lpstr>What is Uncertainty ?</vt:lpstr>
      <vt:lpstr>With this knowledge representation, we might write A→B, which means if A is true then B is true, but consider a situation where we are not sure about whether A is true or not then we cannot express this statement, this situation is called uncertainty.</vt:lpstr>
      <vt:lpstr>Causes of uncertainty:</vt:lpstr>
      <vt:lpstr>Probabilistic reasoning</vt:lpstr>
      <vt:lpstr>Need of probabilistic reasoning in AI</vt:lpstr>
      <vt:lpstr>In probabilistic reasoning, there are two ways to solve problems with uncertain knowledge:</vt:lpstr>
      <vt:lpstr>Probability:</vt:lpstr>
      <vt:lpstr>Conditional probability:</vt:lpstr>
      <vt:lpstr>Where P(A⋀B) = Joint probability of A and B. P(B) = Marginal probability of B.   If the probability of A is given and we need to find the probability of B, then it will be given as: </vt:lpstr>
      <vt:lpstr>PowerPoint Presentation</vt:lpstr>
      <vt:lpstr>Example: In a class, there are 70% of the students who like English and 40% of the students who likes English and mathematics, and then what is the percent of students those who like English also like mathematics?  Solution: Let, A is an event that a student likes Mathematics B is an event that a student likes English. </vt:lpstr>
      <vt:lpstr>Bayes' theorem:</vt:lpstr>
      <vt:lpstr>Bayes' theorem can be derived using product rule and conditional probability of event A with known event B:  As from product rule we can write:  P(A ⋀ B)= P(A|B) P(B)   Similarly, the probability of event B with known event A:  P(A ⋀ B)= P(B|A) P(A)    </vt:lpstr>
      <vt:lpstr>P(A|B) is known as posterior, which we need to calculate, and it will be read as Probability of hypothesis A when we have occurred an evidence B.  P(B|A) is called the likelihood, in which we consider that hypothesis is true, then we calculate the probability of evidence.  P(A) is called the prior probability, probability of hypothesis before considering the evidence.  P(B) is called marginal probability, pure probability of an evidence. </vt:lpstr>
      <vt:lpstr>In the equation (a), in general, we can write P (B) = P(A)*P(B|Ai), hence the Bayes' rule can be written as:</vt:lpstr>
      <vt:lpstr>Applying Bayes' rule: </vt:lpstr>
      <vt:lpstr>Solution:</vt:lpstr>
      <vt:lpstr>PowerPoint Presentation</vt:lpstr>
      <vt:lpstr>Application of Bayes' theorem in Artificial intelligence: </vt:lpstr>
      <vt:lpstr>Bayesian Belief Network in artificial intelligence:</vt:lpstr>
      <vt:lpstr>PowerPoint Presentation</vt:lpstr>
      <vt:lpstr> Each node in the Bayesian network has condition probability distribution P(Xi |Parent(Xi) ), which determines the effect of the parent on that node.  Bayesian network is based on Joint probability distribution and conditional probability. So let's first understand the joint probability distribution:</vt:lpstr>
      <vt:lpstr>PowerPoint Presentation</vt:lpstr>
      <vt:lpstr>PowerPoint Presentation</vt:lpstr>
      <vt:lpstr>PowerPoint Presentation</vt:lpstr>
      <vt:lpstr>PowerPoint Presentation</vt:lpstr>
      <vt:lpstr>Bayesian Network</vt:lpstr>
      <vt:lpstr>Define : Bayesian Network</vt:lpstr>
      <vt:lpstr>Contd..</vt:lpstr>
      <vt:lpstr>DAG</vt:lpstr>
      <vt:lpstr>Cont’d..</vt:lpstr>
      <vt:lpstr>Example</vt:lpstr>
      <vt:lpstr>Cont’d..</vt:lpstr>
      <vt:lpstr>Inference </vt:lpstr>
      <vt:lpstr>Cont’d..</vt:lpstr>
      <vt:lpstr>Bayesian Networks : Properties</vt:lpstr>
      <vt:lpstr>Why BN?</vt:lpstr>
      <vt:lpstr>Conclusion</vt:lpstr>
      <vt:lpstr>Bayesian Network constitutes of..</vt:lpstr>
      <vt:lpstr>Where do all these numbers come from?</vt:lpstr>
      <vt:lpstr>Cont..calculations on the belief network</vt:lpstr>
      <vt:lpstr>The infamous Burglary-Alarm Example</vt:lpstr>
      <vt:lpstr>So let’s see how you can calculate P(John called)  if there was a burglary?</vt:lpstr>
      <vt:lpstr>So let’s see how you can calculate P(John called)  if there was a burglary?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Three Basic Types Of Probabilities</vt:lpstr>
      <vt:lpstr>Joint probability distribution: </vt:lpstr>
      <vt:lpstr>PowerPoint Presentation</vt:lpstr>
      <vt:lpstr>Markov Models</vt:lpstr>
      <vt:lpstr>Example of Markov Model</vt:lpstr>
      <vt:lpstr>PowerPoint Presentation</vt:lpstr>
      <vt:lpstr>PowerPoint Presentation</vt:lpstr>
      <vt:lpstr>PowerPoint Presentation</vt:lpstr>
      <vt:lpstr>PowerPoint Presentation</vt:lpstr>
      <vt:lpstr>Hidden Markov Model</vt:lpstr>
      <vt:lpstr>Terminology in HMM</vt:lpstr>
      <vt:lpstr>PowerPoint Presentation</vt:lpstr>
      <vt:lpstr>PowerPoint Presentation</vt:lpstr>
      <vt:lpstr>PowerPoint Presentation</vt:lpstr>
      <vt:lpstr>PowerPoint Presentation</vt:lpstr>
      <vt:lpstr>OBSERVATIONS are known data and refers to “Walk”, “Shop”, and “Clean” in the above diagram. In machine learning sense, observation is our training data, and the number of hidden states is our hyper parameter for our model. Evaluation of the model will be discussed later.</vt:lpstr>
      <vt:lpstr>PowerPoint Presentation</vt:lpstr>
      <vt:lpstr>T = don’t have any observation yet, N = 2, M = 3, Q = {“Rainy”, “Sunny”}, V = {“Walk”, “Shop”, “Clean”}    State transition probabilities are the arrows pointing to each hidden state. Observation probability matrix are the blue and red arrows pointing to each observations from each hidden state. The matrix are row stochastic meaning the rows add up to 1. </vt:lpstr>
      <vt:lpstr>PowerPoint Presentation</vt:lpstr>
      <vt:lpstr>PowerPoint Presentation</vt:lpstr>
      <vt:lpstr>HMM : Assumptions</vt:lpstr>
      <vt:lpstr>HMM : Definition</vt:lpstr>
      <vt:lpstr>PowerPoint Presentation</vt:lpstr>
      <vt:lpstr>HMM</vt:lpstr>
      <vt:lpstr>Contd..</vt:lpstr>
      <vt:lpstr>Cont’d..</vt:lpstr>
      <vt:lpstr>Contd..</vt:lpstr>
      <vt:lpstr>Cont’d..</vt:lpstr>
      <vt:lpstr>Contd..</vt:lpstr>
      <vt:lpstr>Example</vt:lpstr>
      <vt:lpstr>PowerPoint Presentation</vt:lpstr>
      <vt:lpstr>PowerPoint Presentation</vt:lpstr>
      <vt:lpstr>Example – Face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 in HMM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dc:title>
  <dc:creator>HP Inc.</dc:creator>
  <cp:lastModifiedBy>Windows User</cp:lastModifiedBy>
  <cp:revision>308</cp:revision>
  <dcterms:created xsi:type="dcterms:W3CDTF">2019-01-25T04:07:56Z</dcterms:created>
  <dcterms:modified xsi:type="dcterms:W3CDTF">2021-12-23T08:57:57Z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0x010100E7200D99626505468815249BBCE5CBE2</vt:lpwstr>
  </property>
</Properties>
</file>